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6858000" cy="9013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a:srgbClr val="AB008B"/>
    <a:srgbClr val="7030A0"/>
    <a:srgbClr val="008C3A"/>
    <a:srgbClr val="F6630D"/>
    <a:srgbClr val="5B2D90"/>
    <a:srgbClr val="06A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6723" autoAdjust="0"/>
  </p:normalViewPr>
  <p:slideViewPr>
    <p:cSldViewPr snapToGrid="0">
      <p:cViewPr>
        <p:scale>
          <a:sx n="142" d="100"/>
          <a:sy n="142" d="100"/>
        </p:scale>
        <p:origin x="1656" y="-23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04.825"/>
    </inkml:context>
    <inkml:brush xml:id="br0">
      <inkml:brushProperty name="width" value="0.1" units="cm"/>
      <inkml:brushProperty name="height" value="0.1" units="cm"/>
      <inkml:brushProperty name="color" value="#5B2D90"/>
    </inkml:brush>
  </inkml:definitions>
  <inkml:trace contextRef="#ctx0" brushRef="#br0">4 70 3177,'0'0'74,"0"0"0,-1 0 1,1-1-1,0 1 0,0 0 1,-1 0-1,1-1 0,0 1 0,0 0 1,0-1-1,-1 1 0,1 0 1,0-1-1,0 1 0,0 0 1,0-1-1,0 1 0,0 0 0,0-1 1,0 1-1,0 0 0,0-1 1,0 1-1,0 0 0,0-1 1,0 1-1,0 0 0,0-1 1,0 1-1,0 0 0,0-1 0,1 1 1,-1 0-1,0-1 0,0 1 1,0 0-1,1 0 0,-1-1 1,17-9 1029,18 1-716,34-5 18,2 4 0,0 2 0,0 3-1,0 4 1,139 15 0,-173-8-433,184 37 144,-193-35-194,0 1 1,-1 2 0,0 0 0,-1 2-1,43 28 1,-60-36-467,1-1 182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7.800"/>
    </inkml:context>
    <inkml:brush xml:id="br0">
      <inkml:brushProperty name="width" value="0.1" units="cm"/>
      <inkml:brushProperty name="height" value="0.1" units="cm"/>
      <inkml:brushProperty name="color" value="#00A0D7"/>
    </inkml:brush>
  </inkml:definitions>
  <inkml:trace contextRef="#ctx0" brushRef="#br0">23 199 5673,'-1'0'206,"0"-1"0,1 0-1,-1 0 1,0 1 0,0-1 0,1 0-1,-1 1 1,0-1 0,0 1-1,0 0 1,0-1 0,0 1 0,0-1-1,0 1 1,0 0 0,0 0-1,0 0 1,0 0 0,0-1 0,0 1-1,0 1 1,-2-1 0,16 19 1430,35 29-1241,-41-43-384,0 1-1,0-1 1,0 0-1,1-1 1,-1 0 0,1 0-1,0-1 1,16 5-1,-21-7 0,0 0 0,1 0 0,-1 0 0,1-1 0,-1 0 0,0 1 0,1-1 0,-1-1 0,1 1 0,-1 0 0,1-1-1,-1 1 1,0-1 0,1 0 0,-1 0 0,0-1 0,0 1 0,0-1 0,0 1 0,0-1 0,0 0 0,0 0 0,0 0 0,-1-1-1,3-2 1,-4 4 6,-1 0-1,1-1 0,-1 1 1,1 0-1,-1-1 0,0 1 1,1 0-1,-1-1 0,0 1 1,0 0-1,0-1 0,0 1 1,0 0-1,-1-1 0,1 1 1,0 0-1,-1-1 0,1 1 1,0 0-1,-1 0 0,0 0 0,1-1 1,-1 1-1,0 0 0,0 0 1,1 0-1,-1 0 0,0 0 1,0 0-1,0 0 0,0 0 1,-1 0-1,-42-35 676,33 29-442,-7-6 5,-23-17-50,39 29-197,0-1 1,0 0 0,1 1-1,-1-1 1,0 0-1,1 0 1,-1 0 0,1 0-1,0 0 1,-1 0 0,1-1-1,0 1 1,0 0 0,0-5-1,0 7-11,1-1-1,0 1 1,0-1-1,0 0 1,1 1-1,-1-1 0,0 1 1,0-1-1,0 1 1,0-1-1,0 0 1,1 1-1,-1-1 1,0 1-1,0-1 1,1 1-1,-1-1 1,1 1-1,-1-1 1,0 1-1,1 0 1,-1-1-1,1 1 1,-1-1-1,1 1 0,-1 0 1,1-1-1,-1 1 1,1 0-1,-1 0 1,1 0-1,-1-1 1,1 1-1,0 0 1,0 0-1,30 0-82,-5 1 98,-25-1-8,-1 0 1,1 0 0,0 0-1,-1 0 1,1-1 0,-1 1 0,1 0-1,-1 0 1,1 0 0,-1 0 0,1-1-1,-1 1 1,1 0 0,-1-1-1,1 1 1,-1 0 0,1-1 0,-1 1-1,1-1 1,-1 1 0,0 0 0,1-1-1,-1 1 1,0-1 0,1 1-1,-1-1 1,0 1 0,0-1 0,1 1-1,-1-2 1,0 0 6,-1 0 0,1 0 0,-1 0 0,0-1 0,1 1 0,-1 0-1,0 0 1,0 0 0,0 0 0,-1 1 0,1-1 0,0 0 0,-1 0 0,1 1 0,-1-1 0,0 1-1,1-1 1,-3-1 0,-34-24 106,30 22-184,0 0 0,0 1 0,-1 0 0,1 1 0,-10-3 0,-9 2-5481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2:56.818"/>
    </inkml:context>
    <inkml:brush xml:id="br0">
      <inkml:brushProperty name="width" value="0.1" units="cm"/>
      <inkml:brushProperty name="height" value="0.1" units="cm"/>
      <inkml:brushProperty name="color" value="#5B2D90"/>
    </inkml:brush>
  </inkml:definitions>
  <inkml:trace contextRef="#ctx0" brushRef="#br0">642 13 3697,'0'0'90,"0"0"0,0-1 0,0 1 0,0 0 0,0-1 0,0 1 0,0 0 0,1-1 0,-1 1 0,-1 0 0,1 0 0,0-1 0,0 1 0,0 0 1,0-1-1,0 1 0,0 0 0,0-1 0,0 1 0,0 0 0,-1-1 0,1 1 0,0 0 0,0 0 0,0-1 0,-1 1 0,1 0 0,0 0 0,0-1 0,-1 1 0,1 0 0,0 0 0,0 0 0,-1-1 0,1 1 1,0 0-1,-1 0 0,1 0 0,0 0 0,-1 0 0,1 0 0,0 0 0,-1 0 0,1 0 0,0 0 0,-1 0 0,1 0 0,-21-3 1378,-373 142-463,370-126-1031,1 0 0,1 2 1,0 1-1,-36 33 1,51-43-31,1 0 1,-1 1-1,1 0 1,1 0-1,-1 0 1,1 1-1,1 0 1,-1 0-1,1 0 1,1 0 0,-5 14-1,7-19 46,1 0 0,-1 0 0,0-1 1,1 1-1,-1 0 0,1 0 0,0 0 0,0 0 0,0-1 0,0 1 0,1 0 1,-1 0-1,1 0 0,0-1 0,0 1 0,0 0 0,0-1 0,0 1 0,0 0 1,1-1-1,-1 0 0,1 1 0,2 2 0,0-2 17,0 1 1,1-1-1,0 0 0,-1-1 1,1 1-1,0-1 0,0 0 0,0 0 1,0 0-1,1-1 0,7 2 1,42 8-11,2-3 1,-1-2 0,83-1-1,-26-15 87,-69 4-48,0 3-1,45 1 1,373 5 36,-406-4-102,56 7 1,40-1 0,122 0 29,-232-7-112,0 1 0,-1 2 0,1 2 0,73 15 0,-101-15-3209,-10-2 2337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014"/>
    </inkml:context>
    <inkml:brush xml:id="br0">
      <inkml:brushProperty name="width" value="0.1" units="cm"/>
      <inkml:brushProperty name="height" value="0.1" units="cm"/>
      <inkml:brushProperty name="color" value="#5B2D90"/>
    </inkml:brush>
  </inkml:definitions>
  <inkml:trace contextRef="#ctx0" brushRef="#br0">1 250 2136,'36'-18'9287,"11"-19"-5389,60-63-5777,-44 40-1335,-44 42 1617,-1 2 664</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406"/>
    </inkml:context>
    <inkml:brush xml:id="br0">
      <inkml:brushProperty name="width" value="0.1" units="cm"/>
      <inkml:brushProperty name="height" value="0.1" units="cm"/>
      <inkml:brushProperty name="color" value="#5B2D90"/>
    </inkml:brush>
  </inkml:definitions>
  <inkml:trace contextRef="#ctx0" brushRef="#br0">40 1 3321,'-2'0'329,"1"0"0,-1 0 0,0 0 0,0 0 0,1 1 0,-1-1 0,0 0 0,0 1 0,1-1 0,-1 1 0,1 0 0,-1-1 0,0 1 0,1 0 0,-1 0 1,1 0-1,0 0 0,-2 2 0,2-2-166,0 0 0,0 1 0,0-1 0,1 1 1,-1-1-1,0 1 0,1-1 0,-1 1 0,1-1 0,0 1 1,-1-1-1,1 1 0,0 0 0,0-1 0,0 1 1,1 2-1,-1 0-31,1 1 1,1 0-1,-1-1 0,0 1 1,1-1-1,0 1 1,0-1-1,1 0 1,-1 0-1,1 0 0,0 0 1,4 4-1,10 7-167,0 0-1,0-2 1,2 0-1,-1-1 1,2-1-1,-1-1 0,2 0 1,30 9-1,-38-16-1852,-4-3 670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189"/>
    </inkml:context>
    <inkml:brush xml:id="br0">
      <inkml:brushProperty name="width" value="0.1" units="cm"/>
      <inkml:brushProperty name="height" value="0.1" units="cm"/>
      <inkml:brushProperty name="color" value="#E71224"/>
    </inkml:brush>
  </inkml:definitions>
  <inkml:trace contextRef="#ctx0" brushRef="#br0">1 158 1944,'32'-13'4775,"-1"-2"-3871,50-30 0,36-30-4365,-98 66 2476</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578"/>
    </inkml:context>
    <inkml:brush xml:id="br0">
      <inkml:brushProperty name="width" value="0.1" units="cm"/>
      <inkml:brushProperty name="height" value="0.1" units="cm"/>
      <inkml:brushProperty name="color" value="#E71224"/>
    </inkml:brush>
  </inkml:definitions>
  <inkml:trace contextRef="#ctx0" brushRef="#br0">0 1 2441,'0'0'496,"4"0"544,2 0 136,2 0 56,-1 1-135,2 4-241,-2 2 0,4 2-16,3 2-72,2 4-216,1 0-119,2 4-305,-1 0-72,1-2-56,2-1-152,0-6-833,1-2-1023,1 0 1080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109"/>
    </inkml:context>
    <inkml:brush xml:id="br0">
      <inkml:brushProperty name="width" value="0.1" units="cm"/>
      <inkml:brushProperty name="height" value="0.1" units="cm"/>
      <inkml:brushProperty name="color" value="#E71224"/>
    </inkml:brush>
  </inkml:definitions>
  <inkml:trace contextRef="#ctx0" brushRef="#br0">7 109 1280,'-6'13'10092,"27"-19"-7072,36-23-2757,-54 27 229,123-62-1065,-89 46-5340,-31 15 4077</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481"/>
    </inkml:context>
    <inkml:brush xml:id="br0">
      <inkml:brushProperty name="width" value="0.1" units="cm"/>
      <inkml:brushProperty name="height" value="0.1" units="cm"/>
      <inkml:brushProperty name="color" value="#E71224"/>
    </inkml:brush>
  </inkml:definitions>
  <inkml:trace contextRef="#ctx0" brushRef="#br0">57 18 5153,'-8'-2'277,"2"1"630,0 0 1,1 0-1,-1-1 1,0 0-1,1 0 1,-10-5 0,24 51 2708,-3-36-3297,0 1 0,0-1 0,1 0 1,0-1-1,0 1 0,1-1 0,14 9 0,63 39-745,-82-53-32,0-1 0,0 1-1,0-1 1,0 0 0,1 0-1,-1 0 1,0 0 0,7 0 0,11-1-1197</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9.881"/>
    </inkml:context>
    <inkml:brush xml:id="br0">
      <inkml:brushProperty name="width" value="0.1" units="cm"/>
      <inkml:brushProperty name="height" value="0.1" units="cm"/>
      <inkml:brushProperty name="color" value="#E71224"/>
    </inkml:brush>
  </inkml:definitions>
  <inkml:trace contextRef="#ctx0" brushRef="#br0">0 144 840,'10'-3'5633,"-6"-1"-4584,3-6-161,4-1-112,3-3-264,1-1-160,2 2-280,-1-1-72,1 0-248,0 2-208,-3 0-688,-1 1-561,-1 1 913</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0.268"/>
    </inkml:context>
    <inkml:brush xml:id="br0">
      <inkml:brushProperty name="width" value="0.1" units="cm"/>
      <inkml:brushProperty name="height" value="0.1" units="cm"/>
      <inkml:brushProperty name="color" value="#E71224"/>
    </inkml:brush>
  </inkml:definitions>
  <inkml:trace contextRef="#ctx0" brushRef="#br0">8 1 4537,'-7'8'8980,"7"-9"-8850,18 27 2035,33 24-2327,-32-38 197,-1-1 0,23 10 0,28 16-1690,-43-18 1014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1.775"/>
    </inkml:context>
    <inkml:brush xml:id="br0">
      <inkml:brushProperty name="width" value="0.1" units="cm"/>
      <inkml:brushProperty name="height" value="0.1" units="cm"/>
      <inkml:brushProperty name="color" value="#E71224"/>
    </inkml:brush>
  </inkml:definitions>
  <inkml:trace contextRef="#ctx0" brushRef="#br0">15 118 3457,'-14'10'3824,"20"-6"-1682,-3-4-2011,1 0-1,-1 0 0,0-1 0,1 1 0,-1-1 0,0 0 0,1 0 0,4-2 0,25-15 72,46-34-1,-32 19-2615,-30 20 455,-5 4 512</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2.196"/>
    </inkml:context>
    <inkml:brush xml:id="br0">
      <inkml:brushProperty name="width" value="0.1" units="cm"/>
      <inkml:brushProperty name="height" value="0.1" units="cm"/>
      <inkml:brushProperty name="color" value="#E71224"/>
    </inkml:brush>
  </inkml:definitions>
  <inkml:trace contextRef="#ctx0" brushRef="#br0">0 12 6481,'1'-1'220,"-1"0"-1,1 0 0,0 1 0,-1-1 0,1 0 1,-1 1-1,1-1 0,0 0 0,0 1 1,-1-1-1,1 1 0,0-1 0,0 1 0,0-1 1,-1 1-1,1 0 0,0-1 0,0 1 0,0 0 1,0 0-1,0-1 0,0 1 0,0 0 1,0 0-1,0 0 0,0 0 0,1 1 0,27 2 1409,-25-1-1521,-1 0 0,0 1 1,0 0-1,0-1 0,-1 1 0,1 0 0,-1 1 1,0-1-1,0 0 0,3 5 0,-3-4-87,0 0 0,1 0 0,0 0-1,0 0 1,0 0 0,0-1 0,6 6 0,2-3-141,-1 0 1,1-1 0,0 0-1,15 5 1,2 1-2691,-13-3 1481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08.158"/>
    </inkml:context>
    <inkml:brush xml:id="br0">
      <inkml:brushProperty name="width" value="0.1" units="cm"/>
      <inkml:brushProperty name="height" value="0.1" units="cm"/>
      <inkml:brushProperty name="color" value="#5B2D90"/>
    </inkml:brush>
  </inkml:definitions>
  <inkml:trace contextRef="#ctx0" brushRef="#br0">1 1 1560,'3'0'-160,"-2"-1"64</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2.953"/>
    </inkml:context>
    <inkml:brush xml:id="br0">
      <inkml:brushProperty name="width" value="0.1" units="cm"/>
      <inkml:brushProperty name="height" value="0.1" units="cm"/>
      <inkml:brushProperty name="color" value="#5B2D90"/>
    </inkml:brush>
  </inkml:definitions>
  <inkml:trace contextRef="#ctx0" brushRef="#br0">7684 505 2969,'3'3'284,"0"-1"0,0 0 0,0 1 0,0-1 0,0 0 0,0-1 0,0 1 0,1 0 0,-1-1 0,7 2 0,14 7 1882,-21-8-2009,1 0 1,0-1-1,-1 1 0,1-1 0,0 0 0,0 0 1,0 0-1,0-1 0,0 0 0,-1 1 0,1-1 1,0-1-1,0 1 0,0 0 0,0-1 1,0 0-1,0 0 0,0 0 0,-1 0 0,1-1 1,0 0-1,-1 1 0,1-1 0,-1-1 0,0 1 1,1 0-1,4-6 0,10-7 31,-1-2 0,0 0 0,20-29 1,-23 28-21,111-154 192,-77 102-195,58-65 0,-103 131-114,1 0-1,0 0 1,0 1-1,0-1 0,0 1 1,6-3-1,-9 5-43,-1 1 1,1-1-1,0 1 0,0 0 1,0 0-1,0-1 0,0 1 1,-1 0-1,1 0 0,0 0 1,0 0-1,0 0 0,0 0 1,0 0-1,0 0 0,-1 1 1,1-1-1,0 0 0,0 0 1,0 1-1,0-1 0,-1 0 0,1 1 1,0-1-1,0 1 0,-1-1 1,1 1-1,0 0 0,-1-1 1,1 1-1,0 0 0,-1-1 1,1 1-1,-1 0 0,1 0 1,-1-1-1,0 1 0,1 0 1,-1 0-1,0 0 0,0 0 1,1-1-1,-1 1 0,0 0 1,0 0-1,0 0 0,0 1 1,7 32 94,5 50-1,-10-58-62,1 0-1,1-1 0,2 1 1,14 41-1,-17-59-29,1-1-1,-1 0 1,2 0 0,-1 0-1,1 0 1,0-1 0,0 0 0,1 0-1,-1 0 1,2-1 0,-1 0-1,0 0 1,1 0 0,0-1-1,0 0 1,0 0 0,1-1 0,-1 0-1,14 3 1,-8-3 34,0-1-1,0-1 1,0 0-1,1-1 1,-1-1 0,0 0-1,0-1 1,0 0-1,0-1 1,0 0 0,0-1-1,-1 0 1,1-1-1,-1-1 1,13-8 0,22-13 24,-2-2 1,53-45-1,102-93 180,-199 166-228,0 0-1,0 0 1,0 1-1,0-1 1,0 1 0,1-1-1,-1 1 1,0-1 0,0 1-1,1 0 1,-1 0 0,0-1-1,0 1 1,1 0 0,-1 0-1,0 0 1,0 0 0,1 1-1,-1-1 1,0 0-1,0 1 1,1-1 0,-1 0-1,0 1 1,0-1 0,0 1-1,0 0 1,0-1 0,0 1-1,0 0 1,0 0 0,0 0-1,0-1 1,0 1 0,0 0-1,0 0 1,-1 0-1,1 0 1,0 1 0,-1-1-1,1 0 1,0 2 0,6 10 25,-2-1 0,1 1 0,4 17 0,-3-10-25,-5-13-14,78 171 73,-71-160-75,1-1-1,1-1 1,1 0 0,0 0-1,1-1 1,0-1 0,28 23-1,-33-32 11,0-1 0,1 1-1,0-2 1,0 1-1,0-1 1,0-1 0,0 1-1,1-2 1,-1 1-1,1-1 1,-1-1 0,1 0-1,-1 0 1,1 0 0,-1-2-1,1 1 1,-1-1-1,1 0 1,15-7 0,3-1 61,1-2 0,-1-1 1,-1-1-1,48-33 1,37-46 31,-4 2-37,-94 80-17,1 1-1,0 1 1,1 1 0,0 0-1,26-9 1,-37 15-23,0 1-1,0-1 0,1 1 1,-1 1-1,0-1 1,1 1-1,-1 0 1,1 0-1,-1 0 1,0 1-1,1 0 1,-1 0-1,0 0 1,0 1-1,0-1 1,0 1-1,0 1 1,0-1-1,0 1 1,-1 0-1,1 0 1,-1 0-1,0 0 1,0 1-1,0 0 1,6 6-1,5 10-4,-1 1 0,-1 0-1,-1 1 1,16 39 0,14 22 78,-36-74-71,0-1 1,0 0 0,0-1 0,1 1 0,0-1 0,1-1-1,0 1 1,0-1 0,0-1 0,1 0 0,-1 0 0,1 0-1,0-1 1,1 0 0,-1-1 0,1 0 0,0-1 0,-1 0-1,1 0 1,0-1 0,0 0 0,0-1 0,0 0 0,0-1-1,0 0 1,0 0 0,14-4 0,1-2 60,0-1 0,-1 0 0,0-2 0,-1-1 0,0-1 0,-1 0 0,0-2 0,-1-1 0,32-28 0,-16 8-49,-20 18-9,1 0-1,0 1 0,1 1 1,1 1-1,28-16 1,-44 29-12,-1-1 0,1 1 1,-1 0-1,1 0 0,-1 1 1,1-1-1,0 1 0,-1 0 0,1 0 1,0 0-1,-1 0 0,1 0 1,0 1-1,-1 0 0,1 0 1,-1 0-1,1 0 0,-1 0 1,0 1-1,1-1 0,-1 1 1,0 0-1,0 0 0,0 0 0,0 1 1,0-1-1,-1 1 0,1-1 1,3 5-1,7 10 20,0 1 0,-1 0 0,-1 0 0,9 21-1,1 2-16,-12-27-14,0 0 0,1-1 1,1 0-1,0 0 0,0-1 1,1-1-1,1 0 1,0 0-1,0-2 0,21 12 1,-24-16 1,1 0 0,-1-1 0,1 0 0,0-1 1,0 0-1,1-1 0,-1 0 0,1-1 0,-1 0 1,1 0-1,-1-2 0,1 1 0,-1-2 0,1 1 0,19-7 1,3-2 9,-1-3 1,0 0 0,-1-2 0,-1-2 0,38-25 0,132-118 98,-194 154-118,13-12 7,2 0 0,0 2-1,1 0 1,27-14 0,-44 27-5,1 0 1,0 1-1,-1-1 1,1 2 0,0-1-1,0 1 1,0 0-1,0 0 1,10 0-1,-13 2 2,1-1 0,-1 1-1,1 0 1,-1 0 0,0 1 0,1-1-1,-1 1 1,0 0 0,0 0 0,0 0-1,-1 1 1,1-1 0,0 1 0,-1 0-1,0 0 1,4 4 0,14 18 28,24 36 0,-37-47-28,0-1-1,1 0 1,1-1-1,0 0 1,0 0-1,1-1 1,1-1-1,0 0 1,0 0-1,1-1 1,26 13-1,-24-16 4,1-2 0,-1 0-1,0 0 1,1-2 0,0 0-1,0 0 1,-1-2 0,1 0-1,0-1 1,0 0-1,0-1 1,-1-1 0,1-1-1,18-6 1,23-11 21,0-3 0,75-43 0,-17 8-2,-103 53-27,4-1-3,0 0 1,0 0-1,0 2 1,28-7-1,-40 11 1,-1 1 1,0-1-1,1 1 0,-1 0 0,0 0 0,1 0 1,-1 0-1,0 1 0,1-1 0,-1 1 0,0 0 1,0 0-1,1 0 0,-1 0 0,0 1 0,0-1 1,0 1-1,0 0 0,-1 0 0,1 0 0,0 0 1,-1 0-1,1 1 0,-1-1 0,0 1 0,0-1 1,0 1-1,0 0 0,0 0 0,1 3 0,27 72 48,-22-54-38,1-1 0,13 24 0,-18-39-8,2 1 0,-1-1 0,1 0 0,1-1 0,-1 1 1,1-1-1,1-1 0,13 11 0,-2-6 2,-1-1 1,2 0 0,-1-2-1,1 0 1,1-1-1,-1-1 1,1-1-1,0-1 1,0-1-1,1 0 1,-1-2 0,1-1-1,-1 0 1,35-6-1,24-7-2,0-4-1,115-41 1,-136 39-3,132-49 68,-189 67-67,-1 1 0,1 0 0,-1 0 0,0-1 0,1 1 0,-1 0 0,1 0 1,-1 0-1,1 0 0,-1 0 0,0 1 0,1-1 0,-1 0 0,1 1 0,-1-1 0,0 1 1,1-1-1,-1 1 0,0 0 0,0 0 0,1-1 0,-1 1 0,0 0 0,0 0 1,0 0-1,0 0 0,0 0 0,0 0 0,-1 1 0,1-1 0,0 0 0,0 0 0,-1 1 1,1-1-1,-1 0 0,1 1 0,-1-1 0,0 0 0,1 1 0,-1 2 0,2 10 10,0 0-1,-2 0 0,0 25 0,0 6 2,2-35-11,-1-1-1,2 0 0,-1 0 0,2 0 1,-1 0-1,1 0 0,0-1 1,1 1-1,0-1 0,0 0 0,1-1 1,0 1-1,0-1 0,1 0 1,0-1-1,0 0 0,0 0 0,1 0 1,0-1-1,13 7 0,-7-6 0,0-1 1,0-1-1,1 0 0,-1 0 0,1-2 0,0 1 0,0-2 0,0 0 1,0-1-1,0-1 0,0 0 0,21-5 0,10-5 7,-1-2-1,0-2 1,51-26-1,10-3 6,-106 48-12,0 0 1,-1 1-1,1-1 1,-1 0-1,0 0 1,0 0-1,-4 8 1,1-1 2,1 0 0,0 1 0,1 0 0,0 0 0,1 0 0,0 0 0,1 0 0,0-1 1,1 1-1,0 0 0,1 0 0,1 0 0,0-1 0,0 1 0,1-1 0,0 0 0,1 0 1,1 0-1,-1 0 0,2-1 0,-1 0 0,12 12 0,-7-9-6,1-1 1,0-1-1,1 0 1,0 0-1,1-1 0,0-1 1,0-1-1,1 0 0,0 0 1,0-2-1,1 0 0,0 0 1,0-2-1,1 0 1,25 3-1,-19-6-8,0 0-1,0-2 1,0 0-1,0-1 1,0-2 0,-1 0-1,0-2 1,1 0-1,-2-1 1,22-11 0,-42 18 11,-1 0 1,0 0-1,1 0 1,-1 0 0,0 0-1,1 0 1,-1 0 0,0 0-1,1 0 1,-1 0 0,0 0-1,0 0 1,1 0 0,-1 0-1,0 0 1,1-1-1,-1 1 1,0 0 0,0 0-1,1 0 1,-1-1 0,0 1-1,0 0 1,1 0 0,-1 0-1,0-1 1,0 1 0,0 0-1,1-1 1,-1 1-1,0 0 1,0 0 0,0-1-1,0 1 1,0 0 0,0-1-1,0 1 1,0 0 0,0-1-1,0 1 1,0 0-1,0-1 1,0 1 0,0 0-1,0-1 1,0 1 0,0 0-1,0-1 1,0 1 0,0 0-1,0 0 1,0-1 0,-1 1-1,1 0 1,0-1-1,0 1 1,0 0 0,-1 0-1,1-1 1,0 1 0,0 0-1,-1 0 1,-22-3 37,14 6-34,0 1-1,0 0 0,1 1 1,0 0-1,-1 0 1,1 1-1,1 0 1,-1 0-1,1 1 0,1 0 1,-1 0-1,1 0 1,0 1-1,1 0 0,-1 0 1,-6 17-1,2-5 7,2 0 0,0 0 0,1 1 0,1 0 0,1 1 0,-3 31 0,7-39-8,0 1 0,1 0 0,0 0-1,1 0 1,1 0 0,0-1-1,1 1 1,1-1 0,0 1 0,1-1-1,1-1 1,0 1 0,1-1 0,0 0-1,1 0 1,0-1 0,1 0 0,1 0-1,0-1 1,0-1 0,1 1 0,13 9-1,48 37-33,-72-57 32,0 1 0,-1-1 0,1 1 0,0-1 0,0 1 0,0-1 0,-1 0 1,1 1-1,0-1 0,0 0 0,-1 1 0,1-1 0,0 0 0,0 1 0,-1-1 0,1 0 0,0 1 0,-1-1 0,1 0 0,-1 0 0,1 0 0,0 1 0,-1-1 0,1 0 0,-1 0 0,1 0 0,-1 0 0,1 0 0,0 0 0,-1 0 0,1 0 0,-1 0 0,1 0 0,-1 0 0,0 0 0,-19 4 11,-70-2 70,61-2-70,0 0 0,-1 2 0,1 1-1,0 2 1,-29 7 0,51-9-10,0-1-1,0 1 1,1 0 0,-1 1-1,1-1 1,-1 1 0,1 0-1,0 1 1,1 0-1,-1 0 1,1 0 0,0 0-1,0 1 1,1 0-1,0 0 1,0 0 0,0 1-1,0-1 1,1 1 0,1 0-1,-1 0 1,1 0-1,0 0 1,-2 14 0,3-10-15,0 0-1,1 0 1,0 0 0,1 0 0,0-1 0,0 1 0,1 0 0,1 0 0,0-1 0,0 1 0,1-1 0,9 16-1,-1-4-22,1-1-1,2 0 0,0-2 0,25 27 1,-39-45 36,0 0 0,0-1 0,0 1 0,0 0 0,-1 0 1,1 0-1,0 0 0,-1 0 0,1 0 0,0 0 1,-1 0-1,1 0 0,-1 0 0,1 0 0,-1 0 0,0 0 1,1 0-1,-1 0 0,0 1 0,0-1 0,0 0 1,0 0-1,0 0 0,0 0 0,0 2 0,-1-2-1,0 0-1,0 0 0,0 0 0,0 0 1,0 0-1,0-1 0,0 1 1,-1 0-1,1 0 0,0-1 0,0 1 1,-1-1-1,1 1 0,0-1 0,0 0 1,-1 1-1,1-1 0,-2 0 1,-12 1-7,0 0 0,-31-3 1,36 1 44,-40-1 42,0 1 1,1 3 0,-58 9-1,93-9-83,1 0 0,0 1 0,0 1 0,1 0 0,-1 0 0,1 1 0,0 1 0,0 0 0,0 1-1,1 0 1,0 1 0,0 0 0,1 1 0,0 0 0,1 0 0,-17 22 0,24-28-27,0 1 1,-1-1-1,2 1 1,-1 0-1,0-1 0,1 1 1,-1 0-1,1 0 1,0 0-1,1 0 0,-1 0 1,1 0-1,-1 1 1,1-1-1,1 0 1,-1 0-1,0 0 0,1 0 1,0 0-1,0 0 1,0 0-1,2 4 0,3 3-66,0-1 0,1 0-1,0 0 1,1-1 0,0 0-1,11 10 1,-55-16-5,-27-13 53,34 5 93,1 0 1,-36 1 0,58 3-54,0 1 0,0 1 0,-1-1 0,1 1 0,0 0 0,0 1 0,0-1 0,0 1 0,1 0 0,-1 1 0,0-1 0,1 1 0,0 0 0,0 0 1,-10 9-1,11-8-1,1 1 0,0 0 0,-1 0 0,2 0 0,-1 0 0,1 1 0,-1-1 0,1 1 0,1 0 0,-1-1 0,1 1 0,0 0 0,1 0 0,-1 0 0,1 0 0,0 0 0,0 0 0,1 0 0,2 7 0,2 15-96,2 0 1,17 45-1,-20-60 40,23 50-47,9 31 105,-36-94 0,0 0-1,0 1 0,0-1 1,1 0-1,-1 1 1,0-1-1,0 1 0,0-1 1,0 0-1,0 1 1,0-1-1,0 1 0,0-1 1,0 0-1,0 1 1,0-1-1,0 1 0,0-1 1,0 0-1,0 1 1,-1-1-1,1 1 1,0-1-1,0 0 0,0 1 1,-1-1-1,1 0 1,0 1-1,0-1 0,-1 0 1,1 0-1,0 1 1,-1-1-1,1 0 0,0 0 1,-1 1-1,1-1 1,0 0-1,-1 0 1,1 0-1,-1 1 0,-22-5-112,-21-17 136,-55-36 86,40 21-22,-101-44 1,141 72-40,-1 1 0,0 1-1,-1 0 1,1 2 0,-1 0 0,0 2 0,0 0 0,0 1 0,-33 3 0,49-2-24,1 0-1,0 1 1,0-1 0,-1 1-1,1 0 1,0 0 0,0 1 0,0-1-1,0 1 1,0 0 0,0 0-1,1 0 1,-1 0 0,0 1 0,1-1-1,0 1 1,0 0 0,0 0-1,0 0 1,0 1 0,0-1 0,1 1-1,0-1 1,0 1 0,0 0-1,0 0 1,0 0 0,1 0 0,-2 7-1,1 6 5,1 1 1,1-1-1,0 1 0,1 0 0,1-1 0,5 20 0,-3-21-8,-2 1-1,0 1 1,0-1-1,-3 33 1,0-46-29,0 1 0,0-1 0,-1 0 0,1 0 0,-1 1-1,0-1 1,0 0 0,0-1 0,-1 1 0,1 0 0,-1-1 0,0 1 0,0-1 0,0 0 0,-6 5 0,2-4 2,0 1 0,0-1 0,0 0 0,-1-1 0,0 0 0,0 0 1,-14 3-1,-8-1 23,0-2 1,1 0-1,-48-3 1,71-1-2,-130-13 43,101 8-17,0 2 0,0 1 0,-50 3 0,76 1-14,0 1-1,0-1 0,0 2 1,0-1-1,0 1 0,0 1 1,1 0-1,-1 0 0,1 0 1,0 1-1,0 1 0,1-1 1,-1 1-1,1 0 0,1 1 1,-1 0-1,1 0 0,0 0 1,1 0-1,0 1 0,0 0 1,-4 10-1,-7 18 5,1 1 0,3 1 0,1 0 0,-7 41 0,-11 36 39,28-112-61,-24 62 118,24-62-111,0 0 0,-1 0 0,1-1 0,-1 1 0,1-1 0,-1 1 1,0-1-1,0 1 0,0-1 0,0 0 0,0 0 0,-1 0 0,1 0 0,-1 0 0,1-1 0,-1 1 0,0-1 1,1 0-1,-5 2 0,5-3-16,0-1 1,-1 1-1,1-1 1,0 0-1,0 0 0,0 1 1,0-1-1,0 0 1,1-1-1,-1 1 1,0 0-1,0-1 1,1 1-1,-1-1 0,1 1 1,-1-1-1,1 0 1,0 1-1,-1-1 1,0-3-1,-27-46-101,24 40 92,-42-90-78,-18-37 36,57 124 63,-1-1 0,0 2-1,-1-1 1,-1 2 0,0-1 0,-22-18 0,28 26 4,-1 1 1,0 0 0,0 0 0,0 1 0,-1 0-1,1 0 1,-1 0 0,0 1 0,1 0 0,-1 0-1,0 0 1,0 1 0,0 0 0,-1 1 0,1 0-1,0 0 1,0 0 0,0 1 0,0 0 0,0 0 0,0 1-1,0 0 1,0 0 0,0 0 0,1 1 0,-1 0-1,1 1 1,0-1 0,0 1 0,-7 6 0,-14 12 28,0 2 1,2 0 0,1 2 0,-38 51 0,40-48-17,19-25-16,-20 24 21,-48 47 1,65-69-37,0 0 0,0-1 0,-1 0 0,1-1 0,-1 1-1,0-1 1,0 0 0,-1-1 0,1 0 0,-1 0 0,0-1 0,0 0 0,0 0-1,-14 1 1,16-4 2,1 1 0,0-1 0,0-1 0,0 1 0,0-1 0,0 0 0,1 0 0,-1 0 0,0-1 0,1 0 0,0 1 0,-1-2-1,1 1 1,1 0 0,-1-1 0,0 0 0,-3-5 0,-8-10-38,1 0-1,-17-33 1,19 31 10,5 9 23,-9-17 7,-2 0 1,-1 1-1,-1 1 1,-42-45 0,55 66 17,1 0 1,-2 0 0,1 1 0,0 0 0,-1 1 0,0-1 0,0 1-1,-1 1 1,1 0 0,-1 0 0,1 0 0,-1 1 0,0 0 0,0 1 0,0 0-1,0 1 1,0 0 0,0 0 0,0 1 0,0 0 0,0 0 0,0 1-1,-10 3 1,4 1 15,0 0-1,0 0 0,0 2 1,1 0-1,0 0 0,1 1 1,0 1-1,0 0 0,-13 15 1,-12 16 67,-45 63 1,-23 25 32,89-111-123,0-2 0,-1 0-1,0-1 1,-2-1 0,1-1-1,-34 17 1,45-26-20,0-1 0,0 0 0,0-1 0,-1 0 0,1 0 0,-1-1 0,1 0 0,-1 0 0,0-1 0,1 0 0,-1 0 0,1-1 0,-1 0 0,1-1 0,-1 0 0,1 0 0,0-1 0,0 0 0,0 0 0,0-1 0,-8-5 0,-19-16-6,1-1 0,2-1 0,-48-51 0,-48-42 63,113 109-16,-1 0-1,1 0 0,-2 2 1,1 0-1,-1 1 0,-1 0 0,-19-5 1,24 10 1,0 0 1,-1 1-1,1 1 1,-1 0-1,1 0 1,-1 1-1,1 1 0,0 1 1,-22 4-1,15-1-1,-1 2 0,2 0 0,-1 1-1,1 1 1,-27 17 0,1 6 16,2 1 1,1 2-1,-67 73 1,86-83-41,3-2-8,-1-1 0,-47 38-1,63-56-4,0-1-1,0 1 0,0-1 1,0 0-1,0 0 0,-1-1 1,0 1-1,1-1 0,-1-1 1,0 1-1,0-1 0,0 0 1,0 0-1,0 0 0,0-1 1,0 0-1,0 0 0,0-1 1,0 0-1,0 0 1,-6-2-1,5 0-11,1 0-1,0-1 1,0 0 0,0 0 0,1-1-1,-1 1 1,1-1 0,0 0 0,0-1-1,1 1 1,-7-12 0,-5-9-47,-18-40 0,21 39 57,-4-10 33,-2 2 0,-1 0-1,-2 1 1,-32-38 0,47 64 6,0 0 1,-1 1 0,0 0-1,0 0 1,0 1-1,-1 0 1,1 0-1,-2 1 1,1 0 0,0 1-1,-1 0 1,0 1-1,0 0 1,0 0-1,0 1 1,-1 0-1,1 1 1,0 0 0,-1 1-1,1 0 1,-19 2-1,14 1-5,-1 1 0,1 0 0,-1 1 0,1 0 0,0 2 0,1 0 0,0 0 0,0 1 0,0 1 0,-18 15 0,-4 9 22,0 2 0,-32 41 1,-45 46-87,98-109 9,1-1 1,-2 0-1,1-1 1,-2-1 0,1 0-1,-27 10 1,35-17 22,-1-1 0,1 0 0,-1 0 0,0 0 1,0-2-1,0 1 0,0-1 0,0 0 1,1 0-1,-1-1 0,0-1 0,0 1 0,1-2 1,-1 1-1,1-1 0,-1 0 0,1-1 1,0 0-1,-8-5 0,-15-11 13,1-1 0,2-2-1,-38-36 1,19 16-14,0 1 61,-2 3-1,-70-44 1,99 72-30,0 0 0,-1 1 0,0 2 0,0 0 1,-1 1-1,0 1 0,0 1 0,-1 1 0,-42-3 0,40 8-5,1 0 0,0 1 0,0 2 0,1 0 0,-1 2 0,1 0-1,0 2 1,0 1 0,1 0 0,-21 13 0,-19 16 61,-111 89-1,53-36-31,110-84-74,0 0 0,0 0 1,-1-1-1,1-1 0,-2 0 0,1 0 0,-19 5 0,24-9 20,0-1-1,0 1 1,0-1-1,0 0 1,0 0-1,0-1 1,0 0-1,1 0 1,-1 0-1,0-1 1,0 0-1,1 0 1,-1 0-1,1-1 0,-1 1 1,1-1-1,-5-5 1,-22-17-4,2-1 0,1-1 0,-40-50 0,35 38 15,-65-58 1,88 87 12,-1 1 1,-1 1-1,0 0 1,0 0-1,0 1 1,-1 1-1,0 0 1,0 1-1,-1 0 0,-16-2 1,19 5 13,1 1 1,-1 1-1,0 0 1,1 0-1,-1 1 1,1 1-1,-1 0 0,1 0 1,0 1-1,0 1 1,-21 9-1,-1 5 23,1 0 0,-42 33 0,-35 20-113,105-68 43,0-1 1,-1 0-1,1 0 1,-1 0-1,0 0 0,1-1 1,-1 0-1,0 0 1,0 0-1,1-1 0,-1 1 1,0-1-1,0-1 1,0 1-1,0 0 1,0-1-1,0 0 0,1 0 1,-8-3-1,3-1-6,-1-1 0,1 0 0,0 0-1,1 0 1,0-1 0,0-1 0,-13-14 0,-21-24-32,-90-75 1,115 107 84,0 1 0,-2 1 0,1 1 0,-1 0 0,-1 2 0,0 0 0,0 1 0,-1 1 0,-22-4 1,30 10 1,-1 0 1,0 0-1,1 1 1,-1 1-1,0 1 1,1-1 0,-1 2-1,1 0 1,-1 1-1,-23 10 1,-10 8-7,-69 42 1,67-35-13,33-20 13,-9 6-84,0-1 0,-1-2 0,-41 15-1,59-24 25,-1-1-1,1-1 1,-1 1-1,0-1 1,1-1-1,-1 0 0,0 0 1,0 0-1,1-1 1,-1 0-1,0-1 0,1 0 1,-1-1-1,1 1 1,-15-9-1,-3-5-26,0-1 1,1-2-1,1-1 0,1 0 0,1-2 1,-31-39-1,-50-46 69,89 95 34,0 1 0,0 0 0,-1 1 0,0 0 0,-1 2 0,-19-9 0,25 13 1,-1 1 1,0-1-1,0 2 0,0-1 1,-1 2-1,1-1 0,0 2 1,-1 0-1,1 0 0,0 1 0,-1 0 1,1 1-1,0 0 0,0 0 1,0 2-1,0-1 0,-16 9 1,-6 6 1,2 1 0,0 2 0,1 1 0,-28 27 0,-59 42-35,106-83-15,-1-1 0,1-1 0,-2 0 0,1-1 0,-1 0 0,1-1 0,-1 0 0,-23 2 0,30-5-14,-1 0-1,0-1 0,1 0 1,-1-1-1,0 1 1,1-1-1,-1-1 0,1 1 1,-1-1-1,1 0 0,0-1 1,0 1-1,0-1 1,0 0-1,0-1 0,0 0 1,1 0-1,0 0 0,-5-5 1,-10-13-44,1-1-1,-17-28 1,23 31 116,-1 1-1,-1 0 1,0 1-1,-23-21 1,32 34-23,-1 0-1,1 1 1,-1 0 0,0 0-1,0 0 1,0 1-1,-1 0 1,1 0 0,-1 1-1,0 0 1,1 0-1,-1 1 1,0 0 0,0 1-1,0-1 1,0 1-1,-9 2 1,5-1-4,-1 2 0,1-1 1,0 2-1,0 0 0,0 0 1,1 1-1,-1 0 0,1 1 0,0 1 1,1-1-1,-18 15 0,-3 8 14,1 0 0,-31 42 0,37-42-45,0-1-1,-2-2 1,-35 29-1,57-52-4,-1-1 0,1 1 0,-1-1 0,0 0 0,0 0 0,0 0 0,0 0 0,0-1 0,-1 0 0,1 0 0,0-1 0,0 1 0,-1-1 0,1 0 0,0-1 0,-1 1 0,1-1 0,0 0 0,0 0 0,0-1 0,0 0-1,0 1 1,0-2 0,0 1 0,-5-4 0,-14-8-29,1-2 0,1 0 0,-36-34-1,18 15 60,18 16 11,-1 2 0,-1 1 0,0 1 1,-1 1-1,0 2 0,-1 0 0,-46-14 0,57 22-18,0 1 1,-1 0 0,1 2-1,0-1 1,-1 2-1,1 0 1,0 1-1,-1 0 1,1 2-1,0-1 1,0 2-1,0 0 1,0 1 0,1 0-1,-27 15 1,23-9-27,1 2-1,0 0 1,1 0 0,1 2 0,0 0 0,1 0 0,-19 29-1,-9 7-231,39-47 229,-1 0 1,0 0-1,0 0 0,0 0 0,-1-1 0,1 0 0,-1 0 0,0 0 1,0-1-1,0 1 0,0-1 0,0 0 0,0-1 0,0 1 0,-1-1 0,1 0 1,-1 0-1,1-1 0,-1 0 0,1 0 0,-1 0 0,1 0 0,-1-1 1,1 0-1,0 0 0,-1-1 0,1 1 0,0-1 0,0 0 0,0-1 1,-6-3-1,-16-9-8,1-2 1,1-1 0,1 0-1,-33-34 1,27 25 13,6 5 88,-2 2 0,0 1 0,-1 0 0,-46-22 0,59 35-49,1 0 0,-1 1-1,0 1 1,0 0 0,0 1 0,-1 0 0,1 1 0,-1 1 0,1 0-1,-1 1 1,1 1 0,-27 4 0,35-3-43,1 0 0,-1 0 0,0 0 0,1 0 0,0 1 0,-1 0 0,1 0 0,0 1 0,1-1 0,-1 1 0,0 0 1,1 0-1,0 1 0,0-1 0,0 1 0,1 0 0,0 0 0,0 0 0,0 0 0,0 1 0,1-1 0,0 1 0,0 0 0,0 0 0,1-1 0,0 1 0,0 0 0,0 0 0,1 0 0,1 12 0,-21-56-293,-1-4 353,-2 2-1,-2 0 1,-1 1 0,-2 2 0,-2 1-1,-43-41 1,51 56-21,-1 1-1,-1 1 0,-1 2 0,-1 0 1,0 2-1,-1 1 0,-1 1 0,0 1 1,0 1-1,-51-11 0,74 21-30,0 0-1,-1 1 1,1-1-1,0 1 1,0 0 0,-1 1-1,1-1 1,0 1-1,0 0 1,-9 3-1,12-3 0,1-1 0,-1 1 0,1 0-1,-1 0 1,1 0 0,-1-1 0,1 1 0,0 1-1,-1-1 1,1 0 0,0 0 0,0 0-1,0 1 1,0-1 0,0 1 0,0-1-1,0 1 1,0-1 0,1 1 0,-1-1 0,1 1-1,-1 0 1,1-1 0,0 1 0,-1 0-1,1-1 1,0 1 0,0 0 0,0-1 0,0 1-1,0 0 1,1-1 0,-1 1 0,1 0-1,0 2 1,-1-3 4,1 0-1,0 1 1,-1-1-1,1 0 1,0 0-1,-1 0 1,1 0 0,0 0-1,0 0 1,0 0-1,0 0 1,0 0-1,0 0 1,0 0 0,1 0-1,-1-1 1,0 1-1,0-1 1,0 1-1,1-1 1,-1 1-1,0-1 1,1 0 0,-1 1-1,0-1 1,1 0-1,-1 0 1,0 0-1,1 0 1,-1 0 0,1 0-1,-1-1 1,0 1-1,1 0 1,-1-1-1,0 1 1,0-1-1,1 1 1,-1-1 0,0 0-1,0 1 1,0-1-1,0 0 1,0 0-1,0 0 1,0 0 0,0 0-1,0 0 1,0 0-1,0 0 1,-1 0-1,1-1 1,0 1-1,-1 0 1,1 0 0,-1-1-1,1-1 1,2-14-2,-1-1-1,0 1 1,-2 0 0,0 0 0,-1-1 0,0 1 0,-2 0 0,-7-27 0,3 19 11,-1 0 1,-1 1-1,-1 0 1,-1 1-1,-16-26 1,3 15 22,0 1 0,-3 1 1,0 1-1,-2 1 0,-1 2 0,-53-38 1,100 76-40,0-2 0,1 1 0,0-2 0,0 0 0,1-2 0,-1 0 0,1-1 0,1 0 0,-1-2 0,0 0 0,1-1 1,-1-1-1,1-1 0,-1-1 0,21-4 0,-28 3 10,0 0 0,-1 0 0,1-1 1,-1 0-1,1-1 0,-2 0 0,1-1 1,0 0-1,-1-1 0,0 0 0,13-13 1,-17 14-10,0-1 1,-1-1 0,1 1 0,-1-1 0,-1 0 0,0 0 0,0 0-1,0 0 1,-1-1 0,0 0 0,-1 1 0,0-1 0,0 0 0,-1 0 0,0-1-1,-1-16 1,0 18 11,-1 0 0,-1 0 0,1 0 0,-1 0 0,-1 0 0,1 1 0,-1-1 0,-1 1 0,1 0 0,-1 0 0,-1 0 0,1 0-1,-1 0 1,-7-6 0,-10-10 18,-2 0-1,-34-24 1,-6-8-76,50 42 42,9 7 18,0 1 1,-1-1 0,0 1 0,0 0 0,0 0-1,-1 0 1,0 1 0,0 0 0,0 1-1,-15-6 1,75 51-204,-36-34 191,1 0 0,-1-1 1,1 0-1,0-2 0,1 0 0,-1-1 0,21 1 1,-33-4 12,-1-1 0,0 0 0,0 0 0,0-1 0,0 0 0,0 0 0,0 0 0,0 0 0,0-1 0,0 1 0,0-1 0,-1-1 0,7-3 0,-8 4 2,0-1 0,0 0 0,-1 0 0,1 0 0,0-1 0,-1 1 0,0 0 0,0-1 0,0 0 1,0 1-1,-1-1 0,1 0 0,-1 0 0,0 0 0,0 0 0,-1 0 0,1 0 0,-1 0 0,0-5 0,0-2-32,0-1-1,-2 1 0,1 0 0,-1 0 1,-1 0-1,0 0 0,0 1 1,-1-1-1,-1 1 0,0 0 0,0 0 1,-11-15-1,-10-10-3,-1 2-1,-32-31 1,3 4-50,17 15 41,14 13 163,-2 2 1,-57-51-1,150 99-403,-48-13 289,2-1 0,-1 0 0,0-1 1,1-2-1,-1 0 0,1-1 0,0 0 0,-1-2 0,34-7 1,-43 7-7,0 0 0,-1-1 0,0 0 1,0-1-1,0 0 0,0-1 0,0 0 1,-1 0-1,0-1 0,0 0 0,-1 0 1,1 0-1,-1-1 0,-1-1 0,1 1 1,-1-1-1,-1 0 0,1 0 0,-1-1 1,7-17-1,-8 12-5,0 0-1,-1 0 1,-1 0 0,0 0 0,-1-1 0,-1 1-1,0 0 1,-1-1 0,0 1 0,-1 0 0,-1 0-1,-8-26 1,-6-9 22,-3 0 0,-29-52-1,33 68-60,-6-2 27,17 29 0,1-1 0,0 1 0,0-1 0,1 0 0,-5-13-1,41 52-231,-11-9 243,2-1 1,1-1-1,0-1 1,1-1-1,2-2 1,-1 0-1,2-2 1,0-1-1,1-1 1,0-2-1,46 11 1,-51-16 5,1-2 1,0 0-1,0-2 0,0 0 1,0-2-1,0-1 1,0-1-1,0-2 1,0 0-1,-1-1 0,1-2 1,-1-1-1,-1-1 1,38-18-1,-25 5 7,-1-1 0,-1-2 1,-1-1-1,-1-2 0,-2-1 0,0-2 0,-3-1 1,0-1-1,-2-1 0,38-67 0,-62 97-11,0 0 0,0 0 0,1 0 0,-1 1 0,1-1 0,0 1 0,0 0 0,0 0 0,0 0 0,4-3 0,-5 5-4,0 1 0,0 0 0,0 0 0,-1-1 0,1 2 0,0-1 0,0 0 0,0 0 0,-1 0 0,1 1 0,0-1 0,0 1 0,-1-1 0,1 1 0,0 0 0,-1 0 0,1 0 0,-1 0 0,1 0 0,-1 0 0,1 0 0,-1 0 0,0 1 0,0-1-1,0 0 1,3 4 0,76 87-43,-58-64 36,1-2-1,0 0 0,39 30 1,-39-39 16,0-1 1,1-1-1,0-1 1,1-1-1,1-1 1,0-2-1,0 0 1,30 6-1,-37-12-2,0-1 0,0-1-1,0 0 1,0-2 0,0 0-1,0-1 1,0-1 0,0-1 0,0 0-1,0-1 1,-1-2 0,33-13-1,-19 4-25,-1-2 0,-2-1 0,1-1 0,32-29 0,94-104 80,-155 150-56,1 1 1,-1 0-1,0-1 0,1 1 0,-1 0 0,1 0 0,-1 0 0,1 0 0,-1 0 0,1 0 0,0 0 0,-1 1 0,1-1 0,0 1 0,0-1 1,0 1-1,-1 0 0,1-1 0,0 1 0,0 0 0,0 0 0,0 0 0,0 1 0,-1-1 0,1 0 0,0 1 0,0-1 0,0 1 0,-1-1 0,1 1 1,0 0-1,-1 0 0,1 0 0,-1 0 0,1 0 0,-1 0 0,1 0 0,-1 1 0,0-1 0,1 0 0,-1 1 0,1 2 0,8 8 8,0 2-1,-1-1 0,-1 1 0,7 16 0,-3-9 4,1 2-3,1 0 1,2 0 0,33 37-1,-38-50-3,0 1 1,1-1-1,0-1 0,0 0 0,1-1 0,1 0 1,-1-1-1,22 7 0,-8-4 1,1-2-1,1-1 1,-1-1-1,1-1 1,0-2-1,0 0 0,1-3 1,-1 0-1,0-2 1,0-1-1,36-8 1,-40 5-2,0-2 0,0 0 0,-1-1 0,-1-2 0,1 0 0,-2-2 0,0 0 0,0-1 0,-2-2 0,1 0 0,-2-1-1,34-39 1,-26 21 8,-16 21-6,0 0 0,0 0 0,2 1 0,16-14 0,-27 26-7,0 0 1,0 0-1,0 0 1,0 0-1,1 1 1,-1-1-1,0 1 1,0-1-1,1 1 0,-1 0 1,0 0-1,0 0 1,1 0-1,-1 0 1,0 0-1,0 1 1,1-1-1,-1 1 1,0-1-1,0 1 1,0 0-1,0 0 0,0 0 1,0 0-1,0 1 1,0-1-1,0 0 1,0 1-1,-1-1 1,3 4-1,9 6-4,-2 1 0,1 1 0,10 16 0,-11-14 4,10 10 15,2 0-1,0-2 1,1-1-1,1-1 1,1-1-1,1-1 1,0-2-1,2 0 1,0-2-1,0-1 1,41 13-1,-49-21-4,1 0 0,-1-1 1,1-2-1,0 0 0,0-1 1,0-1-1,0-1 0,0-1 0,0-1 1,0-1-1,0-1 0,-1 0 0,1-2 1,-1-1-1,0-1 0,-1 0 0,32-19 1,-30 14 14,-1-1 1,-1 0 0,0-2-1,-1-1 1,-1 0 0,-1-1-1,0-1 1,-1-1 0,-1 0-1,-1-1 1,-1 0 0,-1-1-1,15-38 1,-26 59-23,1-6 2,1 0 0,0 0 0,0 1 0,1-1 0,0 1 0,5-7 0,-8 13-5,-1-1-1,1 0 0,0 1 1,-1-1-1,1 0 0,0 1 1,0-1-1,0 1 0,0-1 1,0 1-1,-1 0 1,1-1-1,0 1 0,0 0 1,0 0-1,0 0 0,0 0 1,0-1-1,0 1 0,2 1 1,-1-1-3,0 1 1,-1 0-1,1 0 1,0 0-1,0 0 0,-1 0 1,1 0-1,-1 0 1,1 0-1,-1 1 1,1-1-1,-1 1 1,0-1-1,2 3 1,12 19 20,0 1 1,-2 0 0,17 43-1,-23-48-2,1 0-1,0-1 0,2 0 1,0 0-1,1-1 1,0-1-1,2 0 0,23 25 1,-20-28-4,-1-1 1,2 0 0,-1-1 0,2-1 0,-1 0-1,1-2 1,1 0 0,-1-1 0,1 0 0,1-2-1,22 4 1,-25-7-2,1-1 0,0 0-1,-1-1 1,1-1 0,-1-1-1,1-1 1,-1 0 0,0-1 0,0-1-1,0 0 1,-1-1 0,1-1-1,14-10 1,1-2 4,-1-2 0,-1-1-1,-1-2 1,-2 0 0,0-2 0,-1-1 0,-2-1 0,-1-1-1,-1-2 1,31-56 0,-42 67-15,20-31-6,-29 48 6,0 0-1,0 1 0,1-1 0,-1 1 0,1-1 0,0 1 1,-1 0-1,1-1 0,0 2 0,0-1 0,1 0 0,-1 0 1,4 0-1,-5 2-2,0 0 0,0 0 0,0 0 1,0 0-1,0 0 0,0 1 0,0-1 0,0 1 1,0-1-1,0 1 0,0 0 0,0 0 0,0 0 1,-1 0-1,1 0 0,0 0 0,-1 0 1,1 1-1,-1-1 0,1 1 0,1 1 0,32 41-31,-27-32 35,46 63-7,-36-48 8,0-1 1,2 0 0,0-2 0,2 0 0,1-1 0,0-2 0,29 21 0,24 8 16,-17-10-2,79 39-1,-132-76-7,1 0-1,0 0 0,0-1 1,1 0-1,-1 0 1,0-1-1,1 0 0,-1 0 1,1-1-1,-1 0 0,1 0 1,-1 0-1,0-1 1,1-1-1,11-2 0,-8 0 6,0-1 0,0 0 1,0-1-1,-1 0 0,1 0 0,-2-1 0,1-1 0,16-16 0,-3-2 4,-1 0-1,-2-2 0,0 0 1,-2-1-1,-2-1 1,14-32-1,20-66-15,-32 78-22,2 1 1,36-64-1,-46 91 17,-8 17 3,-1 1 0,1-1 1,0 1-1,1 0 0,-1-1 0,1 1 1,0 1-1,0-1 0,0 0 1,5-4-1,-7 8-4,0 0 1,-1 1 0,1-1-1,0 0 1,0 0 0,-1 1-1,1-1 1,0 0 0,0 1-1,-1-1 1,1 1 0,0-1 0,-1 1-1,1-1 1,0 1 0,-1-1-1,1 1 1,-1 0 0,1-1-1,-1 1 1,1 0 0,-1-1-1,0 1 1,1 0 0,-1 0-1,0-1 1,1 3 0,12 29-11,-11-26 8,101 229 8,-94-213 9,1-1-1,0-1 1,2 0-1,1 0 1,0-1-1,2-1 1,0 0-1,32 29 1,-41-43 33,0 0 0,0 0 0,1-1 0,0 1 0,-1-2 0,1 1 0,0-1 0,0 0 0,0 0 0,1-1 0,11 1 0,-12-2-209,0 0 1,0 0-1,0-1 1,0 0 0,9-2-1,-12 2-345,0 0 0,-1 0 0,1-1 0,-1 1 0,1-1 0,-1 0-1,0 0 1,1 0 0,-1 0 0,3-4 0,-3 3-991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4.743"/>
    </inkml:context>
    <inkml:brush xml:id="br0">
      <inkml:brushProperty name="width" value="0.1" units="cm"/>
      <inkml:brushProperty name="height" value="0.1" units="cm"/>
      <inkml:brushProperty name="color" value="#5B2D90"/>
    </inkml:brush>
  </inkml:definitions>
  <inkml:trace contextRef="#ctx0" brushRef="#br0">30 12 496,'-16'-5'-72,"3"-1"80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5.444"/>
    </inkml:context>
    <inkml:brush xml:id="br0">
      <inkml:brushProperty name="width" value="0.1" units="cm"/>
      <inkml:brushProperty name="height" value="0.1" units="cm"/>
      <inkml:brushProperty name="color" value="#5B2D90"/>
    </inkml:brush>
  </inkml:definitions>
  <inkml:trace contextRef="#ctx0" brushRef="#br0">18 322 2361,'-16'1'7471,"16"-1"-7421,0 0 1,0 0-1,0 0 1,-1 0-1,1 0 1,0 0 0,0 0-1,0 0 1,0 0-1,0 0 1,-1 0-1,2 1 27,0-1 0,0 1 0,0-1 0,0 1 0,0-1 0,1 1 0,-1-1 1,0 0-1,0 1 0,0-1 0,0 0 0,0 0 0,1 0 0,-1 0 0,0 0 0,0 0 0,0 0 0,0-1 0,0 1 0,1 0 0,-1-1 0,0 1 0,0 0 0,0-1 0,2-1 0,26-14 187,-14 4-172,-1-1-1,0-1 0,-1 0 1,0-1-1,-1-1 0,-1 0 1,-1 0-1,0-1 1,-1 0-1,-1-1 0,0 1 1,-2-2-1,7-26 0,-12 42-234,15-39 174,-4 29-2946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6.316"/>
    </inkml:context>
    <inkml:brush xml:id="br0">
      <inkml:brushProperty name="width" value="0.1" units="cm"/>
      <inkml:brushProperty name="height" value="0.1" units="cm"/>
      <inkml:brushProperty name="color" value="#5B2D90"/>
    </inkml:brush>
  </inkml:definitions>
  <inkml:trace contextRef="#ctx0" brushRef="#br0">0 348 1160,'10'0'12388,"30"-14"-10605,-29 6-1629,0-1 0,-1 0 0,0 0 0,0-1-1,-1 0 1,-1-1 0,1 0 0,-2 0 0,1-1 0,-2 0-1,0 0 1,0-1 0,-1 0 0,0 0 0,-1 0 0,2-14 0,-3 12-4,1-1 1,1 1-1,7-15 1,10-5-1445,-21 33 757,1 1 0,0-1 0,0 0-1,0 1 1,0-1 0,0 1 0,0 0 0,0-1-1,0 1 1,0 0 0,1 0 0,3-1 0,0 1-1157</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7.281"/>
    </inkml:context>
    <inkml:brush xml:id="br0">
      <inkml:brushProperty name="width" value="0.1" units="cm"/>
      <inkml:brushProperty name="height" value="0.1" units="cm"/>
      <inkml:brushProperty name="color" value="#5B2D90"/>
    </inkml:brush>
  </inkml:definitions>
  <inkml:trace contextRef="#ctx0" brushRef="#br0">10 516 1168,'0'0'112,"-1"0"0,1 0-1,0 0 1,-1 0-1,1 0 1,0 0 0,-1 0-1,1 0 1,0 0 0,-5 3 2232,4-3-2233,1 0 1,0 0 0,0 1-1,0-1 1,0 0-1,0 1 1,0-1 0,-1 0-1,1 0 1,0 1 0,0-1-1,0 0 1,0 1-1,0-1 1,0 0 0,0 1-1,0-1 1,0 0 0,1 0-1,-1 1 1,0-1-1,1 2 894,0-1-893,-1 0-53,1-1 0,0 1 1,-1-1-1,1 1 1,0 0-1,0-1 0,-1 0 1,1 1-1,0-1 1,0 1-1,0-1 0,0 0 1,-1 0-1,1 1 0,0-1 1,0 0-1,0 0 1,0 0-1,0 0 0,0 0 1,0 0-1,0 0 1,-1 0-1,1-1 0,0 1 1,0 0-1,1-1 0,5-3 97,-1 1-1,1-2 1,-1 1-1,0-1 0,-1 0 1,1 0-1,-1 0 1,0-1-1,0 0 0,6-9 1,38-71 619,-42 71-575,22-34 163,1 1 1,54-63-1,24-35-55,-97 131-273,-10 27-293,-2 5-3025,1-13 2173</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334"/>
    </inkml:context>
    <inkml:brush xml:id="br0">
      <inkml:brushProperty name="width" value="0.1" units="cm"/>
      <inkml:brushProperty name="height" value="0.1" units="cm"/>
      <inkml:brushProperty name="color" value="#5B2D90"/>
    </inkml:brush>
  </inkml:definitions>
  <inkml:trace contextRef="#ctx0" brushRef="#br0">37 46 776,'-16'-12'2796,"-5"-6"2570,23 10-3630,14 1-1618,-14 7-84,0 0 1,-1 1 0,1-1-1,-1 0 1,1 1 0,-1 0-1,1-1 1,-1 1 0,0 0-1,1-1 1,-1 1-1,0 0 1,1 0 0,-1 0-1,0 0 1,0 0 0,0 1-1,0-1 1,0 0 0,0 0-1,0 1 1,-1-1 0,1 0-1,0 1 1,-1-1 0,1 1-1,-1-1 1,1 3 0,16 51 210,-16-50-236,1 7 51,-1 1 1,0-1-1,0 1 1,-2 17 0,0-20-49,0 0 0,1-1 0,1 1 1,-1 0-1,2-1 0,-1 1 0,1 0 1,6 16-1,0-5-43,-7-16-532,1-1 0,-1 1 0,1-1 0,0 1 0,1-1 0,-1 0-1,5 7 1,0-5-748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897"/>
    </inkml:context>
    <inkml:brush xml:id="br0">
      <inkml:brushProperty name="width" value="0.1" units="cm"/>
      <inkml:brushProperty name="height" value="0.1" units="cm"/>
      <inkml:brushProperty name="color" value="#5B2D90"/>
    </inkml:brush>
  </inkml:definitions>
  <inkml:trace contextRef="#ctx0" brushRef="#br0">13 1 2673,'-6'0'4498,"6"0"-4420,-5 15 1928,3 18-93,15 7-1215,1 0 1,24 47-1,-30-69-546,-6-12-258,1 0 0,0 0 1,1 0-1,-1 0 0,1-1 0,0 0 0,0 0 1,1 0-1,-1 0 0,1 0 0,0-1 1,1 0-1,-1 0 0,1-1 0,9 5 1,2-3-568</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41:01.346"/>
    </inkml:context>
    <inkml:brush xml:id="br0">
      <inkml:brushProperty name="width" value="0.1" units="cm"/>
      <inkml:brushProperty name="height" value="0.1" units="cm"/>
      <inkml:brushProperty name="color" value="#5B2D90"/>
    </inkml:brush>
  </inkml:definitions>
  <inkml:trace contextRef="#ctx0" brushRef="#br0">158 1230 5665,'-158'67'6762,"186"-91"-5159,572-506 447,-165 135-1968,-378 347-80,45-41-140,151-100-1,-219 170-157,-34 19 290,0-1-1,1 1 0,-1 0 0,0 0 0,0 0 0,1-1 1,-1 1-1,0 0 0,1 0 0,-1 0 0,1 0 0,-1 0 1,0-1-1,1 1 0,-1 0 0,0 0 0,1 0 0,-1 0 1,1 0-1,-1 0 0,0 0 0,1 0 0,-1 1 1,0-1-1,1 0 0,-1 0 0,1 0 0,-1 0 0,0 0 1,1 1-1,-1-1 0,0 0 0,1 0 0,-1 0 0,0 1 1,0-1-1,1 0 0,-1 1 0,-4 16-104,-24 28 214,-1-2 1,-2-1-1,-47 48 0,37-42 35,-693 765 1891,672-749-1811,55-55-296,11-9-56,18-12-92,-20 11 218,132-82-189,150-86 336,-232 141-131,24-13-54,92-37 0,-140 71 41,-28 6 6,1 1 0,-1 0 0,0 0 0,1 0 0,-1 0 0,0 0 0,1 0 0,-1 0 0,1 0 0,-1 0 0,0 0 0,1 0 0,-1 0 0,0 0 0,1 0 0,-1 0 0,0 0 0,1 1 0,-1-1 0,0 0 0,1 0 0,-1 0 0,0 1 0,0-1 0,1 0 0,-1 0 0,0 0 0,0 1 0,1-1 0,-1 0 0,0 1 0,0-1 0,1 0 0,-1 1 0,0-1 0,0 0 0,0 1 0,0-1 0,0 0 0,0 1 0,0-1 0,0 0 0,0 1 0,0-1 0,0 0 0,0 1 1,0-1-1,0 0 0,0 1 0,0-1 0,0 0 0,0 1 0,0-1 0,0 0 0,0 1 0,-1-1 0,1 0 0,0 1 0,0-1 0,0 0 0,-1 1 0,1-1 0,0 0 0,-7 12 5,-1 0 1,1-1-1,-2 0 0,1-1 1,-13 11-1,-4 6-68,13-13-45,-541 607-3333,194-203 4618,293-338-548,-54 62-61,162-199-1499,-10 12 812,148-185 258,11 9 1,298-270-1,-436 444-101,-12 8 5,1 2 0,3 2 0,65-40 0,-86 66-24,-24 9-17,0 0 0,0 0 0,0 0 0,1 0 0,-1 0 1,0 0-1,0 0 0,0 0 0,0 0 0,1 0 0,-1 0 0,0 0 0,0 0 1,0 1-1,0-1 0,1 0 0,-1 0 0,0 0 0,0 0 0,0 0 1,0 0-1,0 1 0,0-1 0,0 0 0,1 0 0,-1 0 0,0 0 1,0 1-1,0-1 0,0 0 0,0 0 0,0 0 0,0 1 0,0-1 1,0 0-1,0 0 0,0 0 0,0 0 0,0 1 0,0-1 0,0 0 0,0 0 1,0 0-1,0 1 0,0-1 0,-1 0 0,1 0 0,0 0 0,0 0 1,0 0-1,0 1 0,-3 4 42,0 1-1,-1-1 1,0 0 0,-6 8 0,0-1-28,-35 39-1,1 2-1,-66 111 1,109-164-22,0 1 0,1 0 0,-1 0 1,1 0-1,-1 0 0,0 0 0,1 0 1,0 1-1,-1-1 0,1 0 0,0 0 0,0 0 1,-1 0-1,1 0 0,0 0 0,0 1 0,0-1 1,1 2-1,-1-3-1,1 1 0,0-1 0,-1 0 0,1 0 0,-1 0 0,1 0 0,0 0 1,-1 0-1,1 0 0,0 0 0,-1 0 0,1 0 0,0 0 0,-1-1 0,1 1 0,-1 0 0,1 0 0,0-1 0,-1 1 1,1 0-1,-1-1 0,2 0 0,39-28-148,-5-1 94,84-62-165,-103 81 227,0 1 1,1 1 0,0 0-1,1 1 1,29-8-1,-46 15 12,-1 0 1,1 1-1,0-1 0,-1 1 0,1-1 0,0 1 0,-1 0 0,1 0 1,0 0-1,-1 0 0,1 0 0,0 0 0,0 0 0,-1 0 0,1 1 0,0-1 1,-1 1-1,1-1 0,-1 1 0,1 0 0,-1 0 0,1-1 0,-1 1 0,1 0 1,-1 0-1,0 0 0,1 1 0,-1-1 0,0 0 0,0 0 0,1 2 0,1 3 60,-1 0 0,-1-1-1,1 1 1,-1 0 0,0 0-1,0 0 1,0 8-1,-1-6-86,1-1-1,0 0 0,0 0 0,3 8 0,-3-14 0,0 1 0,0-1 0,0 1 0,0-1 0,0 0 1,0 0-1,0 1 0,1-1 0,-1 0 0,0 0 0,1 0 0,-1 0 0,0-1 0,1 1 0,0 0 0,-1-1 0,1 1 0,-1-1 0,1 1 0,0-1 0,-1 0 0,1 1 0,0-1 0,-1 0 1,1 0-1,0 0 0,-1-1 0,1 1 0,2-1 0,7-1 2,1 0 0,-1-1 0,13-4 0,-13 3-15,16-7 26,-22 9 8,0-1 0,0 1 1,1 0-1,-1 1 1,0-1-1,1 1 0,-1 0 1,1 0-1,6 1 0,-10 0-4,-1 1 0,1-1-1,-1 1 1,1 0-1,-1-1 1,0 1-1,1 0 1,-1 0 0,0 0-1,2 2 1,16 10-4,-6-12-4,0 1-1,0-1 0,0-1 0,0-1 1,-1 1-1,1-2 0,15-3 0,-9 2 1,0 0 0,23 1-1,-42 2 7,22 1 66,0-1 0,0-1 0,25-4 0,-39 3 44,0 0 0,0-1-1,0 0 1,-1 0-1,1 0 1,-1-1-1,0 0 1,0-1-1,0 0 1,0 0 0,9-10-1,-1-1-30,-1 0 0,0-2 0,-1 1-1,-1-2 1,-1 0 0,11-26 0,44-130 134,-45 113-214,9-25-26,-5 9-66,60-125 0,-74 184-18,-7 15 53,-4 12 19,-90 323 167,35-72 234,42-177-139,-5 100 0,17-168-196,1-8-17,-1 0 0,0 1 1,1-1-1,0 0 0,1 0 0,-1 0 0,1 0 0,1 0 1,-1 0-1,1 0 0,0 0 0,0 0 0,4 7 0,-5-12-6,0 0 0,1 0-1,-1 0 1,0 0 0,1 0-1,-1 0 1,0 0-1,1 0 1,-1-1 0,1 1-1,-1-1 1,1 1-1,0-1 1,-1 1 0,1-1-1,-1 0 1,1 0 0,0 0-1,-1 0 1,1 0-1,-1 0 1,1 0 0,0-1-1,-1 1 1,1-1 0,-1 1-1,1-1 1,-1 1-1,1-1 1,-1 0 0,3-1-1,4-3 7,1 0 0,0-1 0,12-11 0,63-68-27,-6 7 10,-67 68 16,0 0 0,2 1 0,-1 1 0,1 0 0,16-7 0,-27 14 4,0 0 0,0 0 0,0 0 1,0 1-1,0-1 0,0 1 0,0-1 0,0 1 0,0 0 1,0-1-1,0 1 0,0 0 0,0 1 0,0-1 1,0 0-1,0 1 0,0-1 0,0 1 0,0-1 1,0 1-1,0 0 0,0 0 0,0 0 0,0 0 0,0 0 1,-1 0-1,1 1 0,-1-1 0,1 0 0,-1 1 1,1 0-1,-1-1 0,2 4 0,3 5 87,-1-1 1,-1 2-1,0-1 0,0 0 0,3 15 0,-1-5-17,-2-6-2,0 0 0,2 0 0,-1 0 0,2-1 0,13 22 0,-17-31-53,1-1 0,-1 1 0,0 0 1,1-1-1,0 0 0,0 0 0,0 0 1,0 0-1,1 0 0,-1-1 0,1 0 1,-1 0-1,1 0 0,0-1 0,0 0 1,0 1-1,0-2 0,0 1 0,0 0 1,7-1-1,0-1 25,0 0 1,-1-1-1,1 0 0,0-1 1,-1-1-1,0 1 0,0-2 1,0 1-1,0-2 0,-1 1 1,1-2-1,-1 1 0,-1-1 0,13-11 1,3-7 38,0 0-1,-1-2 1,32-46 0,117-201-590,-74 83-3421,-44 74 2099</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330"/>
    </inkml:context>
    <inkml:brush xml:id="br0">
      <inkml:brushProperty name="width" value="0.1" units="cm"/>
      <inkml:brushProperty name="height" value="0.1" units="cm"/>
      <inkml:brushProperty name="color" value="#5B2D90"/>
    </inkml:brush>
  </inkml:definitions>
  <inkml:trace contextRef="#ctx0" brushRef="#br0">171 27 2729,'0'-1'315,"1"0"0,-1 0 0,0 0 0,0 0 1,0 0-1,0 0 0,0 0 0,0 0 1,0 0-1,0 0 0,0 0 0,0 0 0,0 0 1,0 0-1,-1 0 0,1 0 0,0 0 0,-1 1 1,1-1-1,-1 0 0,1 0 0,-1 0 1,1 0-1,-2-1 0,1 2-111,0 0 1,0-1-1,0 1 1,0 0-1,0 0 1,0 0-1,0 0 0,0 0 1,0 0-1,0 0 1,0 0-1,0 0 1,0 1-1,0-1 0,0 0 1,0 0-1,0 1 1,-2 0-1,-2 2 44,-1 0 1,1 0-1,0 1 0,0 0 1,0 0-1,-7 7 0,0 4-110,1 1 0,0 0-1,1 1 1,1 0 0,1 1-1,0 0 1,1 0 0,1 0-1,1 1 1,0 0 0,2 0-1,-2 31 1,4-39-212,0 1 0,1 0 0,1 0 0,0 0 0,1 0 0,0-1 0,1 1 0,0-1 0,0 1 0,2-1 0,-1 0 0,1 0 0,1-1 0,0 0 0,0 0 0,1 0 0,1-1 0,-1 1 0,2-2 0,-1 1 0,16 10 0,8-1-2232,3-7 798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829"/>
    </inkml:context>
    <inkml:brush xml:id="br0">
      <inkml:brushProperty name="width" value="0.1" units="cm"/>
      <inkml:brushProperty name="height" value="0.1" units="cm"/>
      <inkml:brushProperty name="color" value="#5B2D90"/>
    </inkml:brush>
  </inkml:definitions>
  <inkml:trace contextRef="#ctx0" brushRef="#br0">0 2 9786,'1'-2'1856,"1"6"-663,0 7 7,1 2-80,0 7-344,1 1-87,2 2-313,-1 2-160,2 0-352,0 0-232,2 0-505,-1-2-311,1-3-760,-1-3-633,-1-9 1449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10.868"/>
    </inkml:context>
    <inkml:brush xml:id="br0">
      <inkml:brushProperty name="width" value="0.1" units="cm"/>
      <inkml:brushProperty name="height" value="0.1" units="cm"/>
      <inkml:brushProperty name="color" value="#5B2D90"/>
    </inkml:brush>
  </inkml:definitions>
  <inkml:trace contextRef="#ctx0" brushRef="#br0">290 1180 1232,'10'-8'4913,"8"-20"-4328,-10 16 133,-4 6-575,1 1 1,-1-1-1,1 1 0,0-1 0,1 1 1,-1 1-1,1-1 0,0 1 0,0 0 0,1 0 1,-1 1-1,10-4 0,-8 3-114,0-1 0,0 1 0,0-2-1,-1 1 1,0-1 0,0 0 0,0-1 0,-1 0 0,6-7 0,6-5 313,2-1-408,-3 5 622,-2 0 0,0-2 0,0 1 0,-2-2 0,0 0 0,-1-1 0,12-24 0,21-35 141,-34 61-617,0-1 1,16-36-1,-8 1 134,15-37-52,6 35 734,-13 22-680,-20 19-203,-1 0-1,0 0 1,0 0-1,-1-1 1,-1 0 0,-1 0-1,0 0 1,-1 0-1,0-1 1,-2-20 0,3 2 15,-3 27-23,0 0 1,-1 1-1,0-1 1,0 1-1,0-1 1,-1 1 0,0-1-1,0 1 1,0 0-1,-1 0 1,0 0-1,0 0 1,-1 1 0,0-1-1,1 1 1,-2 0-1,1 0 1,-1 0-1,0 0 1,0 1 0,0 0-1,0 0 1,-9-4-1,3 1-12,-1 0 0,0 1 0,-1 1 0,1 0 0,-1 0 0,0 2 0,0-1 0,0 2 0,-1 0 0,-19-1 0,20 3 29,1 0 0,0 2 1,-1-1-1,1 1 0,0 1 1,0 0-1,0 1 0,0 0 1,1 1-1,0 0 0,0 1 1,0 0-1,0 1 0,1 0 1,0 1-1,1 0 0,0 0 1,0 1-1,1 0 0,0 1 1,0 0-1,1 0 0,-8 15 1,6-11 1,-1-1 1,0 0-1,-19 18 1,-14 18 86,0 3 123,28-36-161,1 1 0,1 0-1,1 0 1,-13 25 0,17-25 75,0 0 0,-1 0 0,-1-1 0,0 0 0,-2-1 0,1 0 0,-2 0 0,0-2 0,-25 22 0,36-34-148,0 0 0,1 0 0,-1-1 0,0 1 0,0 0 0,0 0 0,0-1 1,0 1-1,1-1 0,-1 0 0,0 1 0,0-1 0,0 0 0,0 0 0,-4-1 0,-11 1-2970,13 1 2123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393"/>
    </inkml:context>
    <inkml:brush xml:id="br0">
      <inkml:brushProperty name="width" value="0.1" units="cm"/>
      <inkml:brushProperty name="height" value="0.1" units="cm"/>
      <inkml:brushProperty name="color" value="#5B2D90"/>
    </inkml:brush>
  </inkml:definitions>
  <inkml:trace contextRef="#ctx0" brushRef="#br0">25 107 7386,'-1'-1'295,"-1"0"0,0 0 0,1 0 1,-1 0-1,1 0 0,-1-1 1,1 1-1,-1-1 0,1 1 1,0-1-1,0 1 0,0-1 0,0 0 1,0 0-1,0 1 0,1-1 1,-1 0-1,0 0 0,1 0 1,0 0-1,-1 0 0,1 0 1,0 0-1,0 0 0,0 0 0,0 0 1,0 0-1,0 0 0,1 0 1,-1 0-1,1 1 0,1-5 1,-1 4-208,0 0 1,1-1-1,-1 1 1,1 0-1,0 0 1,0-1 0,-1 2-1,1-1 1,1 0-1,-1 0 1,0 0 0,0 1-1,1 0 1,-1-1-1,3 0 1,5-2-170,-1 1 0,1 1 0,-1-1 0,1 2 0,0-1 1,0 1-1,0 1 0,0 0 0,0 0 0,0 1 0,0 0 0,0 1 0,-1 0 0,13 4 0,-21-5 63,0 0-1,0-1 1,0 1-1,0 0 1,0 0-1,0 0 1,0 0-1,0 0 1,-1 0-1,1 0 1,0 1-1,-1-1 1,1 0-1,0 0 1,-1 0-1,0 1 0,1-1 1,-1 0-1,0 1 1,0-1-1,1 0 1,-1 1-1,0-1 1,0 0-1,-1 1 1,1-1-1,0 0 1,0 1-1,-1-1 1,1 0-1,0 0 1,-1 1-1,1-1 1,-1 0-1,0 0 1,-1 2-1,-30 49 551,26-45-480,-60 77 1087,66-83-1120,0-1 0,0 1-1,0-1 1,0 0 0,0 1 0,0-1 0,1 1-1,-1-1 1,0 0 0,0 1 0,1-1 0,-1 0 0,0 1-1,0-1 1,1 0 0,-1 1 0,0-1 0,1 0-1,-1 0 1,0 1 0,1-1 0,-1 0 0,1 0-1,-1 0 1,0 0 0,1 1 0,-1-1 0,1 0 0,-1 0-1,0 0 1,1 0 0,-1 0 0,1 0 0,-1 0-1,1 0 1,-1 0 0,0 0 0,2-1 0,28 4 169,-19-2-145,5 2-400,0 1 0,0 1-1,0 1 1,0 0 0,15 9-1,9 3-5233,-26-13 3951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828"/>
    </inkml:context>
    <inkml:brush xml:id="br0">
      <inkml:brushProperty name="width" value="0.1" units="cm"/>
      <inkml:brushProperty name="height" value="0.1" units="cm"/>
      <inkml:brushProperty name="color" value="#5B2D90"/>
    </inkml:brush>
  </inkml:definitions>
  <inkml:trace contextRef="#ctx0" brushRef="#br0">1 1 5233,'4'2'5945,"-1"5"-4640,1 3-33,3 3-200,1 2-176,2 2-392,2 1-191,0-2-650,-1-1-415,0-4-1264,-1-2-1937,0-3 2297</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3.235"/>
    </inkml:context>
    <inkml:brush xml:id="br0">
      <inkml:brushProperty name="width" value="0.1" units="cm"/>
      <inkml:brushProperty name="height" value="0.1" units="cm"/>
      <inkml:brushProperty name="color" value="#5B2D90"/>
    </inkml:brush>
  </inkml:definitions>
  <inkml:trace contextRef="#ctx0" brushRef="#br0">58 0 8506,'-10'17'7901,"-12"54"-7514,14-40-797,2 0 1,1 1-1,-1 35 0,7 2-2774,1-51 2111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8.816"/>
    </inkml:context>
    <inkml:brush xml:id="br0">
      <inkml:brushProperty name="width" value="0.1" units="cm"/>
      <inkml:brushProperty name="height" value="0.1" units="cm"/>
      <inkml:brushProperty name="color" value="#5B2D90"/>
    </inkml:brush>
  </inkml:definitions>
  <inkml:trace contextRef="#ctx0" brushRef="#br0">119 15 1920,'-4'-10'11117,"3"10"-10825,-18-5 2892,-20 8-2911,35 0-279,0 0 0,0 1 0,0-1 0,0 1 0,1 0 0,-1 0 0,1 1 1,0-1-1,0 0 0,1 1 0,-1 0 0,1 0 0,0 0 0,0 0 0,1 0 0,0 0 0,0 0 0,-1 8 0,1-9-4,0 0 1,0 0 0,1 0-1,0 0 1,0 0 0,0 1-1,0-1 1,0 0-1,1 0 1,0 0 0,0 0-1,0 0 1,0 0-1,1 0 1,0 0 0,-1 0-1,1-1 1,1 1-1,-1-1 1,0 1 0,1-1-1,0 0 1,5 5 0,-6-7-31,-1 0 1,1 0 0,0 0 0,0-1-1,-1 1 1,1 0 0,0-1 0,0 1-1,0-1 1,0 0 0,0 0 0,-1 1 0,1-1-1,0 0 1,0-1 0,0 1 0,0 0-1,0-1 1,0 1 0,3-2 0,-1 0-20,-1 0 0,0 0 1,1 0-1,-1 0 0,0-1 0,0 0 1,0 1-1,-1-1 0,5-6 1,0 0 28,-1-1 1,0 0 0,-1-1-1,0 1 1,6-22 0,-8 2 93,-3 16 52,0 14-111,0 0 0,0 0 0,0 0 0,0 0 0,0 1 0,0-1 0,0 0 0,0 0 0,0 0-1,0 0 1,0 0 0,-1 0 0,1 0 0,0 0 0,0 0 0,0 0 0,0 0 0,0 0 0,0 0-1,0 0 1,0 1 0,0-1 0,0 0 0,0 0 0,0 0 0,-1 0 0,1 0 0,0 0-1,0 0 1,0 0 0,0 0 0,0 0 0,0 0 0,0 0 0,0 0 0,0 0 0,-1 0 0,1 0-1,0 0 1,0 0 0,0 0 0,0 0 0,0-1 0,0 1 0,0 0 0,0 0 0,0 0 0,0 0-1,0 0 1,0 0 0,-1 0 0,1 0 0,0 0 0,0 0 0,0 0 0,0 0 0,0 0 0,0 0-1,0-1 1,-1 5-6,-1 1-1,1-1 1,0 0-1,1 0 1,-1 0 0,1 1-1,0-1 1,0 0-1,0 1 1,0-1-1,1 0 1,0 0-1,2 8 1,-2-5-4,1-1-1,1 1 1,-1-1-1,1 0 1,0 1-1,0-1 1,1-1-1,4 7 1,-7-10-32,0-1 1,1 1-1,-1 0 1,1-1-1,0 0 1,-1 1-1,1-1 0,0 0 1,0 0-1,-1 0 1,1 0-1,0 0 1,0 0-1,0 0 1,1-1-1,-1 1 1,0-1-1,0 1 0,0-1 1,0 0-1,0 0 1,3 0-1,-2-1-24,0 0 0,0 0 0,-1 0 0,1-1 0,-1 1-1,1-1 1,-1 1 0,1-1 0,-1 0 0,0 0 0,0 0 0,0 0 0,0 0-1,2-4 1,3-5-3,0 0 0,-1-1 0,0 0-1,-1 0 1,7-24 0,-5 15 258,-7 21-189,1 0 0,-1 0 0,0 0 1,0 0-1,0 0 0,0 0 0,0 0 1,0 0-1,1 0 0,-1 0 0,0 0 0,0 0 1,0 0-1,0 0 0,0 0 0,0 0 1,1 0-1,-1 0 0,0 0 0,0 0 1,0 0-1,0 0 0,0 0 0,0 0 1,1 0-1,-1 0 0,0 0 0,0 0 1,0 0-1,0 0 0,0 0 0,0 0 1,0 1-1,0-1 0,0 0 0,1 0 1,-1 0-1,0 0 0,0 0 0,0 0 1,0 0-1,0 1 0,0-1 0,0 0 1,0 0-1,0 0 0,0 0 0,0 0 1,0 0-1,0 1 0,0-1 0,0 0 0,0 0 1,0 0-1,0 0 0,0 0 0,0 0 1,0 1-1,0-1 0,0 0 0,0 0 1,2 45 611,-1-19-597,-1-25-19,0 1-1,1-1 0,-1 0 1,0 1-1,0-1 1,1 0-1,-1 0 1,0 1-1,1-1 1,-1 0-1,1 0 1,0 0-1,-1 0 1,1 0-1,0 1 1,0-1-1,-1-1 1,1 1-1,0 0 1,0 0-1,0 0 1,2 1-1,-2-2-3,0 0-1,0-1 1,0 1-1,0 0 1,0 0-1,0-1 1,0 1 0,0 0-1,-1-1 1,1 1-1,0-1 1,0 1-1,0-1 1,0 0 0,-1 1-1,1-1 1,0 0-1,-1 1 1,1-1-1,0 0 1,0-1 0,4-6-72,0 0 0,0-1 0,0 1 0,4-14 0,-7 16-2,15-33-156,-17 39 241,0 0 0,0-1 0,0 1 1,1 0-1,-1-1 0,0 1 1,1 0-1,-1 0 0,0-1 0,0 1 1,1 0-1,-1 0 0,1 0 0,-1-1 1,0 1-1,1 0 0,-1 0 0,0 0 1,1 0-1,-1 0 0,1 0 0,-1 0 1,0 0-1,1 0 0,-1 0 1,0 0-1,1 0 0,-1 0 0,1 0 1,-1 0-1,1 0 0,12 20 696,-5 4-146,-4-13-203,-1 0-1,2 0 0,10 19 0,-15-28-456,1 0 0,1-1-1,-1 1 1,0-1-1,0 1 1,1-1-1,-1 1 1,0-1 0,1 0-1,0 1 1,-1-1-1,1 0 1,0 0-1,-1 0 1,1-1-1,0 1 1,0 0 0,0-1-1,0 1 1,0-1-1,0 1 1,0-1-1,0 0 1,0 0 0,0 0-1,0 0 1,0 0-1,2-1 1,8-3-910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9.862"/>
    </inkml:context>
    <inkml:brush xml:id="br0">
      <inkml:brushProperty name="width" value="0.1" units="cm"/>
      <inkml:brushProperty name="height" value="0.1" units="cm"/>
      <inkml:brushProperty name="color" value="#5B2D90"/>
    </inkml:brush>
  </inkml:definitions>
  <inkml:trace contextRef="#ctx0" brushRef="#br0">6 0 4489,'-2'8'1087,"0"0"0,1 0 1,1 0-1,-1 1 0,2 14 0,14 75 1860,-14-95-2895,1 9 93,-1-2-127,1-1-1,0 0 0,0-1 0,0 1 0,1 0 1,1-1-1,-1 1 0,1-1 0,1 0 1,-1 0-1,8 8 0,-11-15-9,0-1 1,-1 1-1,1-1 0,0 1 0,0-1 1,0 1-1,0-1 0,0 0 0,0 0 1,0 1-1,0-1 0,1 0 1,-1 0-1,0 0 0,0 0 0,0 0 1,0 0-1,0 0 0,0-1 0,0 1 1,0 0-1,0 0 0,0-1 0,0 1 1,0-1-1,0 1 0,0-1 1,0 1-1,0-1 0,-1 0 0,1 1 1,0-1-1,0 0 0,-1 0 0,1 0 1,1-1-1,27-42-133,-17 25-127,-11 18 256,0 0-1,-1 0 1,1 1-1,0-1 1,0 0-1,0 1 1,-1-1-1,1 0 0,0 1 1,0-1-1,0 1 1,0 0-1,0-1 1,0 1-1,0 0 1,0-1-1,0 1 0,0 0 1,0 0-1,0 0 1,0 0-1,0 0 1,0 0-1,0 0 1,0 0-1,0 1 1,0-1-1,0 0 0,0 1 1,0-1-1,0 0 1,0 1-1,0-1 1,0 1-1,0 0 1,0-1-1,-1 1 0,1 0 1,0-1-1,1 3 1,34 42 131,-17-19 134,-18-24-210,1-1 0,-1 0 0,0 0 0,0 0 0,1 1 0,-1-1 0,0 0 0,1-1 0,-1 1 1,1 0-1,-1 0 0,1-1 0,0 1 0,-1-1 0,1 1 0,0-1 0,-1 0 0,1 1 0,0-1 0,0 0 0,-1 0 0,1 0 1,0-1-1,-1 1 0,1 0 0,1-1 0,0 0 111,-1-1-1,0 0 1,0 1 0,-1-1 0,1 0 0,0 0 0,-1 0-1,1 0 1,-1 0 0,1 0 0,-1-1 0,0 1 0,0 0-1,0-1 1,1-2 0,1-7 325,0 0 0,-1 0 0,0 0 0,-1 0-1,0-1 1,-1-13 0,-1 20-488,0 0-1,-1 0 0,0 0 1,0 0-1,0 0 1,-1 0-1,-5-9 0,-9-22-7468,16 31 5238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0.875"/>
    </inkml:context>
    <inkml:brush xml:id="br0">
      <inkml:brushProperty name="width" value="0.1" units="cm"/>
      <inkml:brushProperty name="height" value="0.1" units="cm"/>
      <inkml:brushProperty name="color" value="#5B2D90"/>
    </inkml:brush>
  </inkml:definitions>
  <inkml:trace contextRef="#ctx0" brushRef="#br0">0 1 8586,'2'16'7596,"10"102"-5763,-12-65-1777,3 0 0,16 94 0,-19-146-63,0-1 1,0 1-1,0-1 1,0 1 0,0-1-1,0 0 1,0 1-1,0-1 1,1 1-1,-1-1 1,0 0 0,0 1-1,0-1 1,1 0-1,-1 1 1,0-1 0,0 0-1,1 1 1,-1-1-1,0 0 1,1 1 0,-1-1-1,0 0 1,1 0-1,-1 1 1,0-1 0,1 0-1,-1 0 1,0 0-1,1 0 1,-1 1-1,1-1 1,-1 0 0,0 0-1,1 0 1,-1 0-1,1 0 1,0 0 0,16-12-227,17-31-329,-30 36 350,-3 5 212,0 0-1,0 0 1,1 1 0,-1-1-1,0 0 1,0 1 0,1-1-1,-1 1 1,1-1-1,0 1 1,-1 0 0,1 0-1,0 0 1,0 0-1,-1 0 1,1 0 0,0 0-1,2 0 1,-2 2 28,-1 0 0,1 0 0,-1 0 0,0 0 0,0 0 0,1 0 1,-1 1-1,0-1 0,0 0 0,0 1 0,0-1 0,0 1 0,-1-1 0,1 1 0,0-1 0,-1 1 1,1-1-1,-1 1 0,0 0 0,1-1 0,-1 3 0,1 1-51,1 0 0,-1-1 0,1 1 0,0-1-1,0 1 1,0-1 0,1 0 0,0 0 0,0 0 0,0 0 0,4 4-1,-5-7-43,-1 0 0,1 0 0,-1 0 0,1 0 0,0-1-1,-1 1 1,1-1 0,0 1 0,0-1 0,-1 0 0,1 1-1,0-1 1,0 0 0,-1 0 0,1 0 0,0-1 0,0 1-1,-1 0 1,1-1 0,0 1 0,-1-1 0,1 1 0,0-1-1,-1 0 1,1 0 0,-1 1 0,1-1 0,-1 0 0,1-1-1,-1 1 1,0 0 0,1 0 0,-1-1 0,2-2 0,22-34-1098,-2 2 1043,-20 38 270,-1 0 0,0 0 1,1 0-1,-1 1 1,0-1-1,-1 1 0,1 0 1,0-1-1,-1 1 0,1 0 1,-1 0-1,1 4 1,5 5 95,-4-7-131,1 0 0,-1-1 0,1 0 0,0 0 0,1 0 0,-1 0 0,1-1 0,9 6 0,-12-8-269,0 0 0,0 0 0,0 0 0,0 0-1,0 0 1,-1-1 0,1 1 0,0-1 0,0 1-1,1-1 1,-1 0 0,0 0 0,0 0 0,0 0-1,0 0 1,0 0 0,0-1 0,0 1 0,0-1-1,0 1 1,0-1 0,0 0 0,0 0 0,-1 0-1,1 0 1,0 0 0,0 0 0,2-3 0,3-4-893</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282"/>
    </inkml:context>
    <inkml:brush xml:id="br0">
      <inkml:brushProperty name="width" value="0.1" units="cm"/>
      <inkml:brushProperty name="height" value="0.1" units="cm"/>
      <inkml:brushProperty name="color" value="#5B2D90"/>
    </inkml:brush>
  </inkml:definitions>
  <inkml:trace contextRef="#ctx0" brushRef="#br0">3 0 8962,'-2'2'2736,"1"-4"-2784</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698"/>
    </inkml:context>
    <inkml:brush xml:id="br0">
      <inkml:brushProperty name="width" value="0.1" units="cm"/>
      <inkml:brushProperty name="height" value="0.1" units="cm"/>
      <inkml:brushProperty name="color" value="#5B2D90"/>
    </inkml:brush>
  </inkml:definitions>
  <inkml:trace contextRef="#ctx0" brushRef="#br0">1 31 6001,'1'-30'9427,"-1"45"-7461,0 23-2019,2 0 0,1 0-1,2-1 1,2 1 0,2-1-1,1-1 1,1 1 0,22 44-1,-33-80-149,1 0 1,0 0-1,-1 0 0,1 0 0,0 0 1,-1 0-1,1 0 0,0 0 0,0 0 0,0 0 1,0 0-1,0 0 0,0 0 0,0-1 0,0 1 1,3 1-1,6-3-1013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147"/>
    </inkml:context>
    <inkml:brush xml:id="br0">
      <inkml:brushProperty name="width" value="0.1" units="cm"/>
      <inkml:brushProperty name="height" value="0.1" units="cm"/>
      <inkml:brushProperty name="color" value="#5B2D90"/>
    </inkml:brush>
  </inkml:definitions>
  <inkml:trace contextRef="#ctx0" brushRef="#br0">1 0 13491,'1'3'1280,"2"-3"-704,2 1 0,1 0-15,2 0-225,2 1-120,2-2-216,2 0-320,0 1-1153,2-2-1191,3 0 1391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536"/>
    </inkml:context>
    <inkml:brush xml:id="br0">
      <inkml:brushProperty name="width" value="0.1" units="cm"/>
      <inkml:brushProperty name="height" value="0.1" units="cm"/>
      <inkml:brushProperty name="color" value="#5B2D90"/>
    </inkml:brush>
  </inkml:definitions>
  <inkml:trace contextRef="#ctx0" brushRef="#br0">3 104 5665,'1'1'171,"0"0"0,1-1-1,-1 1 1,0-1 0,1 1-1,-1-1 1,1 0 0,-1 1-1,1-1 1,-1 0 0,1 0-1,-1 0 1,1 0 0,-1 0-1,1 0 1,-1 0 0,1-1-1,-1 1 1,1-1 0,-1 1-1,0-1 1,1 1 0,-1-1-1,0 0 1,1 0 0,-1 1-1,0-1 1,0 0 0,0 0-1,0 0 1,0 0 0,0-1 0,0 1-1,0 0 1,1-2 0,2-2-127,0 0-1,0-1 1,-1 1 0,0-1 0,0 0 0,3-10 0,-5 15 91,0-1 0,0 0 0,-1 0 0,1 0 0,-1 1 0,1-1-1,-1 0 1,0 0 0,0 0 0,0 0 0,0 0 0,0 1 0,0-1 0,-1 0-1,1 0 1,0 0 0,-1 0 0,-1-3 0,1 5-11,0-1 0,1 1 0,-1-1 0,0 1 0,0 0 0,1-1 0,-1 1 0,0 0 0,0 0-1,0 0 1,0 0 0,0-1 0,1 1 0,-1 0 0,0 0 0,0 1 0,0-1 0,0 0 0,0 0 0,1 0 0,-1 1 0,0-1 0,0 0 0,0 1 0,1-1 0,-1 0 0,-1 1 0,-2 2 54,0-1 1,0 1 0,0 0 0,0 0-1,0 0 1,1 0 0,0 1-1,-1-1 1,1 1 0,0 0-1,1 0 1,-1 0 0,-3 8-1,5-10-145,1 1-1,-1-1 0,0 1 0,1-1 0,0 0 0,0 1 0,-1-1 1,1 1-1,1-1 0,-1 1 0,0-1 0,1 1 0,-1-1 0,1 0 0,0 1 1,-1-1-1,1 0 0,0 1 0,1-1 0,-1 0 0,3 4 0,-1-3 56,0 0-1,1 0 0,-1 0 0,1 0 1,-1-1-1,1 0 0,0 1 0,0-1 1,0-1-1,1 1 0,5 1 0,-1 0-296,0-1-1,1-1 0,-1 0 1,0 0-1,12-1 0,-15 0-566,0 0 0,0-1 0,0 0 0,0 0 0,-1 0 0,1-1 0,9-4 1,-2-1-747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175"/>
    </inkml:context>
    <inkml:brush xml:id="br0">
      <inkml:brushProperty name="width" value="0.1" units="cm"/>
      <inkml:brushProperty name="height" value="0.1" units="cm"/>
      <inkml:brushProperty name="color" value="#5B2D90"/>
    </inkml:brush>
  </inkml:definitions>
  <inkml:trace contextRef="#ctx0" brushRef="#br0">245 285 2585,'5'5'8301,"-7"-16"-5961,-4-1-2062,0-1 1,1 0-1,-4-17 1,-11-29-153,11 41-52,0 1 0,-1 0-1,0 1 1,-1 0 0,-15-15 0,22 27-175,1 0-1,-1 1 1,0-1-1,-1 1 1,1 0-1,0 1 1,-1-1-1,1 1 1,-1-1 0,-8-1-1,10 3-178,0 1 0,0-1 0,0 1 0,0 0 1,0 0-1,0 0 0,0 1 0,0-1 0,0 1 0,0-1 0,0 1 0,0 0 0,0 0 0,1 1 1,-1-1-1,0 0 0,1 1 0,-1 0 0,-4 3 0,-3 4-1186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986"/>
    </inkml:context>
    <inkml:brush xml:id="br0">
      <inkml:brushProperty name="width" value="0.1" units="cm"/>
      <inkml:brushProperty name="height" value="0.1" units="cm"/>
      <inkml:brushProperty name="color" value="#5B2D90"/>
    </inkml:brush>
  </inkml:definitions>
  <inkml:trace contextRef="#ctx0" brushRef="#br0">76 10 6577,'-8'-5'6850,"8"4"-6763,0 1-1,-1 0 0,1 0 0,0-1 0,0 1 0,0 0 0,-1 0 0,1-1 0,0 1 1,-1 0-1,1 0 0,0 0 0,0-1 0,-1 1 0,1 0 0,0 0 0,-1 0 0,1 0 1,0 0-1,-1 0 0,1 0 0,0 0 0,-1 0 0,1 0 0,0 0 0,-1 0 1,1 0-1,0 0 0,-1 0 0,1 0 0,0 0 0,-1 0 0,1 0 0,0 0 0,-1 1 1,1-1-1,0 0 0,-1 0 0,1 0 0,0 0 0,0 1 0,-1-1 0,1 0 0,0 0 1,0 1-1,0-1 0,-1 0 0,1 1 0,0-1 0,0 0 0,0 1 0,0-1 0,-1 0 1,1 0-1,0 1 0,0 0 0,-24 36 183,7 4-4017,11-25 710,1-3 1261</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3.833"/>
    </inkml:context>
    <inkml:brush xml:id="br0">
      <inkml:brushProperty name="width" value="0.1" units="cm"/>
      <inkml:brushProperty name="height" value="0.1" units="cm"/>
      <inkml:brushProperty name="color" value="#5B2D90"/>
    </inkml:brush>
  </inkml:definitions>
  <inkml:trace contextRef="#ctx0" brushRef="#br0">1 66 5297,'11'-21'11826,"-7"34"-10005,0 14-1301,-4-18-487,1 0 0,1 0-1,-1 0 1,1 0 0,1 0 0,0-1 0,7 16 0,-9-24-28,0 0 0,0 0 0,-1 0 0,1 0 0,0 0 0,-1 0 0,1 0 1,0 0-1,-1 0 0,1-1 0,0 1 0,-1 0 0,1 0 0,-1-1 0,1 1 0,0-1 0,-1 1 0,1 0 1,-1-1-1,1 1 0,-1-1 0,1 1 0,-1-1 0,0 1 0,1-1 0,-1 0 0,0 1 0,1-1 0,-1 1 1,0-1-1,1 0 0,-1 1 0,0-2 0,14-24-37,-3 1 17,-9 18 12,1 0 1,0 0-1,0 0 0,0 1 0,1-1 0,0 1 0,0-1 0,1 1 0,-1 0 1,1 1-1,9-8 0,-12 16 34,0-1 0,0 1 0,-1 0 0,1 0 0,0 0 0,-1 0 0,0 0 0,1 0 0,-1 0 0,-1 0 0,2 6 0,2 5 8,-3-12-30,-1-1 0,0 0 1,1 1-1,-1-1 1,1 0-1,-1 0 0,1 1 1,0-1-1,-1 0 1,1 0-1,0 0 0,0 1 1,0-1-1,0 0 1,0 0-1,0-1 0,0 1 1,0 0-1,0 0 1,1 0-1,-1-1 0,0 1 1,0-1-1,1 1 1,-1-1-1,0 1 0,1-1 1,-1 0-1,0 1 1,1-1-1,-1 0 0,1 0 1,-1 0-1,0 0 1,1-1-1,-1 1 0,1 0 1,-1 0-1,0-1 1,1 1-1,-1-1 0,0 1 1,1-1-1,-1 0 1,0 1-1,0-1 0,2-2 1,6-5 4,0-1 0,0 0 0,-1 0 1,12-20-1,5-3 28,-24 32-30,-1 0 1,1 0-1,-1 0 1,1 1 0,-1-1-1,1 0 1,-1 0-1,1 0 1,-1 1-1,0-1 1,1 0-1,-1 1 1,1-1-1,-1 0 1,0 1-1,1-1 1,-1 0 0,0 1-1,1-1 1,-1 1-1,0-1 1,1 1-1,-1-1 1,0 1-1,0-1 1,0 1-1,1-1 1,-1 1 0,0-1-1,0 1 1,0-1-1,0 1 1,0-1-1,0 1 1,0 0-1,9 33 165,-5-19-74,-4-12-108,1-1 0,1 1 1,-1-1-1,0 1 1,1-1-1,-1 1 0,1-1 1,-1 0-1,1 0 1,0 0-1,0 0 0,0 0 1,1 0-1,-1 0 1,0-1-1,0 1 0,1-1 1,-1 1-1,1-1 1,0 0-1,-1 0 0,1 0 1,0-1-1,0 1 1,3 0-1,-2-1-228,0 0-1,0 0 0,0 0 1,-1-1-1,1 1 1,0-1-1,-1 0 1,5-2-1,26-18-5443,-19 7 3862</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306"/>
    </inkml:context>
    <inkml:brush xml:id="br0">
      <inkml:brushProperty name="width" value="0.1" units="cm"/>
      <inkml:brushProperty name="height" value="0.1" units="cm"/>
      <inkml:brushProperty name="color" value="#5B2D90"/>
    </inkml:brush>
  </inkml:definitions>
  <inkml:trace contextRef="#ctx0" brushRef="#br0">70 102 5401,'35'-53'6336,"-34"51"-6302,-1 0 0,1 1 0,0-1 0,-1 0 0,0 0 0,1 0 0,-1 0 0,0 0 0,0 0 0,0 0 0,0 0 0,0 0 0,-1 0 0,1 0 0,0 0 0,-1 0 0,0-2 0,0 3 73,0 0 0,1 0 0,-1 0 0,0 1 0,0-1 1,1 0-1,-1 1 0,0-1 0,0 0 0,0 1 0,0-1 0,0 1 0,0-1 1,0 1-1,0 0 0,0-1 0,0 1 0,0 0 0,0 0 0,0 0 0,0 0 1,-2 0-1,-1 0 82,1 1 0,-1-1 0,1 1 0,-1 0 0,1 0 0,0 0 0,-1 1 0,1-1 0,0 1 0,0 0 0,0 0 0,0 0 1,0 0-1,1 0 0,-1 1 0,1-1 0,-5 6 0,4-4-62,0 1 1,1-1-1,-1 1 0,1-1 1,0 1-1,1 0 0,-1 0 1,1 0-1,0 0 0,0 0 1,0 0-1,1 0 0,0 0 1,0 0-1,0 0 0,0 0 1,1 0-1,0 0 0,0 0 0,1 0 1,-1 0-1,4 6 0,-3-8-148,-1 0-1,1 0 0,1-1 0,-1 1 1,0 0-1,1-1 0,-1 0 0,1 0 1,0 0-1,0 0 0,-1 0 0,1 0 1,1-1-1,-1 1 0,0-1 0,0 0 0,0 0 1,1 0-1,-1 0 0,1-1 0,-1 1 1,0-1-1,1 0 0,-1 0 0,1 0 1,-1-1-1,0 1 0,1-1 0,-1 0 0,0 0 1,1 0-1,-1 0 0,6-3 0,-4 1-377,0 1 0,1-1 0,-1 0-1,0 0 1,0-1 0,-1 1 0,1-1-1,6-8 1,13-23-5082,-16 15 3537</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709"/>
    </inkml:context>
    <inkml:brush xml:id="br0">
      <inkml:brushProperty name="width" value="0.1" units="cm"/>
      <inkml:brushProperty name="height" value="0.1" units="cm"/>
      <inkml:brushProperty name="color" value="#5B2D90"/>
    </inkml:brush>
  </inkml:definitions>
  <inkml:trace contextRef="#ctx0" brushRef="#br0">1 0 11386,'0'4'2489,"1"2"-1281,0 1 169,-1 4-145,0 3-136,0 1-208,1 2-104,1 2-296,1 1-111,2 6-257,1 3-136,0 6-336,2 0-249,0-3-607,0-3-488,-1-7-1761,0-3 1969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145"/>
    </inkml:context>
    <inkml:brush xml:id="br0">
      <inkml:brushProperty name="width" value="0.1" units="cm"/>
      <inkml:brushProperty name="height" value="0.1" units="cm"/>
      <inkml:brushProperty name="color" value="#5B2D90"/>
    </inkml:brush>
  </inkml:definitions>
  <inkml:trace contextRef="#ctx0" brushRef="#br0">2 1 8218,'0'9'4713,"0"-7"-4113,0 0-208,0-1-432,-2 0-272</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580"/>
    </inkml:context>
    <inkml:brush xml:id="br0">
      <inkml:brushProperty name="width" value="0.1" units="cm"/>
      <inkml:brushProperty name="height" value="0.1" units="cm"/>
      <inkml:brushProperty name="color" value="#5B2D90"/>
    </inkml:brush>
  </inkml:definitions>
  <inkml:trace contextRef="#ctx0" brushRef="#br0">12 16 5313,'-12'-16'17035,"23"26"-16163,3 2-687,0 1 1,-1 0 0,0 1 0,-1 1 0,-1 0-1,0 0 1,-1 1 0,-1 0 0,0 1-1,-2 0 1,1 0 0,7 30 0,-6-5-505,0 1 0,-3 0 0,-2 0 0,-2 0-1,-1 1 1,-2-1 0,-10 60 0,4-75-671,7-28 830,0 1-1,0 0 1,-1 0 0,1-1-1,0 1 1,-1 0-1,1 0 1,0-1 0,-1 1-1,1 0 1,-1-1-1,1 1 1,-1 0 0,1-1-1,-1 1 1,1-1-1,-1 1 1,0-1 0,1 1-1,-1-1 1,0 0-1,1 1 1,-1-1 0,0 0-1,0 1 1,1-1-1,-1 0 1,0 0-1,0 0 1,0 0 0,-9-4-1341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05.324"/>
    </inkml:context>
    <inkml:brush xml:id="br0">
      <inkml:brushProperty name="width" value="0.1" units="cm"/>
      <inkml:brushProperty name="height" value="0.1" units="cm"/>
      <inkml:brushProperty name="color" value="#5B2D90"/>
    </inkml:brush>
  </inkml:definitions>
  <inkml:trace contextRef="#ctx0" brushRef="#br0">10 563 3425,'-4'-4'8096,"4"3"-8038,-1 0 1,0 0 0,1 0-1,-1 0 1,1 0 0,-1 0-1,1 0 1,0 0-1,-1 0 1,1 0 0,0 0-1,0 0 1,0-1-1,0 1 1,0 0 0,0-2-1,6-50 1440,-1 0 0,-5-90-1,-2 85-1385,12-115-1,-10 170-480,4-33 1009,-5 17-2338</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7.502"/>
    </inkml:context>
    <inkml:brush xml:id="br0">
      <inkml:brushProperty name="width" value="0.1" units="cm"/>
      <inkml:brushProperty name="height" value="0.1" units="cm"/>
      <inkml:brushProperty name="color" value="#5B2D90"/>
    </inkml:brush>
  </inkml:definitions>
  <inkml:trace contextRef="#ctx0" brushRef="#br0">3 368 2104,'-2'9'2577,"1"12"6236,12-29-8724,6-11 403,-1-2 1,0 0-1,-2 0 1,0-2-1,15-34 0,-17 33-145,18-51 107,-27 62-424,1 0 1,1 1-1,0 0 0,0 0 0,1 0 1,1 1-1,0-1 0,12-13 0,-9 19-489</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8.110"/>
    </inkml:context>
    <inkml:brush xml:id="br0">
      <inkml:brushProperty name="width" value="0.1" units="cm"/>
      <inkml:brushProperty name="height" value="0.1" units="cm"/>
      <inkml:brushProperty name="color" value="#5B2D90"/>
    </inkml:brush>
  </inkml:definitions>
  <inkml:trace contextRef="#ctx0" brushRef="#br0">5 0 3329,'-2'3'6898,"0"13"-4154,1 21-1347,57 194 315,-31-137-1673,-23-89-439,2 14 163</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2.784"/>
    </inkml:context>
    <inkml:brush xml:id="br0">
      <inkml:brushProperty name="width" value="0.1" units="cm"/>
      <inkml:brushProperty name="height" value="0.1" units="cm"/>
      <inkml:brushProperty name="color" value="#5B2D90"/>
    </inkml:brush>
  </inkml:definitions>
  <inkml:trace contextRef="#ctx0" brushRef="#br0">194 10 2393,'-1'-1'356,"-1"0"0,1 0 0,0 0 0,0 0 0,0 1 0,-1-1 1,1 0-1,-1 1 0,1-1 0,0 1 0,-1-1 0,1 1 0,-1 0 1,1-1-1,-1 1 0,1 0 0,-1 0 0,1 0 0,-1 0 0,1 0 1,-2 1-1,-2 0 48,1 1 1,-1-1 0,1 1 0,0 0 0,0 0 0,-8 5-1,-1 2-2,1 1 0,1 0 0,-14 15-1,17-16-321,1 0-1,1 1 0,0-1 0,0 2 0,1-1 0,0 0 1,0 1-1,2 0 0,-1 0 0,-3 23 0,7-30-63,0-1 0,1 1-1,-1-1 1,1 1 0,0-1-1,0 1 1,0-1 0,1 0-1,-1 1 1,1-1 0,0 0-1,0 0 1,0 0-1,0 0 1,0 0 0,0-1-1,1 1 1,0-1 0,-1 1-1,1-1 1,0 0 0,0 0-1,0 0 1,1-1 0,-1 1-1,0-1 1,0 1 0,7 0-1,0 1-7,0-1-1,0 0 1,0 0-1,1-1 1,-1-1-1,0 0 1,1 0-1,17-3 1,-12-1 0,0 0 0,-1-1 0,1-1 0,-1 0 0,-1-1 0,17-10 0,-25 14 35,-1 0 0,0 0-1,0-1 1,-1 0 0,1 1 0,-1-1 0,0-1 0,0 1 0,0-1 0,0 1-1,-1-1 1,0 0 0,0-1 0,0 1 0,-1 0 0,1-1 0,-1 1 0,-1-1-1,3-11 1,-4 12 18,-1 1 0,1 0 0,-1-1 0,0 1-1,-1 0 1,1-1 0,-1 1 0,1 0 0,-1 0 0,-1 0-1,1 0 1,0 1 0,-1-1 0,0 0 0,0 1-1,0 0 1,0 0 0,0 0 0,-1 0 0,1 0 0,-1 1-1,0 0 1,0-1 0,0 1 0,0 1 0,0-1 0,-6-1-1,-59-16-973,8 14-4843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786"/>
    </inkml:context>
    <inkml:brush xml:id="br0">
      <inkml:brushProperty name="width" value="0.1" units="cm"/>
      <inkml:brushProperty name="height" value="0.1" units="cm"/>
      <inkml:brushProperty name="color" value="#5B2D90"/>
    </inkml:brush>
  </inkml:definitions>
  <inkml:trace contextRef="#ctx0" brushRef="#br0">3 265 1712,'-1'-3'576,"1"0"-1,-1 0 0,1 0 1,0 0-1,0 0 0,0 0 1,0 0-1,1 1 0,-1-1 0,1 0 1,0 0-1,0 0 0,0 0 1,0 1-1,3-5 0,29-45 1042,-13 23-1122,51-91-1826,-61 106 723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3.820"/>
    </inkml:context>
    <inkml:brush xml:id="br0">
      <inkml:brushProperty name="width" value="0.1" units="cm"/>
      <inkml:brushProperty name="height" value="0.1" units="cm"/>
      <inkml:brushProperty name="color" value="#5B2D90"/>
    </inkml:brush>
  </inkml:definitions>
  <inkml:trace contextRef="#ctx0" brushRef="#br0">272 13 3617,'-6'-8'7604,"-10"5"-4530,-23 2-2834,26 1 788,-10 0-1074,0 0 0,0 2 0,-37 8 0,8-1-3651,42-8 1582,3-1 774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5.422"/>
    </inkml:context>
    <inkml:brush xml:id="br0">
      <inkml:brushProperty name="width" value="0.1" units="cm"/>
      <inkml:brushProperty name="height" value="0.1" units="cm"/>
      <inkml:brushProperty name="color" value="#5B2D90"/>
    </inkml:brush>
  </inkml:definitions>
  <inkml:trace contextRef="#ctx0" brushRef="#br0">108 16 2120,'-6'-9'8893,"5"9"-8639,-15 3 3231,13-2-3387,0 0 0,1 0-1,-1 1 1,1-1 0,-1 1 0,1 0-1,0-1 1,-1 1 0,1 0 0,-3 4-1,4-5-73,1 1 0,-1 0-1,0-1 1,0 1-1,1 0 1,-1-1 0,1 1-1,-1 0 1,1 0-1,0 0 1,0-1 0,-1 1-1,2 2 1,-1-3-14,0-1-1,0 1 1,0-1 0,0 1-1,1 0 1,-1-1 0,0 1-1,0-1 1,1 1 0,-1-1-1,1 1 1,-1-1 0,0 1-1,1-1 1,-1 0 0,1 1-1,-1-1 1,1 0 0,-1 1-1,1-1 1,-1 0 0,1 1-1,-1-1 1,1 0 0,1 0-1,0 1 15,0-1-1,0 0 0,0 0 0,0-1 1,1 1-1,-1 0 0,0-1 0,0 1 1,0-1-1,0 0 0,0 0 0,0 0 1,0 0-1,0 0 0,0 0 0,0 0 1,-1 0-1,1-1 0,2-2 0,-3 4 3,0-1-1,0 0 1,0 1-1,-1-1 1,1 0-1,0 1 0,0-1 1,-1 0-1,1 0 1,0 0-1,-1 0 1,1 0-1,-1 0 1,1 0-1,-1 0 1,1 0-1,-1 0 1,0 0-1,1 0 0,-1 0 1,0 0-1,0 0 1,0 0-1,0 0 1,0 0-1,0 0 1,0-1-1,0 1 1,-1 0-1,1 0 1,0 0-1,-1 0 0,1 0 1,-1 0-1,1 0 1,-1 0-1,1 0 1,-1 0-1,1 1 1,-1-1-1,0 0 1,0 0-1,1 0 1,-1 1-1,0-1 0,0 0 1,0 1-1,0-1 1,0 1-1,0-1 1,0 1-1,0-1 1,0 1-1,0 0 1,0 0-1,-2-1 0,0 0-20,0 0-1,0 0 0,-1 1 0,1-1 0,0 1 1,-1 0-1,1 0 0,0 0 0,-1 0 0,1 0 1,0 1-1,-1 0 0,1-1 0,0 1 0,0 1 1,0-1-1,-1 0 0,-4 4 0,6-3-12,-1 1-1,1 0 1,0-1 0,0 1-1,0 0 1,0 0-1,0 1 1,1-1 0,0 0-1,-1 0 1,1 1-1,0-1 1,1 1 0,-1-1-1,1 1 1,-1-1-1,1 1 1,0 0 0,1 3-1,-1-5 7,0-1 0,0 0 0,1 1 0,-1-1 0,1 1 0,-1-1 0,1 0 0,-1 1 0,1-1 0,0 0 0,0 1 0,-1-1 0,1 0 0,0 0 0,0 0 0,0 0-1,0 0 1,1 0 0,-1 0 0,0 0 0,0-1 0,1 1 0,-1 0 0,0-1 0,1 1 0,-1 0 0,0-1 0,1 0 0,-1 1 0,1-1 0,-1 0 0,1 0 0,-1 0 0,0 0 0,1 0 0,-1 0 0,1 0 0,-1-1 0,1 1 0,-1 0-1,1-1 1,-1 1 0,0-1 0,1 0 0,-1 1 0,2-2 0,0 0 12,0 1 0,0 0 0,0-1 0,-1 1 0,1-1 0,-1 0 0,1 0 0,-1 0 0,0 0 0,1 0 0,-1 0 0,0-1 0,0 1 0,-1-1 0,1 0 0,-1 1 0,1-1 0,-1 0-1,0 0 1,1-3 0,-2 4 1,0 1 0,0-1 0,0 0 0,0 1 0,0-1 0,0 0 0,-1 1 0,1-1 0,-1 1 0,1-1-1,-1 1 1,0-1 0,1 1 0,-1-1 0,0 1 0,0 0 0,0-1 0,0 1 0,0 0 0,-1 0 0,1 0 0,0 0-1,0 0 1,-1 0 0,1 0 0,-1 0 0,1 0 0,0 1 0,-1-1 0,0 0 0,1 1 0,-1 0 0,1-1-1,-1 1 1,0 0 0,1 0 0,-1 0 0,-3 0 0,4 0-13,-1-1 1,0 1-1,1 0 1,-1 0-1,1 0 1,-1 1-1,0-1 1,1 0-1,-1 1 1,0-1-1,1 1 1,-1-1-1,1 1 1,-1 0-1,1-1 1,0 1-1,-1 0 1,1 0-1,0 0 1,-1 0-1,1 0 0,0 1 1,0-1-1,0 0 1,0 0-1,0 1 1,0-1-1,1 1 1,-1-1-1,0 1 1,1-1-1,-1 1 1,1-1-1,-1 4 1,0-3-4,1 0 0,0 1 0,-1-1 0,1 0 0,0 1 0,0-1 0,1 0 0,-1 1 0,0-1 0,1 0 0,0 0 0,-1 1 0,1-1 0,0 0 0,0 0 0,0 0 0,0 0 0,1 0 0,-1 0 0,1 0 0,-1 0 1,1-1-1,-1 1 0,4 2 0,-4-3 9,1 0 0,0 1 0,0-1 0,0 0 0,0 0 0,0 0 0,0 0 0,0 0 0,0-1 0,0 1 0,0 0 1,0-1-1,0 0 0,1 1 0,-1-1 0,0 0 0,0 0 0,0-1 0,1 1 0,-1 0 0,0-1 0,0 1 0,0-1 0,0 1 1,0-1-1,0 0 0,0 0 0,0 0 0,0 0 0,0-1 0,0 1 0,-1 0 0,1-1 0,0 1 0,-1-1 0,2-2 0,-2 2 13,0 0 0,0 0-1,0 0 1,0 0-1,0 0 1,-1-1 0,1 1-1,-1 0 1,0 0-1,0-1 1,0 1 0,0 0-1,0-1 1,0 1-1,0 0 1,-1 0-1,1-1 1,-1 1 0,0 0-1,0 0 1,1 0-1,-1 0 1,-1 0 0,1 0-1,0 0 1,0 0-1,-1 0 1,1 0 0,-1 1-1,0-1 1,1 1-1,-1-1 1,0 1 0,0-1-1,-2 0 1,-1-1-14,1 0 0,-1 1 1,1 0-1,-1 0 0,0 0 0,0 1 1,-5-2-1,9 3-9,1-1 0,-1 1 0,0 0 0,0 0 0,0 0 0,1 0 0,-1 0 0,0 0 0,0 0 0,0 0 0,1 0 0,-1 0 0,0 1 0,0-1 0,1 0 0,-1 0 0,0 1 0,0-1 0,1 1 0,-1-1 0,0 0 0,1 1 0,-1 0 0,0-1 0,1 1 0,-1-1 0,1 1 0,-1-1 0,1 1 0,-1 0 0,1-1 0,0 1 0,-1 0 0,1 0 0,0-1 0,-1 1 0,1 0 0,0 0 0,0 0 0,0-1 0,0 1 0,0 0 0,0 0 0,0 0 0,0-1 0,0 1 0,0 0 0,0 0 0,0 0 0,1-1 0,-1 1 0,0 0 0,1 1 0,0-1-154,-1-1 0,1 1-1,-1 0 1,1 0-1,0 0 1,-1-1 0,1 1-1,0 0 1,-1-1 0,1 1-1,0-1 1,0 1-1,0-1 1,-1 1 0,1-1-1,0 1 1,0-1-1,0 0 1,0 0 0,0 1-1,0-1 1,0 0-1,0 0 1,0 0 0,0 0-1,0 0 1,0 0 0,0 0-1,0 0 1,0-1-1,-1 1 1,1 0 0,2-1-1,7 0-1536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6.062"/>
    </inkml:context>
    <inkml:brush xml:id="br0">
      <inkml:brushProperty name="width" value="0.1" units="cm"/>
      <inkml:brushProperty name="height" value="0.1" units="cm"/>
      <inkml:brushProperty name="color" value="#5B2D90"/>
    </inkml:brush>
  </inkml:definitions>
  <inkml:trace contextRef="#ctx0" brushRef="#br0">6 0 3561,'-3'6'8310,"1"8"-4186,1 49-4353,1-38 977,1 10-3659</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20.775"/>
    </inkml:context>
    <inkml:brush xml:id="br0">
      <inkml:brushProperty name="width" value="0.1" units="cm"/>
      <inkml:brushProperty name="height" value="0.1" units="cm"/>
      <inkml:brushProperty name="color" value="#5B2D90"/>
    </inkml:brush>
  </inkml:definitions>
  <inkml:trace contextRef="#ctx0" brushRef="#br0">14 2 2361,'-13'-1'8180,"13"1"-7959,2 17 2344,17 20-2653,-18-35 529,43 64 423,-40-61-968,0 1 0,1-1 1,0-1-1,0 1 1,0-1-1,0 0 1,1 0-1,0 0 1,9 4-1,-11-7-1004,-1-1 374</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5.995"/>
    </inkml:context>
    <inkml:brush xml:id="br0">
      <inkml:brushProperty name="width" value="0.1" units="cm"/>
      <inkml:brushProperty name="height" value="0.1" units="cm"/>
      <inkml:brushProperty name="color" value="#5B2D90"/>
    </inkml:brush>
  </inkml:definitions>
  <inkml:trace contextRef="#ctx0" brushRef="#br0">8 395 2761,'-1'-77'6823,"-2"-1"-5050,0-77-1133,2 149-566,1 1 1,0-1-1,1 1 0,-1-1 0,1 1 1,0-1-1,0 1 0,3-7 0,-3 11-66,0-1 0,1 0 0,-1 1 0,1-1 0,-1 1 0,1-1 0,0 1 0,-1 0 0,1 0 0,0 0 0,0 0 0,0 0 0,0 0 0,0 0 0,0 1 0,0-1 0,0 1 0,0-1 0,0 1 0,0 0 0,0 0 0,0 0 0,0 0 0,4 1 0,73-5 44,-60 2-45,0 0 0,1 2-1,-1 0 1,1 1 0,-1 1-1,36 9 1,-35-7-310,1 0 1,-1-1-1,0-1 0,37-1 0,-48-1-305</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9.032"/>
    </inkml:context>
    <inkml:brush xml:id="br0">
      <inkml:brushProperty name="width" value="0.1" units="cm"/>
      <inkml:brushProperty name="height" value="0.1" units="cm"/>
      <inkml:brushProperty name="color" value="#5B2D90"/>
    </inkml:brush>
  </inkml:definitions>
  <inkml:trace contextRef="#ctx0" brushRef="#br0">50 1043 1232,'-5'-2'7362,"2"-12"-4922,0-20-2806,2 28 1290,-13-134-500,2 39 134,4 1 1,4-2 0,12-124 0,-6 198-572,-1 1 0,-4-40 0,-1-6-24,56 68-71,122-14 100,45-9-7,-134 12 30,158-8 0,-193 22-466,-1-3 1,88-19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1.271"/>
    </inkml:context>
    <inkml:brush xml:id="br0">
      <inkml:brushProperty name="width" value="0.1" units="cm"/>
      <inkml:brushProperty name="height" value="0.1" units="cm"/>
      <inkml:brushProperty name="color" value="#5B2D90"/>
    </inkml:brush>
  </inkml:definitions>
  <inkml:trace contextRef="#ctx0" brushRef="#br0">34 267 2016,'-34'6'8730,"46"-9"-7433,-1 0-1097,1 1 1,-1 1 0,0 0-1,13 0 1,29-3-36,-4 0-114,-38 3-35,1 1-1,-1-2 1,1 1-1,-1-1 1,0-1-1,14-5 1,-25 7-15,0 1 1,1-1 0,-1 1-1,0-1 1,0 1-1,1-1 1,-1 0 0,0 1-1,0-1 1,0 1-1,0-1 1,0 0 0,0 1-1,0-1 1,0 1 0,0-1-1,0 0 1,0 1-1,-1-1 1,1 1 0,0-1-1,0 1 1,-1-1-1,1 0 1,0 1 0,0-1-1,-1 1 1,1-1-1,-1 0 1,-15-25 81,7 13-53,2-9-219,0-1 0,1 0-1,2 0 1,-3-30 0,2 18-3668</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2.805"/>
    </inkml:context>
    <inkml:brush xml:id="br0">
      <inkml:brushProperty name="width" value="0.1" units="cm"/>
      <inkml:brushProperty name="height" value="0.1" units="cm"/>
      <inkml:brushProperty name="color" value="#5B2D90"/>
    </inkml:brush>
  </inkml:definitions>
  <inkml:trace contextRef="#ctx0" brushRef="#br0">0 931 1776,'8'-11'8659,"-7"11"-8298,21-6 2791,35 3-4261,-33 3 2149,75-7-820,0-5 0,170-42 0,-230 40-219,-32 11-2,0 0 1,1 0-1,0 1 0,-1 0 0,1 0 1,0 1-1,0 0 0,0 0 0,14 1 0,-37-350 2253,4 159-973,-11-73-1577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4.366"/>
    </inkml:context>
    <inkml:brush xml:id="br0">
      <inkml:brushProperty name="width" value="0.1" units="cm"/>
      <inkml:brushProperty name="height" value="0.1" units="cm"/>
      <inkml:brushProperty name="color" value="#5B2D90"/>
    </inkml:brush>
  </inkml:definitions>
  <inkml:trace contextRef="#ctx0" brushRef="#br0">1 0 2937,'1'4'7783,"4"30"-6668,-7-13-1008,1-8-38,0 0 0,0 1 0,1-1 0,4 26 0,-3-36-41,-1 0-1,1-1 0,0 1 0,0-1 1,0 1-1,0-1 0,0 1 1,0-1-1,1 0 0,0 1 0,-1-1 1,1 0-1,0 0 0,0 0 0,0 0 1,0 0-1,0-1 0,0 1 0,1-1 1,-1 1-1,0-1 0,1 0 1,-1 0-1,1 0 0,-1 0 0,1 0 1,0-1-1,0 1 0,4-1 0,45 0 164,6 1-199,-21 10-2763</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6.079"/>
    </inkml:context>
    <inkml:brush xml:id="br0">
      <inkml:brushProperty name="width" value="0.1" units="cm"/>
      <inkml:brushProperty name="height" value="0.1" units="cm"/>
      <inkml:brushProperty name="color" value="#5B2D90"/>
    </inkml:brush>
  </inkml:definitions>
  <inkml:trace contextRef="#ctx0" brushRef="#br0">2 1 1320,'-1'18'8107,"8"84"-7192,31 171-1241,-31-228 304,-7-43 19,0-1-1,1 0 0,-1 1 1,1-1-1,0 0 1,-1 0-1,1 1 1,0-1-1,0 0 0,0 0 1,0 0-1,0 0 1,0 0-1,0 0 0,0 0 1,0 0-1,0-1 1,1 1-1,-1 0 1,0-1-1,0 1 0,1-1 1,-1 1-1,1-1 1,-1 0-1,3 1 1,46 3-155,-25-3 116,35 4-1,-42-4-231,-1 0 0,1 2 0,0 0 0,-1 0 0,34 13 0,-45-14 260,1 0 0,-1 0-1,1-1 1,-1 1 0,1-2 0,-1 1 0,1-1-1,0 0 1,-1 0 0,1-1 0,10-2 0,6-2 789,41-16 0,-62 20-760,3 0-122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5.193"/>
    </inkml:context>
    <inkml:brush xml:id="br0">
      <inkml:brushProperty name="width" value="0.1" units="cm"/>
      <inkml:brushProperty name="height" value="0.1" units="cm"/>
      <inkml:brushProperty name="color" value="#5B2D90"/>
    </inkml:brush>
  </inkml:definitions>
  <inkml:trace contextRef="#ctx0" brushRef="#br0">43 35 1136,'1'-1'7015,"-4"-21"-5279,4 15-1075,0 11 59,-1 20 800,0-23-1429,0 1 0,0-1 0,-1 0 0,1 1 0,0-1 0,0 1 0,-1-1 0,1 0 0,-1 0 0,0 1 0,1-1 0,-1 0 0,0 0 0,1 0 0,-2 2 0,1-3-54,0 0 0,0 0 0,0 0 0,0 0 1,1 0-1,-1 0 0,0 0 0,0 0 0,0 0 0,0 0 0,0 0 1,1 0-1,-1-1 0,0 1 0,0 0 0,0-1 0,1 1 1,-1 0-1,0-1 0,1 1 0,-1-1 0,0 1 0,1-1 0,-1 1 1,0-1-1,1 0 0,-1 1 0,1-1 0,-1 0 0,1 0 0,-1 0 1,0 0-27,0 1 0,1-1 1,-1 0-1,0 1 0,1-1 1,-1 0-1,0 1 0,1-1 1,-1 0-1,1 0 0,-1 1 1,1-1-1,0 0 0,-1 0 1,1 0-1,0 0 0,-1 0 1,1 1-1,0-1 0,0 0 1,0 0-1,0 0 0,0 0 1,0 0-1,0 0 0,0 0 1,0 0-1,0 0 0,0 0 1,1 1-1,-1-1 0,0 0 1,1 0-1,-1 0 0,1 0 1,-1 1-1,1-1 0,-1 0 1,1 0-1,-1 1 0,2-2 1,-1 1-10,0 1 1,1 0-1,-1-1 1,0 1 0,0 0-1,0 0 1,0-1 0,0 1-1,0 0 1,0 0 0,1 0-1,-1 0 1,0 1-1,0-1 1,0 0 0,0 0-1,0 1 1,0-1 0,0 1-1,0-1 1,0 1-1,0-1 1,0 1 0,0 0-1,0-1 1,0 1 0,0 0-1,0 0 1,-1-1 0,1 1-1,0 0 1,0 1-1,0-1-1,-1-1 0,1 1-1,0-1 1,-1 1-1,1 0 1,-1-1-1,1 1 1,-1 0 0,1-1-1,-1 1 1,1 0-1,-1 0 1,0-1-1,1 1 1,-1 0-1,0 0 1,0 0 0,0-1-1,1 1 1,-1 0-1,0 0 1,0 0-1,0 0 1,0-1 0,-1 1-1,1 0 1,0 0-1,0 0 1,0 0-1,-1-1 1,1 1 0,0 0-1,-1 0 1,1-1-1,-1 1 1,1 0-1,0-1 1,-1 1 0,0 0-1,1-1 1,-1 1-1,1-1 1,-1 1-1,0-1 1,1 1-1,-1-1 1,0 1 0,0-1-1,0 0 1,1 1-1,-1-1 1,0 0-1,0 0 1,0 0 0,1 1-1,-1-1 1,0 0-1,0 0 1,-1 0-1,1 0 1,0 0 0,0 0 0,0-1-1,0 1 1,0 0 0,0 0 0,0-1-1,0 1 1,1 0 0,-1-1 0,0 1-1,0-1 1,0 1 0,0-1 0,0 1-1,1-1 1,-1 0 0,0 1 0,0-1-1,1 0 1,-1 0 0,0 0 0,1 1-1,-1-1 1,1 0 0,0 0 0,-1 0-1,1 0 1,-1 0 0,1 0 0,0 0-1,0 0 1,0 0 0,0 0 0,-1 0-1,1 0 1,1 0 0,-1 0-1,0 0 1,0 0 0,0 0 0,0 0-1,1 0 1,-1 0 0,0 0 0,1 0-1,-1 0 1,1 0 0,-1 1 0,2-3-1,-2 2-42,1 0 0,-1 0-1,1 0 1,0 1-1,-1-1 1,1 0-1,0 0 1,-1 0-1,1 0 1,0 1-1,0-1 1,0 0 0,-1 1-1,1-1 1,0 1-1,0-1 1,0 1-1,0-1 1,0 1-1,0 0 1,0-1-1,0 1 1,2 0 0,-2 0-10,0 0 1,-1 0 0,1 1 0,0-1 0,-1 0-1,1 1 1,0-1 0,-1 0 0,1 1 0,0-1-1,-1 1 1,1-1 0,-1 1 0,1-1 0,-1 1-1,1 0 1,-1-1 0,1 1 0,-1 0 0,0-1-1,1 1 1,-1 0 0,0-1 0,0 1 0,1 0-1,-1 0 1,0-1 0,0 1 0,0 0 0,0 0-1,0-1 1,0 1 0,0 0 0,0 0 0,0 0-1,-3 7-2663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0.485"/>
    </inkml:context>
    <inkml:brush xml:id="br0">
      <inkml:brushProperty name="width" value="0.1" units="cm"/>
      <inkml:brushProperty name="height" value="0.1" units="cm"/>
      <inkml:brushProperty name="color" value="#5B2D90"/>
    </inkml:brush>
  </inkml:definitions>
  <inkml:trace contextRef="#ctx0" brushRef="#br0">0 1 2336,'6'0'4799,"33"3"-449,96-1-6893,-134-2 2556,0 0-1,-1 0 1,1 0-1,0 0 1,-1-1 0,1 1-1,0 0 1,-1 0-1,1 0 1,0 1 0,-1-1-1,1 0 1,0 0-1,-1 0 1,1 0 0,0 1-1,-1-1 1,1 0 0,-1 0-1,1 1 1,0-1-1,-1 1 1,1-1 0,-1 0-1,1 1 1,-1-1-1,1 1 1,0 0 0,-2 20 1759,-1 5-1116,6 3-43,2-1-1,8 28 1,8 39-880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1.897"/>
    </inkml:context>
    <inkml:brush xml:id="br0">
      <inkml:brushProperty name="width" value="0.1" units="cm"/>
      <inkml:brushProperty name="height" value="0.1" units="cm"/>
      <inkml:brushProperty name="color" value="#5B2D90"/>
    </inkml:brush>
  </inkml:definitions>
  <inkml:trace contextRef="#ctx0" brushRef="#br0">0 11 3201,'13'1'7559,"20"-6"-7595,-25 3 738,35-1-506,1 2 0,-1 1 0,1 3 0,50 9 0,-42-5-127,152 20-108,-203-27 47,0 1 0,0-1 0,-1 1 1,1-1-1,0 1 0,-1-1 0,1 1 0,0 0 0,-1-1 1,1 1-1,-1 0 0,1-1 0,-1 1 0,1 0 0,-1 0 1,0-1-1,1 1 0,-1 0 0,0 0 0,1 0 0,-1 0 1,0-1-1,0 1 0,0 0 0,0 0 0,0 0 0,0 0 1,0 0-1,0-1 0,0 1 0,0 0 0,-1 1 0,-7 45 494,4-17 75,5 54 399,13 94 1,-4-74-784,-4 44-1827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6.826"/>
    </inkml:context>
    <inkml:brush xml:id="br0">
      <inkml:brushProperty name="width" value="0.1" units="cm"/>
      <inkml:brushProperty name="height" value="0.1" units="cm"/>
      <inkml:brushProperty name="color" value="#5B2D90"/>
    </inkml:brush>
  </inkml:definitions>
  <inkml:trace contextRef="#ctx0" brushRef="#br0">16 60 1664,'6'-14'9512,"9"2"-7024,-14 12-2469,0-1-1,0 1 0,0-1 0,0 1 0,0 0 1,0-1-1,0 1 0,0 0 0,0 0 0,0-1 1,0 1-1,0 0 0,0 0 0,0 0 0,1 1 1,-1-1-1,0 0 0,0 0 0,0 0 1,0 1-1,0-1 0,0 1 0,0-1 0,0 1 1,0-1-1,0 1 0,0-1 0,-1 1 0,1 0 1,0 0-1,0-1 0,-1 1 0,1 0 1,0 1-1,0-2 2,-1 0 0,0 1 1,0-1-1,0 0 0,0 1 0,0-1 1,0 1-1,0-1 0,0 0 1,0 1-1,0-1 0,0 0 0,0 1 1,0-1-1,0 0 0,0 1 1,0-1-1,0 1 0,0-1 0,-1 0 1,1 1-1,0-1 0,0 0 0,0 0 1,-1 1-1,1-1 0,0 0 1,0 1-1,-1-1 0,1 0 0,0 0 1,0 0-1,-1 1 0,1-1 1,0 0-1,-1 0 0,1 0 0,0 0 1,-1 1-1,1-1 0,0 0 1,-1 0-1,1 0 0,-1 0 0,1 0 1,0 0-1,-1 0 0,1 0 1,0 0-1,-1 0 0,1 0 0,0 0 1,-1-1-1,1 1 0,0 0 1,-1 0-1,1 0 0,0 0 0,-1-1 1,-24-4 199,24 4-210,0 1-1,0-1 0,0 0 0,-1 0 0,1 0 0,1 0 0,-1 0 1,0 0-1,0 0 0,0 0 0,0 0 0,1-1 0,-1 1 1,1 0-1,-1 0 0,1-1 0,-1 1 0,1 0 0,0-1 1,-1 1-1,1 0 0,0-3 0,0 3-2,1 0 0,-1 0 0,0 0 0,1 0 1,-1 0-1,1 0 0,-1 1 0,1-1 0,-1 0 0,1 0 0,-1 0 0,1 1 0,0-1 1,0 0-1,-1 1 0,1-1 0,0 1 0,0-1 0,0 1 0,0-1 0,0 1 0,1-1 1,-1 0-8,1 1 0,-1 0 0,0 0 0,1-1 1,-1 1-1,0 0 0,1 0 0,-1 0 0,0 0 1,1 0-1,-1 1 0,0-1 0,0 0 0,1 1 1,-1-1-1,0 1 0,0-1 0,1 1 1,-1 0-1,0-1 0,0 1 0,0 0 0,0 0 1,0 0-1,0-1 0,0 1 0,0 0 0,0 0 1,-1 1-1,1-1 0,0 0 0,-1 0 0,1 0 1,-1 0-1,1 1 0,-1-1 0,1 0 1,-1 1-1,0-1 0,0 0 0,0 0 0,0 1 1,0-1-1,0 0 0,0 1 0,0 1 0,0-2 0,0 0 0,0 0 0,-1 0 0,1 1 0,0-1 0,0 0 0,-1 0 0,1 0 0,-1 0-1,1 0 1,-1 0 0,1 0 0,-1 0 0,0 0 0,1 0 0,-1 0 0,0 0 0,0-1 0,0 1 0,1 0-1,-1 0 1,0-1 0,0 1 0,0-1 0,0 1 0,0-1 0,0 1 0,-1-1 0,1 1 0,0-1-1,0 0 1,0 0 0,0 0 0,0 1 0,-1-1 0,1 0 0,0-1 0,0 1 0,0 0 0,0 0 0,0 0-1,-1-1 1,1 1 0,0 0 0,0-1 0,0 1 0,0-1 0,0 1 0,-2-2 0,2 1 4,-1 1 1,1-1 0,-1 1-1,1-1 1,-1 1 0,1-1 0,0 0-1,-1 0 1,1 1 0,0-1-1,-1 0 1,1 0 0,0 0 0,0-1-1,0 1 1,0 0 0,0 0-1,0-1 1,0 1 0,0 0 0,1-1-1,-1 1 1,0-1 0,1 1-1,0-1 1,-1 1 0,1-1 0,0 1-1,-1-1 1,1 0 0,0 1-1,0-1 1,0 1 0,1-3-1,0 3-2,1 0 0,-1 0 0,1 0-1,-1 0 1,1 0 0,-1 1-1,1-1 1,-1 1 0,1-1-1,0 1 1,-1 0 0,1-1 0,0 1-1,-1 0 1,1 0 0,0 0-1,-1 0 1,1 0 0,0 1-1,-1-1 1,1 1 0,0-1 0,-1 1-1,1-1 1,-1 1 0,1 0-1,-1 0 1,1-1 0,-1 1-1,2 2 1,-2-3-4,0 1 0,1-1 0,-1 1 0,0-1-1,0 1 1,0-1 0,0 1 0,1 0 0,-1 0 0,0 0-1,0 0 1,-1 0 0,1 0 0,0 0 0,0 0 0,0 0 0,-1 0-1,1 0 1,0 0 0,-1 1 0,1-1 0,-1 0 0,0 0 0,1 1-1,-1-1 1,0 0 0,0 1 0,0-1 0,0 0 0,0 1-1,0-1 1,0 0 0,0 1 0,0-1 0,-1 0 0,1 0 0,-1 1-1,1-1 1,-1 2 0,-1-2-102,0-1 1,0 1-1,1 0 0,-1-1 1,0 1-1,0-1 0,0 0 1,0 0-1,1 1 0,-1-1 0,0 0 1,0-1-1,0 1 0,0 0 1,0-1-1,0 1 0,1-1 1,-1 1-1,0-1 0,0 0 0,1 1 1,-1-1-1,1 0 0,-4-3 1,-2 0-728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8.198"/>
    </inkml:context>
    <inkml:brush xml:id="br0">
      <inkml:brushProperty name="width" value="0.1" units="cm"/>
      <inkml:brushProperty name="height" value="0.1" units="cm"/>
      <inkml:brushProperty name="color" value="#5B2D90"/>
    </inkml:brush>
  </inkml:definitions>
  <inkml:trace contextRef="#ctx0" brushRef="#br0">200 13 1584,'-23'3'6529,"-14"7"-4543,-7 1-1520,40-10-480,-2 0 99,0 0 0,0 0-1,0-1 1,0 0 0,-11-1 0,15 1-189,-1-1 1,1 0-1,-1 0 1,1 0-1,0 0 1,0-1-1,0 1 1,-1 0-1,1-1 1,1 0 0,-1 1-1,0-1 1,0 0-1,0 0 1,1 0-1,-3-4 1,-3-5-516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08.661"/>
    </inkml:context>
    <inkml:brush xml:id="br0">
      <inkml:brushProperty name="width" value="0.1" units="cm"/>
      <inkml:brushProperty name="height" value="0.1" units="cm"/>
      <inkml:brushProperty name="color" value="#5B2D90"/>
    </inkml:brush>
  </inkml:definitions>
  <inkml:trace contextRef="#ctx0" brushRef="#br0">583 105 1496,'4'-6'3889,"-4"6"-3803,-5-13 1858,-11-9 1005,10 16-2357,0 0 0,0 1 0,0-1 0,-1 2 0,0-1 0,0 1 0,0 0 0,-1 0 0,1 1 0,-1 0 0,-14-4 0,9 5-122,0 0 1,-1 0-1,1 1 1,0 1 0,-1 0-1,-23 4 1,13 1-250,0 1 0,0 0 0,1 2 1,0 1-1,0 1 0,1 1 0,-33 20 0,45-24-226,0 1 0,0 0-1,0 0 1,1 1-1,1 0 1,-1 0-1,1 1 1,1 0 0,0 1-1,1-1 1,0 1-1,0 1 1,-5 16-1,6-13-3,2 0 0,0 1 1,0 0-1,1-1 0,1 1 0,1 0 0,1 0 0,0 0 0,5 26 0,0-16-56,1 0 0,2 0 0,0-1 0,2 0 1,0 0-1,2-1 0,1-1 0,1 0 0,0-1 1,2-1-1,1 0 0,22 20 0,-23-25-143,1-2 0,1 0 0,0-1 0,0-1 0,1 0 0,1-2 0,0 0-1,1-2 1,35 10 0,-40-14 90,1-1 0,-1-1 0,0-1 0,1 0 0,-1-1 0,1-1 0,-1-1 0,1 0 0,-1-1 0,0-1 0,0-1 0,-1 0 0,22-10 0,-19 5 156,0-1 0,-1 0 0,0-1 0,0-1-1,-2-1 1,0 0 0,0-1 0,-1-1-1,-1 0 1,-1-1 0,0 0 0,-1-1-1,-1-1 1,-1 0 0,14-34 0,-19 38 135,0 0 1,-1 0-1,0 0 1,-1-1-1,-1 1 1,0-1-1,-1 0 1,-1 1-1,-1-1 1,0 0-1,-1 1 0,0-1 1,-1 1-1,-1 0 1,-1 0-1,0 0 1,-1 0-1,0 1 1,-1 0-1,-1 0 1,0 1-1,-12-15 1,6 12-69,0 2 0,-1-1 0,-1 2 1,0 0-1,-1 1 0,0 0 0,-1 2 1,0 0-1,-32-13 0,16 11-623,-49-13 0,-35 3-4466,91 18 3426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172"/>
    </inkml:context>
    <inkml:brush xml:id="br0">
      <inkml:brushProperty name="width" value="0.1" units="cm"/>
      <inkml:brushProperty name="height" value="0.1" units="cm"/>
      <inkml:brushProperty name="color" value="#5B2D90"/>
    </inkml:brush>
  </inkml:definitions>
  <inkml:trace contextRef="#ctx0" brushRef="#br0">410 115 1048,'-2'-12'8979,"-4"-33"-6273,4 41-2586,0 0 0,-1 0 0,1 1 0,-1-1 0,1 1 0,-1-1 0,0 1 0,-1 0-1,1 0 1,0 1 0,-1-1 0,1 1 0,-1-1 0,0 1 0,-6-3 0,8 4-80,-1 0 0,1 1 1,0-1-1,0 0 0,0 0 0,-1 1 1,1 0-1,0-1 0,-1 1 0,1 0 1,0 0-1,-1 0 0,1 0 1,0 1-1,0-1 0,-1 1 0,1-1 1,0 1-1,0 0 0,0 0 1,-1 0-1,1 0 0,0 0 0,0 0 1,1 0-1,-1 1 0,0-1 1,0 1-1,1 0 0,-1-1 0,-1 4 1,-9 18 19,11-19-33,0-1 0,-1 0-1,1 0 1,-1 0 0,0 0 0,0 0 0,0 0-1,-4 4 1,0 0-19,-1-1-1,0 0 1,0 0-1,-1-1 1,1 0-1,-1-1 1,0 1-1,-9 2 1,15-6-7,0 0 0,0-1 1,0 1-1,0-1 0,0 0 0,0 1 1,0-1-1,0 0 0,0 0 0,0 0 1,0 0-1,0-1 0,0 1 0,0-1 1,1 1-1,-1-1 0,0 1 0,0-1 1,0 0-1,0 0 0,1 0 0,-1 0 1,0 0-1,1 0 0,-1-1 0,1 1 1,0 0-1,-1-1 0,1 1 0,0-1 1,0 0-1,0 1 0,0-1 0,0 0 0,0 0 1,0 0-1,1 1 0,-1-1 0,0 0 1,1 0-1,0 0 0,-1-3 0,1 5 1,0-1 0,0 0 0,0 0-1,-1 0 1,1 0 0,0 1-1,-1-1 1,1 0 0,-1 0 0,1 0-1,-1 1 1,1-1 0,-1 0-1,1 1 1,-1-1 0,0 1 0,1-1-1,-1 0 1,0 1 0,1 0-1,-1-1 1,0 1 0,0-1 0,0 1-1,1 0 1,-1-1 0,0 1-1,0 0 1,-1 0 0,-1 0 8,1 0 0,-1 0 0,1 1 1,-1-1-1,1 1 0,0 0 0,-1 0 1,1-1-1,0 2 0,-4 1 0,0 0 8,1 0-1,0 1 1,0 0-1,1 0 1,-1 0-1,1 0 1,0 1-1,-6 7 1,8-9-22,1-1 0,0 1 0,-1 0 0,1-1 0,0 1 0,0 0 0,1 0 0,-1 0 0,1 0 0,-1 0 0,1 0 0,0 0 0,0 0 0,0 0 0,0-1 0,1 1 0,-1 0 1,1 0-1,0 0 0,0 0 0,0 0 0,0-1 0,0 1 0,0 0 0,1-1 0,-1 1 0,5 4 0,-1-3-10,0 0 1,0 0-1,0 0 1,1-1-1,-1 0 1,1 0-1,0 0 1,0-1-1,0 0 1,0 0-1,11 2 1,-6-2 19,-1 1 0,0 0 0,0 0 0,0 1 0,0 1 0,-1 0 0,12 7 0,-19-11-10,0 0 0,0 0 0,0 0 0,1 0 1,-1-1-1,1 1 0,-1-1 0,0 1 1,1-1-1,-1 0 0,1 0 0,-1 0 0,0 0 1,1-1-1,-1 1 0,1-1 0,3-1 1,46-20-45,-45 18 52,1 0 0,0 0 0,0 1 0,14-3 0,-19 5-2,1-1 0,-1 1 0,1-1 1,-1 1-1,1-1 0,-1 0 1,0 0-1,0 0 0,0-1 1,0 1-1,-1-1 0,1 0 1,0 1-1,-1-1 0,0 0 1,0-1-1,0 1 0,0 0 1,0-1-1,-1 1 0,1-1 0,-1 1 1,0-1-1,0 1 0,-1-1 1,1 0-1,-1 0 0,1 1 1,-1-1-1,0 0 0,-1 0 1,1 0-1,-1 1 0,1-1 1,-1 0-1,0 1 0,-3-6 1,-3 3-315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9.949"/>
    </inkml:context>
    <inkml:brush xml:id="br0">
      <inkml:brushProperty name="width" value="0.1" units="cm"/>
      <inkml:brushProperty name="height" value="0.1" units="cm"/>
      <inkml:brushProperty name="color" value="#00A0D7"/>
    </inkml:brush>
  </inkml:definitions>
  <inkml:trace contextRef="#ctx0" brushRef="#br0">520 194 1240,'-5'-1'797,"-1"-1"-1,0-1 1,1 1-1,0-1 0,-1 0 1,1 0-1,0 0 1,1-1-1,-7-6 1,-40-43 1968,43 45-2830,-76-87 520,84 95-459,0-1-1,0 1 1,0 0 0,0 0-1,-1-1 1,1 1 0,0 0-1,0 0 1,-1 0 0,1-1-1,0 1 1,-1 0 0,1 0-1,0 0 1,0 0 0,-1-1-1,1 1 1,0 0 0,-1 0-1,1 0 1,0 0 0,-1 0-1,1 0 1,0 0 0,-1 0-1,1 0 1,0 0 0,-1 0-1,1 0 1,0 0 0,-1 1-1,1-1 1,0 0 0,0 0-1,-1 0 1,1 0 0,0 0-1,-1 1 1,1-1 0,0 0-1,0 0 1,-1 0 0,1 1-1,0-1 1,0 1 0,-6 20-90,6 24 22,16 11 19,-12-45 68,-1 0 0,0 0 0,0 0 1,-1 1-1,1 12 0,-3-24-10,0 1 0,0-1 0,0 1 0,0-1 0,0 1 0,0-1 0,0 0 0,0 1 0,0-1 0,0 1 0,0-1 0,0 1-1,0-1 1,0 1 0,-1-1 0,1 1 0,0-1 0,0 0 0,0 1 0,-1-1 0,1 1 0,0-1 0,-1 0 0,1 1 0,0-1 0,-1 0 0,1 0 0,0 1 0,-1-1-1,1 0 1,-1 0 0,1 1 0,-1-1 0,1 0 0,0 0 0,-1 0 0,1 0 0,-1 0 0,-20-8 159,-16-22 325,0-23 517,33 45-988,-1 0 1,1 0-1,-2 1 1,1-1-1,-1 1 1,0 1 0,0-1-1,-1 1 1,1 0-1,-2 0 1,1 1-1,-14-7 1,21 11-25,0 1 0,-1 0 0,1 0 1,0-1-1,0 1 0,-1 0 0,1 0 0,0 0 1,-1 0-1,1-1 0,-1 1 0,1 0 1,0 0-1,-1 0 0,1 0 0,0 0 0,-1 0 1,1 0-1,-1 0 0,1 0 0,0 0 1,-1 0-1,1 0 0,0 0 0,-1 1 0,1-1 1,0 0-1,-1 0 0,1 0 0,0 0 1,-1 1-1,1-1 0,0 0 0,-1 0 0,1 1 1,0-1-1,0 0 0,-1 1 0,6 15-130,17 16 56,-5-9 78,-12-15 20,0 0-1,1-1 0,0 1 0,0-1 1,1-1-1,0 1 0,10 6 0,-64-10 231,1-8-190,35 3-70,0 0 1,0 1-1,0 1 0,-1 0 1,1 0-1,0 1 1,0 0-1,-1 1 0,-11 4 1,22-6 6,1 0 1,-1 0-1,1 0 1,-1 0-1,0 1 1,1-1-1,-1 0 1,1 1-1,-1-1 1,1 0-1,-1 1 1,1-1-1,-1 1 1,1-1-1,-1 1 1,1-1 0,0 1-1,-1-1 1,1 1-1,0-1 1,-1 1-1,1-1 1,0 1-1,0 0 1,-1-1-1,1 1 1,0-1-1,0 1 1,0 0-1,0 0 1,11 20-781,29 13-2112,-37-32 2474,20 15-837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983"/>
    </inkml:context>
    <inkml:brush xml:id="br0">
      <inkml:brushProperty name="width" value="0.1" units="cm"/>
      <inkml:brushProperty name="height" value="0.1" units="cm"/>
      <inkml:brushProperty name="color" value="#5B2D90"/>
    </inkml:brush>
  </inkml:definitions>
  <inkml:trace contextRef="#ctx0" brushRef="#br0">66 1 1304,'-6'2'998,"0"1"0,0 0-1,0 1 1,0-1 0,1 1-1,-6 5 1,9-9-977,1 1 1,0 0-1,-1 0 0,1 0 1,0 1-1,0-1 0,0 0 1,0 0-1,0 1 0,0-1 1,0 0-1,0 1 0,1-1 1,-1 1-1,0-1 1,1 1-1,-1-1 0,1 1 1,0 0-1,-1-1 0,1 1 1,0 0-1,0-1 0,0 1 1,0-1-1,0 1 1,1 0-1,-1-1 0,1 4 1,0-4-17,0-1 0,0 1 1,1 0-1,-1-1 0,0 1 0,0-1 1,0 1-1,1-1 0,-1 1 1,0-1-1,0 0 0,1 0 1,-1 1-1,0-1 0,1 0 1,-1 0-1,0-1 0,1 1 1,-1 0-1,0 0 0,1-1 1,-1 1-1,0 0 0,0-1 0,1 1 1,-1-1-1,0 0 0,0 1 1,0-1-1,0 0 0,0 0 1,0 0-1,0 0 0,0 0 1,0 0-1,1-2 0,-1 3-45,0-1 0,-1 1-1,1-1 1,0 1 0,-1-1-1,1 1 1,0-1 0,-1 0-1,1 1 1,-1-1 0,1 0-1,-1 0 1,1 0 0,-1 1-1,0-1 1,1 0 0,-1 0-1,0 0 1,0 0 0,1 0-1,-1 1 1,0-1 0,0 0-1,0 0 1,0 0 0,0 0-1,0 0 1,0 0 0,-1 0-1,1 0 1,0 1 0,0-1-1,-1 0 1,1 0 0,-1 0-1,1 1 1,-1-1 0,1 0-1,-1 0 1,1 1 0,-1-1-1,1 0 1,-1 1 0,0-1-1,1 1 1,-1-1 0,0 0-1,0 1 1,0 0 0,1-1-1,-1 1 1,0 0 0,0-1-1,0 1 1,0 0 0,0 0-1,1 0 1,-1-1 0,-2 1-1,-4-1-783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3.557"/>
    </inkml:context>
    <inkml:brush xml:id="br0">
      <inkml:brushProperty name="width" value="0.1" units="cm"/>
      <inkml:brushProperty name="height" value="0.1" units="cm"/>
      <inkml:brushProperty name="color" value="#5B2D90"/>
    </inkml:brush>
  </inkml:definitions>
  <inkml:trace contextRef="#ctx0" brushRef="#br0">1 342 648,'11'-2'4982,"21"-5"-4889,-28 6 137,4-2-233,0 1 0,0-1 0,-1 0 0,1 0 0,-1-1-1,0 0 1,0-1 0,0 1 0,0-1 0,-1-1 0,9-8 0,-11 10 23,-1-1 1,0 1 0,0 0 0,0-1 0,-1 0 0,1 1 0,-1-1 0,0 0 0,0 0-1,-1 0 1,0-1 0,0 1 0,0 0 0,0 0 0,-1-1 0,0 1 0,0 0 0,0-1-1,-2-6 1,1 9 250,0-1-1,0 1 0,-1-1 0,1 1 0,-1 0 0,0 0 1,0 0-1,0 0 0,0 0 0,-4-4 0,4 5-192,0 0 0,0 0-1,0-1 1,0 1 0,0-1-1,0 0 1,1 1 0,0-1-1,-1 0 1,1 0 0,0 0-1,0 0 1,1 0 0,-1 0 0,1 0-1,-1 0 1,1-6 0,0 6-89,0 0 0,0-1 1,1 1-1,-1 0 0,1 0 1,-1 0-1,1 0 1,0 0-1,1 0 0,-1 0 1,0 0-1,1 0 0,-1 1 1,1-1-1,0 1 0,0-1 1,0 1-1,0-1 1,1 1-1,-1 0 0,0 0 1,1 0-1,0 1 0,3-3 1,0 2-468,0 0 0,0 1 0,0 0-1,0 0 1,0 1 0,1 0 0,-1 0 0,0 0 0,0 0 0,0 1 0,10 3 0,1-1-670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4.898"/>
    </inkml:context>
    <inkml:brush xml:id="br0">
      <inkml:brushProperty name="width" value="0.1" units="cm"/>
      <inkml:brushProperty name="height" value="0.1" units="cm"/>
      <inkml:brushProperty name="color" value="#5B2D90"/>
    </inkml:brush>
  </inkml:definitions>
  <inkml:trace contextRef="#ctx0" brushRef="#br0">118 44 704,'-1'-1'247,"1"0"0,-1-1 0,1 1 0,-1-1 0,0 1-1,1 0 1,-1 0 0,0-1 0,0 1 0,0 0 0,0 0 0,0 0 0,0 0-1,0 0 1,0 0 0,-1 0 0,1 0 0,0 1 0,-1-1 0,1 0 0,0 1-1,-1-1 1,1 1 0,-1 0 0,1-1 0,0 1 0,-3 0 0,-39-4 2041,41 4-2257,0 0 1,0 0-1,1 1 1,-1-1-1,0 0 0,0 1 1,1-1-1,-1 1 1,0 0-1,1-1 1,-1 1-1,0 0 0,1 0 1,-1 0-1,1 0 1,0 0-1,-1 0 1,1 1-1,0-1 0,0 0 1,0 1-1,0-1 1,0 1-1,0-1 1,0 1-1,0-1 0,0 1 1,1 0-1,-1-1 1,1 1-1,-1 0 1,1 0-1,0-1 0,0 1 1,0 3-1,0-3-36,1 1 1,0 0-1,0 0 0,0-1 0,0 1 0,1-1 0,-1 1 0,1-1 0,-1 1 1,1-1-1,0 0 0,0 0 0,0 0 0,0 0 0,0 0 0,1 0 0,-1-1 1,1 1-1,-1-1 0,1 1 0,5 1 0,2 0-104,1 0-1,0-1 1,0 0-1,0-1 1,0 0-1,0-1 1,0 0-1,0 0 1,0-2-1,0 1 1,0-1-1,-1-1 1,1 0-1,-1 0 1,1-1-1,-1 0 1,0-1-1,0 0 1,-1-1-1,0 0 1,17-14-1,-26 19 105,1 1-1,-1 0 0,0 0 1,1-1-1,-1 1 0,0 0 1,1 0-1,-1-1 0,0 1 1,0 0-1,0-1 0,1 1 1,-1 0-1,0-1 0,0 1 0,0 0 1,0-1-1,0 1 0,1 0 1,-1-1-1,0 1 0,0-1 1,0 1-1,0 0 0,0-1 1,0 1-1,0-1 0,0 1 0,-1 0 1,1-1-1,0 1 0,0 0 1,0-1-1,0 1 0,0 0 1,-1-1-1,1 1 0,0 0 1,0-1-1,-1 1 0,1 0 0,0-1 1,0 1-1,-1 0 0,1 0 1,0 0-1,-1-1 0,1 1 1,0 0-1,-1 0 0,1 0 1,0 0-1,-1-1 0,1 1 0,0 0 1,-1 0-1,1 0 0,-1 0 1,1 0-1,0 0 0,-1 0 1,1 0-1,0 0 0,-1 0 1,0 1-1,-30-3 671,28 2-526,-5 0 8,1-2 1,0 1-1,0-1 1,0 0-1,0 0 1,1 0-1,-10-6 1,-29-8-2198,41 15 1501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8.110"/>
    </inkml:context>
    <inkml:brush xml:id="br0">
      <inkml:brushProperty name="width" value="0.1" units="cm"/>
      <inkml:brushProperty name="height" value="0.1" units="cm"/>
      <inkml:brushProperty name="color" value="#5B2D90"/>
    </inkml:brush>
  </inkml:definitions>
  <inkml:trace contextRef="#ctx0" brushRef="#br0">533 163 1176,'-23'-12'5682,"-9"7"-4019,-34 7-2109,52-1 1124,-80 9-432,48-4 70,-48 0 0,81-6-175,1 0 0,-1-1 0,0-1 1,1 0-1,-1-1 0,1 0 0,0-1 0,-18-7 0,28 10-147,0 0 0,0 1 0,0-1-1,0 0 1,1 0 0,-1 0 0,0 0 0,1-1 0,-1 1 0,1 0 0,-1-1-1,1 1 1,0 0 0,-1-1 0,1 0 0,0 1 0,0-1 0,0 0-1,0 0 1,1 1 0,-1-1 0,0 0 0,0-4 0,1 4-16,1 0-1,-1 0 1,1 0 0,0-1-1,0 1 1,0 0 0,0 1 0,0-1-1,0 0 1,0 0 0,1 0-1,-1 1 1,1-1 0,-1 0-1,1 1 1,0 0 0,3-3 0,6-4-149,2 1 0,-1 0 0,1 1 0,0 0 0,18-5 0,-3 3 59,1 2-1,0 1 1,0 1-1,0 1 1,1 2 0,-1 1-1,0 1 1,1 1-1,-1 2 1,0 1-1,28 9 1,52 25-4575,-107-37 4013,-1-1 482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9.607"/>
    </inkml:context>
    <inkml:brush xml:id="br0">
      <inkml:brushProperty name="width" value="0.1" units="cm"/>
      <inkml:brushProperty name="height" value="0.1" units="cm"/>
      <inkml:brushProperty name="color" value="#5B2D90"/>
    </inkml:brush>
  </inkml:definitions>
  <inkml:trace contextRef="#ctx0" brushRef="#br0">195 11 4217,'12'-6'5566,"41"1"-5007,-53 5-548,16 1-20,-1 1-1,1 0 1,0 1 0,-1 0-1,23 9 1,21 5 36,-1-1-8,-56-15-14,1-1 1,0 1-1,-1 0 0,1 1 1,-1-1-1,1 0 1,-1 1-1,1-1 1,-1 1-1,0 0 1,0 0-1,0 0 1,0 0-1,0 0 0,0 0 1,-1 0-1,1 1 1,1 3-1,-3-5 26,0 1 0,0-1-1,0 0 1,0 0 0,0 0-1,0 0 1,-1 1 0,1-1-1,0 0 1,-1 0 0,1 0-1,-1 0 1,0 0 0,1 0-1,-1 0 1,0 0 0,1 0 0,-1 0-1,0 0 1,0 0 0,0-1-1,0 1 1,0 0 0,0 0-1,0-1 1,0 1 0,0-1-1,0 1 1,0-1 0,0 1-1,0-1 1,-1 0 0,-1 1-1,-47 8 35,39-7-29,-247 32 105,83-11-3458,159-21 2681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1.532"/>
    </inkml:context>
    <inkml:brush xml:id="br0">
      <inkml:brushProperty name="width" value="0.1" units="cm"/>
      <inkml:brushProperty name="height" value="0.1" units="cm"/>
      <inkml:brushProperty name="color" value="#5B2D90"/>
    </inkml:brush>
  </inkml:definitions>
  <inkml:trace contextRef="#ctx0" brushRef="#br0">204 228 1128,'8'-11'6360,"6"-11"-3719,-24 23-2473,1 0-1,-1 1 1,0 0 0,-10 3 0,2 1-97,0 0 0,-27 4 0,40-9-63,0 0-1,0 0 0,0-1 1,1 0-1,-1 0 0,0 0 1,0 0-1,0-1 0,0 0 1,0 0-1,1 0 0,-1-1 0,0 0 1,1 1-1,-5-4 0,8 4-34,1 1-1,-1-1 1,1 0-1,-1 1 1,1-1-1,0 0 1,-1 0-1,1 0 1,0 1-1,0-1 1,-1 0-1,1 0 1,0 0-1,0 0 1,0 0-1,0 1 1,0-1-1,0 0 1,0 0-1,0 0 1,1 0-1,-1 1 1,0-1-1,0 0 1,1 0-1,-1 0 0,1 1 1,-1-1-1,0 0 1,1 0-1,-1 1 1,1-1-1,0 0 1,-1 1-1,1-1 1,1 0-1,26-28-236,-23 24 189,21-17-417,2 1 0,0 2 1,39-22-1,-11 8-1302,-47 28 1255,9-7-2575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137"/>
    </inkml:context>
    <inkml:brush xml:id="br0">
      <inkml:brushProperty name="width" value="0.1" units="cm"/>
      <inkml:brushProperty name="height" value="0.1" units="cm"/>
      <inkml:brushProperty name="color" value="#5B2D90"/>
    </inkml:brush>
  </inkml:definitions>
  <inkml:trace contextRef="#ctx0" brushRef="#br0">4 3 1616,'-2'-1'-384,"0"-1"808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620"/>
    </inkml:context>
    <inkml:brush xml:id="br0">
      <inkml:brushProperty name="width" value="0.1" units="cm"/>
      <inkml:brushProperty name="height" value="0.1" units="cm"/>
      <inkml:brushProperty name="color" value="#5B2D90"/>
    </inkml:brush>
  </inkml:definitions>
  <inkml:trace contextRef="#ctx0" brushRef="#br0">156 23 3729,'1'-1'156,"-1"0"-1,1 0 1,0 1 0,-1-1-1,1 0 1,0 0 0,0 0-1,0 1 1,0-1 0,0 1 0,0-1-1,0 0 1,0 1 0,0 0-1,0-1 1,0 1 0,0 0 0,0-1-1,1 1 1,-1 0 0,1 0-1,37-6-916,-30 5 1045,2-1-524,-1 1 0,0 0-1,0 1 1,0 0 0,11 2-1,-20-2 265,1 0 0,-1 0-1,1 0 1,-1 1 0,0-1-1,1 0 1,-1 1 0,1-1-1,-1 1 1,0-1 0,1 1-1,-1-1 1,0 1 0,1 0-1,-1 0 1,0 0 0,0 0-1,0 0 1,0 0 0,0 0-1,0 0 1,0 0 0,0 1-1,0-1 1,-1 0 0,1 0-1,0 1 1,-1-1 0,1 1-1,-1-1 1,0 0 0,1 1-1,-1-1 1,0 1 0,0-1-1,0 1 1,0-1 0,0 1-1,0-1 1,0 1 0,0-1-1,-1 1 1,1-1 0,-1 0-1,0 2 1,-1 1 144,0 1 1,-1-1-1,1-1 0,-1 1 0,0 0 1,0-1-1,0 1 0,-1-1 0,1 0 1,-1 0-1,0 0 0,-6 3 0,-51 25 484,43-25-471,-1-2-1,-27 5 0,34-8-261,0 1 0,0 0-1,0 1 1,0 0 0,0 1 0,1 1-1,0 0 1,-18 10 0,28-15-104,-1 1 0,1 0 0,0 1 0,0-1 1,0 0-1,0 0 0,0 0 0,0 1 0,0-1 1,0 0-1,0 1 0,0-1 0,1 1 1,-1-1-1,0 3 0,1 3-678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4.631"/>
    </inkml:context>
    <inkml:brush xml:id="br0">
      <inkml:brushProperty name="width" value="0.1" units="cm"/>
      <inkml:brushProperty name="height" value="0.1" units="cm"/>
      <inkml:brushProperty name="color" value="#5B2D90"/>
    </inkml:brush>
  </inkml:definitions>
  <inkml:trace contextRef="#ctx0" brushRef="#br0">1 90 800,'0'0'4385,"38"-19"-3153,-16 7-1040,-10 4-138,1 0 1,0 1-1,0 0 0,1 1 0,0 1 0,0 0 0,0 1 0,25-5 0,-38 10-19,0-1-1,0 0 1,0 0-1,0 1 1,0-1-1,0 1 1,0-1-1,0 1 1,0-1-1,0 1 1,0 0-1,0-1 1,0 1-1,0 0 1,-1 0-1,1-1 1,0 1-1,-1 0 1,1 0-1,0 0 1,-1 0-1,1 0 1,-1 0-1,1 0 1,-1 0-1,0 0 1,1 0-1,-1 1 1,0-1-1,0 0 1,0 0-1,0 0 1,0 0-1,0 0 1,0 0-1,0 2 1,-6 47 625,5-42-584,-24 87 999,19-75-1382,0 0 1,1 0-1,1 0 1,-3 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5.764"/>
    </inkml:context>
    <inkml:brush xml:id="br0">
      <inkml:brushProperty name="width" value="0.1" units="cm"/>
      <inkml:brushProperty name="height" value="0.1" units="cm"/>
      <inkml:brushProperty name="color" value="#5B2D90"/>
    </inkml:brush>
  </inkml:definitions>
  <inkml:trace contextRef="#ctx0" brushRef="#br0">155 160 2192,'8'-6'6662,"-8"8"-6508,0 0 1,0 0-1,-1 0 1,1 1-1,-1-1 1,0 0-1,0 0 1,0 0-1,0 0 1,0 0-1,-1 2 1,-4 3-24,-42 49 513,44-52-612,0 0 0,-1 0 0,1 0 0,-1-1-1,0 1 1,0-1 0,0-1 0,0 1-1,-11 4 1,15-7-37,0 0 0,0 1 0,-1-1 0,1 0 0,0 0-1,0 0 1,0 0 0,-1 0 0,1 0 0,0 0 0,0 0 0,0-1 0,-1 1-1,1 0 1,0-1 0,0 1 0,0-1 0,0 1 0,0-1 0,0 1 0,0-1-1,0 0 1,0 1 0,0-1 0,0 0 0,0 0 0,1 0 0,-2-1-1,0-1-11,1 0-1,0-1 1,-1 1 0,1 0-1,1 0 1,-1-1-1,0 1 1,1 0-1,0-1 1,0-4-1,0-3-65,1 0 0,0 0 0,1 0 0,0 1 0,6-19 0,-7 27 46,37-78-605,-35 73 305,1 1 0,-1 1 1,1-1-1,0 0 0,1 1 0,0 0 1,-1 0-1,2 0 0,-1 1 0,9-7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349"/>
    </inkml:context>
    <inkml:brush xml:id="br0">
      <inkml:brushProperty name="width" value="0.1" units="cm"/>
      <inkml:brushProperty name="height" value="0.1" units="cm"/>
      <inkml:brushProperty name="color" value="#00A0D7"/>
    </inkml:brush>
  </inkml:definitions>
  <inkml:trace contextRef="#ctx0" brushRef="#br0">826 193 7146,'-4'-12'744,"-2"-1"552,-3 0 176,-6-2-359,-5 1-145,-11-2-296,-4-2-200,-10-1-176,-6 1-56,-10 1-136,-7 3-40,-5 5-112,-1 2-128,-4 5-280,3 0-192,5 1-768,6 1-697,17-3 1193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8.768"/>
    </inkml:context>
    <inkml:brush xml:id="br0">
      <inkml:brushProperty name="width" value="0.1" units="cm"/>
      <inkml:brushProperty name="height" value="0.1" units="cm"/>
      <inkml:brushProperty name="color" value="#5B2D90"/>
    </inkml:brush>
  </inkml:definitions>
  <inkml:trace contextRef="#ctx0" brushRef="#br0">212 142 488,'0'0'113,"37"-12"6254,-29 11-6130,-1 0 1,1 1-1,0-1 0,-1 1 0,1 1 0,0 0 1,-1 0-1,1 0 0,-1 1 0,9 3 0,-14-4-216,0 0-1,0 0 1,0 0-1,-1 0 1,1 0-1,0 1 1,0-1-1,-1 1 1,1-1-1,-1 1 1,1 0-1,-1 0 1,0-1-1,0 1 1,0 0-1,0 0 1,0 0-1,0 0 1,0 0-1,-1 0 1,1 1-1,-1-1 1,0 0-1,1 0 1,-1 0-1,0 0 1,0 1-1,0-1 1,-1 0-1,1 0 0,0 0 1,-1 1-1,1-1 1,-1 0-1,0 0 1,0 0-1,0 0 1,0 0-1,-1 2 1,-1 2-3,1 1 0,-1-1 0,0 0 0,-1 0 0,1 0 1,-1 0-1,0-1 0,-1 1 0,1-1 0,-1 0 0,0 0 0,0-1 0,-1 0 0,1 0 1,-1 0-1,0 0 0,0-1 0,0 0 0,-1 0 0,1-1 0,-1 0 0,1 0 1,-1 0-1,0-1 0,0 0 0,0 0 0,0-1 0,0 0 0,0 0 0,1 0 0,-1-1 1,0 0-1,0-1 0,0 1 0,-10-5 0,6 2-163,1-1 0,0 0 0,0 0 1,1-1-1,0 0 0,0-1 0,0 1 0,1-2 0,0 1 0,0-1 0,1-1 1,0 1-1,-11-19 0,15 23 121,1 0 0,0 0 0,0-1 0,0 1 0,0 0 0,1 0 0,-1-1 0,1 1 0,1-1 0,-1 0 0,1 1 1,-1-1-1,1 1 0,0-1 0,1 0 0,-1 1 0,1-1 0,0 1 0,0-1 0,1 1 0,-1 0 0,1-1 0,0 1 0,0 0 0,0 0 0,1 0 0,-1 0 1,1 1-1,0-1 0,0 1 0,0-1 0,1 1 0,-1 0 0,1 0 0,6-4 0,0 0-508,-1 1 0,1 0-1,0 0 1,1 1 0,-1 0-1,1 1 1,18-5 0,-20 8 64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9.767"/>
    </inkml:context>
    <inkml:brush xml:id="br0">
      <inkml:brushProperty name="width" value="0.1" units="cm"/>
      <inkml:brushProperty name="height" value="0.1" units="cm"/>
      <inkml:brushProperty name="color" value="#5B2D90"/>
    </inkml:brush>
  </inkml:definitions>
  <inkml:trace contextRef="#ctx0" brushRef="#br0">65 0 3561,'-50'24'3410,"35"-28"-4269,27 4-2772,-9 1 3086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153"/>
    </inkml:context>
    <inkml:brush xml:id="br0">
      <inkml:brushProperty name="width" value="0.1" units="cm"/>
      <inkml:brushProperty name="height" value="0.1" units="cm"/>
      <inkml:brushProperty name="color" value="#5B2D90"/>
    </inkml:brush>
  </inkml:definitions>
  <inkml:trace contextRef="#ctx0" brushRef="#br0">1 1 432,'0'0'96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913"/>
    </inkml:context>
    <inkml:brush xml:id="br0">
      <inkml:brushProperty name="width" value="0.1" units="cm"/>
      <inkml:brushProperty name="height" value="0.1" units="cm"/>
      <inkml:brushProperty name="color" value="#5B2D90"/>
    </inkml:brush>
  </inkml:definitions>
  <inkml:trace contextRef="#ctx0" brushRef="#br0">180 314 976,'3'-1'241,"1"0"0,0 0 0,0-1 0,0 1 0,-1-1 0,1 1 0,-1-1 0,1-1 0,-1 1 0,0 0 0,0-1 0,6-5 0,-2 2-20,0-1 0,-1-1 0,0 1 0,7-11 0,-8 9-150,0 0 0,0-1 0,-1 0 0,0 1 0,-1-1 0,0 0 0,-1-1 0,0 1 0,-1 0 0,0-1 0,0 1 0,-2-16 0,0 22-17,1-1 0,-1 1 0,-1 0 1,1-1-1,-1 1 0,1 0 0,-1 0 0,0 0 0,-1 0 1,1 0-1,-1 0 0,1 1 0,-1-1 0,0 1 1,-1 0-1,1 0 0,0 0 0,-1 0 0,0 0 0,0 1 1,1 0-1,-2 0 0,1 0 0,0 0 0,0 0 0,0 1 1,-1 0-1,1 0 0,-1 0 0,-8 0 0,0 0 56,0 0-1,0 1 1,0 1-1,0 0 0,0 0 1,-18 6-1,25-6-59,0 1 0,0-1-1,0 1 1,1 1 0,-1-1 0,1 1-1,0 0 1,-1 1 0,1-1 0,1 1-1,-1 0 1,0 0 0,1 0 0,0 1-1,-7 9 1,10-12-9,0-1 0,1 0 0,-1 1 0,0 0 0,1-1 0,-1 1-1,1-1 1,0 1 0,-1-1 0,1 1 0,0 0 0,0-1 0,0 1 0,0 0 0,0-1 0,1 1 0,-1 0 0,0-1-1,1 1 1,-1-1 0,1 1 0,0-1 0,-1 1 0,1-1 0,0 1 0,0-1 0,0 0 0,0 1 0,0-1 0,0 0 0,0 0-1,0 0 1,1 0 0,-1 0 0,0 0 0,1 0 0,-1 0 0,1 0 0,-1-1 0,1 1 0,-1-1 0,1 1 0,2 0 0,3 1-396,-1 0 1,0 0-1,1-1 1,-1 0-1,1 0 1,-1-1-1,1 1 1,0-1-1,10-2 1,-8 0-1631,0 1 705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39.871"/>
    </inkml:context>
    <inkml:brush xml:id="br0">
      <inkml:brushProperty name="width" value="0.1" units="cm"/>
      <inkml:brushProperty name="height" value="0.1" units="cm"/>
      <inkml:brushProperty name="color" value="#5B2D90"/>
    </inkml:brush>
  </inkml:definitions>
  <inkml:trace contextRef="#ctx0" brushRef="#br0">1 23 2801,'577'-22'1403,"-533"22"-2110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0.482"/>
    </inkml:context>
    <inkml:brush xml:id="br0">
      <inkml:brushProperty name="width" value="0.1" units="cm"/>
      <inkml:brushProperty name="height" value="0.1" units="cm"/>
      <inkml:brushProperty name="color" value="#5B2D90"/>
    </inkml:brush>
  </inkml:definitions>
  <inkml:trace contextRef="#ctx0" brushRef="#br0">0 1 1360,'9'1'512,"0"-1"449,1 1-249,2-1-128,3 1-136,5 0-64,3 0-48,0 1-40,2 1-112,2-1-80,3 0-104,1 0-32,3-2-440,3 0-408,0-2 480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209"/>
    </inkml:context>
    <inkml:brush xml:id="br0">
      <inkml:brushProperty name="width" value="0.1" units="cm"/>
      <inkml:brushProperty name="height" value="0.1" units="cm"/>
      <inkml:brushProperty name="color" value="#5B2D90"/>
    </inkml:brush>
  </inkml:definitions>
  <inkml:trace contextRef="#ctx0" brushRef="#br0">0 13 2721,'43'-7'878,"0"3"0,87 2 1,-61 2 693,612 2-1880,-624-1-87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849"/>
    </inkml:context>
    <inkml:brush xml:id="br0">
      <inkml:brushProperty name="width" value="0.1" units="cm"/>
      <inkml:brushProperty name="height" value="0.1" units="cm"/>
      <inkml:brushProperty name="color" value="#5B2D90"/>
    </inkml:brush>
  </inkml:definitions>
  <inkml:trace contextRef="#ctx0" brushRef="#br0">1 20 2304,'2'-2'24,"0"-1"-32,2-1-408,2 0 192,1 1 344,1 1 737,2 1 175,2 1-40,3 0-184,6 0-552,4 1-400,7 0-880,1 0 600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7.195"/>
    </inkml:context>
    <inkml:brush xml:id="br0">
      <inkml:brushProperty name="width" value="0.1" units="cm"/>
      <inkml:brushProperty name="height" value="0.1" units="cm"/>
      <inkml:brushProperty name="color" value="#5B2D90"/>
    </inkml:brush>
  </inkml:definitions>
  <inkml:trace contextRef="#ctx0" brushRef="#br0">82 16 1760,'11'-15'13777,"-19"48"-13138,2-9-201,-1 9-345,1-1-55,-1-1-1,-1 0 0,-2 0 1,-21 47-1,27-73-214,-1 2-639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9.342"/>
    </inkml:context>
    <inkml:brush xml:id="br0">
      <inkml:brushProperty name="width" value="0.1" units="cm"/>
      <inkml:brushProperty name="height" value="0.1" units="cm"/>
      <inkml:brushProperty name="color" value="#5B2D90"/>
    </inkml:brush>
  </inkml:definitions>
  <inkml:trace contextRef="#ctx0" brushRef="#br0">18 123 936,'-17'-3'9685,"48"-12"-8307,-3-1-1198,0 0 1,1 2 0,32-11 0,2-2-139,-44 20-66,-30 16-17,-29 16 1,-115 45 30,153-69 9,1-1 0,0 1 0,-1-1 0,1 0 1,0 1-1,-1-1 0,1 0 0,0 0 0,-1 0 0,1 0 0,-1 0 0,1 0 0,0 0 0,-1 0 0,1 0 0,-1-1 0,1 1 0,-2-2 0,2-4-26,16-2 26,68-28-23,-35 12 19,-43 21 6,2-1 0,-1 0 1,0 1-1,1 0 0,-1 1 0,1 0 0,0 0 0,0 0 0,10-1 0,-17 3-26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830"/>
    </inkml:context>
    <inkml:brush xml:id="br0">
      <inkml:brushProperty name="width" value="0.1" units="cm"/>
      <inkml:brushProperty name="height" value="0.1" units="cm"/>
      <inkml:brushProperty name="color" value="#00A0D7"/>
    </inkml:brush>
  </inkml:definitions>
  <inkml:trace contextRef="#ctx0" brushRef="#br0">38 33 2897,'-9'-14'544,"7"-4"6225,1 24-5617,-1 7-143,0 2-137,-4 10-400,0 4-168,1 9-208,0 5-56,5 6-40,1 3-256,6 8-1392,2 3 1120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20.840"/>
    </inkml:context>
    <inkml:brush xml:id="br0">
      <inkml:brushProperty name="width" value="0.1" units="cm"/>
      <inkml:brushProperty name="height" value="0.1" units="cm"/>
      <inkml:brushProperty name="color" value="#5B2D90"/>
    </inkml:brush>
  </inkml:definitions>
  <inkml:trace contextRef="#ctx0" brushRef="#br0">73 55 2457,'-13'-15'6498,"-10"-14"-2482,11 27-3069,3 18-129,8-15-784,1-1-1,0 1 0,-1 0 0,1-1 0,0 1 1,0 0-1,0-1 0,-1 1 0,1 0 0,0-1 1,0 1-1,0 0 0,0 0 0,0-1 0,0 1 1,0 0-1,1-1 0,-1 1 0,0 0 1,0-1-1,0 1 0,1 0 0,-1-1 0,0 1 1,1 0-1,-1-1 0,0 1 0,1-1 0,-1 1 1,1-1-1,-1 1 0,1-1 0,-1 1 0,1-1 1,0 1-1,-1-1 0,1 0 0,0 1 0,-1-1 1,1 0-1,-1 0 0,1 1 0,0-1 0,0 0 1,-1 0-1,1 0 0,0 0 0,-1 0 0,1 0 1,0 0-1,-1 0 0,2 0 0,0-1 14,0 1-1,0 0 0,0-1 1,0 0-1,0 1 0,0-1 1,-1 0-1,1 0 1,0 0-1,-1 0 0,1 0 1,-1 0-1,1 0 0,-1-1 1,1 1-1,-1 0 1,0-1-1,1 1 0,0-4 1,-1 4-35,-1 0 0,0 0 0,0 0 0,0 0 0,0 0 0,0 0 0,0 0 1,-1 1-1,1-1 0,0 0 0,0 0 0,-1 0 0,1 0 0,0 0 0,-1 0 0,1 0 0,-1 1 1,1-1-1,-1 0 0,0 0 0,1 1 0,-1-1 0,0 0 0,1 1 0,-1-1 0,0 1 0,0-1 1,0 1-1,0-1 0,1 1 0,-1-1 0,0 1 0,0 0 0,0-1 0,0 1 0,0 0 0,0 0 1,0 0-1,0 0 0,0 0 0,0 0 0,0 0 0,0 0 0,0 0 0,-1 1 0,1-1-13,-1 0 0,1 0-1,-1 0 1,1 0 0,-1 0 0,1 0-1,-1 1 1,1-1 0,-1 0 0,1 1-1,-1-1 1,1 1 0,0 0-1,-1-1 1,1 1 0,0 0 0,0 0-1,-1 0 1,1 0 0,0 0 0,0 0-1,0 0 1,0 0 0,0 1-1,1-1 1,-1 0 0,0 1 0,1-1-1,-1 0 1,0 1 0,1-1 0,0 1-1,-1-1 1,1 0 0,0 1-1,-1 1 1,2 0 1,-1 0 0,1 0-1,0 1 1,-1-2 0,1 1-1,1 0 1,-1 0 0,0 0-1,1 0 1,-1-1 0,1 1 0,0-1-1,0 1 1,0-1 0,3 3-1,-5-4 2,1-1 0,-1 1 0,1-1 0,-1 1 1,1-1-1,-1 0 0,1 1 0,0-1 0,-1 0 0,1 0 0,-1 1 0,1-1 0,0 0 0,-1 0 0,1 0 0,0 0 0,-1 1 0,1-1 0,0 0 0,0 0 0,-1-1 0,1 1 0,0 0 0,-1 0 0,2 0 0,-1-1 1,0 0 0,0 0 1,0 0-1,-1 0 0,1 0 0,0 0 0,-1-1 0,1 1 0,0 0 0,-1 0 0,1 0 0,-1-1 0,0 1 0,1 0 0,-1-1 0,0 1 0,0 0 0,0 0 0,0-2 0,0 1 2,0 0 0,0 1-1,-1-1 1,1 1 0,-1-1 0,1 1 0,-1-1 0,1 1 0,-1-1-1,0 1 1,0-1 0,1 1 0,-1 0 0,0 0 0,0-1 0,0 1-1,-1 0 1,1 0 0,0 0 0,0 0 0,-3-1 0,4 1-8,-1 1 0,1 0 1,-1-1-1,1 1 0,-1 0 1,1-1-1,-1 1 0,0 0 1,1 0-1,-1 0 0,0-1 1,1 1-1,-1 0 0,1 0 1,-1 0-1,0 0 0,1 0 1,-1 0-1,0 0 1,1 0-1,-1 0 0,1 1 1,-1-1-1,0 0 0,1 0 1,-1 1-1,1-1 0,-1 0 1,0 0-1,1 1 0,-1-1 1,1 1-1,-1-1 0,1 0 1,0 1-1,-1-1 0,1 1 1,-1-1-1,1 1 0,0-1 1,-1 1-1,1 0 0,0-1 1,0 1-1,-1-1 0,1 1 1,0 0-1,0-1 0,0 1 1,0 0-1,0 0 0,0 0-80,0-1-1,0 0 1,0 1-1,0-1 1,0 0-1,0 1 1,0-1-1,0 0 1,0 1-1,0-1 0,0 0 1,1 1-1,-1-1 1,0 0-1,0 1 1,0-1-1,0 0 1,1 1-1,-1-1 0,0 0 1,0 0-1,1 1 1,-1-1-1,0 0 1,1 0-1,-1 0 1,0 0-1,1 1 1,-1-1-1,0 0 0,1 0 1,-1 0-1,0 0 1,1 0-1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47.290"/>
    </inkml:context>
    <inkml:brush xml:id="br0">
      <inkml:brushProperty name="width" value="0.1" units="cm"/>
      <inkml:brushProperty name="height" value="0.1" units="cm"/>
      <inkml:brushProperty name="color" value="#5B2D90"/>
    </inkml:brush>
  </inkml:definitions>
  <inkml:trace contextRef="#ctx0" brushRef="#br0">8 23 1904,'-4'-3'1632,"4"2"-1361,-1 1 1,1-1 0,0 0 0,-1 0 0,1 1 0,0-1 0,-1 0-1,1 1 1,0-1 0,0 0 0,0 0 0,0 0 0,0 1 0,0-1-1,0 0 1,0-1 0,0 2-231,0-1-1,0 1 1,1 0-1,-1-1 1,0 1-1,0 0 1,0-1-1,1 1 1,-1 0-1,0 0 1,0-1-1,1 1 1,-1 0 0,0 0-1,1 0 1,-1-1-1,0 1 1,1 0-1,-1 0 1,0 0-1,1 0 1,-1 0-1,1 0 1,-1 0-1,0 0 1,1 0-1,-1 0 1,0 0-1,1 0 1,-1 0 0,0 0-1,1 0 1,-1 0-1,1 0 1,-1 0-1,0 0 1,1 0-1,-1 1 1,0-1-1,1 0 1,-1 0-1,0 0 1,0 1-1,1-1 1,-1 0-1,0 0 1,0 1-1,1-1 1,-1 0 0,0 1-1,0-1 1,0 0-1,1 1 1,-1-1-1,5 6 85,1-1 1,-1 1-1,-1 0 0,1 0 0,-1 0 1,0 1-1,0-1 0,-1 1 0,0 0 1,0 0-1,-1 0 0,0 1 0,3 14 0,-2 6-1246,0 1 0,-3 38 0,0-41-1520,1-15 1499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0.542"/>
    </inkml:context>
    <inkml:brush xml:id="br0">
      <inkml:brushProperty name="width" value="0.1" units="cm"/>
      <inkml:brushProperty name="height" value="0.1" units="cm"/>
      <inkml:brushProperty name="color" value="#5B2D90"/>
    </inkml:brush>
  </inkml:definitions>
  <inkml:trace contextRef="#ctx0" brushRef="#br0">58 45 2657,'-2'9'4735,"2"-7"-4717,-1-1 0,1 0 0,-1 1 0,1-1 0,-1 0 0,1 1 1,-1-1-1,0 0 0,0 1 0,0-1 0,1 0 0,-1 0 1,0 0-1,0 0 0,0 0 0,-1 0 0,1 0 0,0 0 0,0-1 1,0 1-1,-1 0 0,1-1 0,0 1 0,-1-1 0,1 1 1,-2-1-1,-26 1 2057,51-1-507,79-2-1137,78 3-424,152 2-103,-126-6 48,166-13-228,-115 0 102,156-4-607,301-3-952,-75 24 1916,-295-3 60,99-2 48,462 9 1106,-682 8-1366,603 2-22,-50-18 22,-457 26-237,48 2 300,127-12-1391,-395-10-4245,-95-3 4974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6.251"/>
    </inkml:context>
    <inkml:brush xml:id="br0">
      <inkml:brushProperty name="width" value="0.1" units="cm"/>
      <inkml:brushProperty name="height" value="0.1" units="cm"/>
      <inkml:brushProperty name="color" value="#5B2D90"/>
    </inkml:brush>
  </inkml:definitions>
  <inkml:trace contextRef="#ctx0" brushRef="#br0">43 29 1816,'-16'-12'6764,"-8"-5"-2955,24 17-3765,0 1 1,0-1-1,1 0 0,-1 0 0,0 0 0,0 0 0,0 0 0,0 1 0,0-1 0,0 0 1,0 0-1,0 0 0,0 0 0,0 0 0,1 1 0,-1-1 0,0 0 0,0 0 1,0 0-1,0 1 0,0-1 0,0 0 0,0 0 0,-1 0 0,1 0 0,0 1 0,0-1 1,0 0-1,0 0 0,0 0 0,0 0 0,0 1 0,0-1 0,0 0 0,0 0 1,0 0-1,-1 0 0,1 0 0,0 0 0,0 1 0,0-1 0,0 0 0,0 0 0,-1 0 1,1 0-1,0 0 0,0 0 0,0 0 0,0 0 0,-1 0 0,1 0 0,0 0 1,0 0-1,0 0 0,0 0 0,-1 0 0,14 16 1074,15 0-982,0 2-1,-2 0 1,0 2-1,44 43 1,-72-59-154,0-1 0,0 1 0,0-1 0,0 0 0,-1 1 0,1-1 1,-1-1-1,0 1 0,0 0 0,-6 4 0,6-5-3,-90 92 234,40-40-4224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8.761"/>
    </inkml:context>
    <inkml:brush xml:id="br0">
      <inkml:brushProperty name="width" value="0.1" units="cm"/>
      <inkml:brushProperty name="height" value="0.1" units="cm"/>
      <inkml:brushProperty name="color" value="#5B2D90"/>
    </inkml:brush>
  </inkml:definitions>
  <inkml:trace contextRef="#ctx0" brushRef="#br0">6 27 1536,'-3'-26'5179,"0"46"-2364,11 42-2883,0-36-2354,-6-22 1799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7.387"/>
    </inkml:context>
    <inkml:brush xml:id="br0">
      <inkml:brushProperty name="width" value="0.1" units="cm"/>
      <inkml:brushProperty name="height" value="0.1" units="cm"/>
      <inkml:brushProperty name="color" value="#5B2D90"/>
    </inkml:brush>
  </inkml:definitions>
  <inkml:trace contextRef="#ctx0" brushRef="#br0">1 20 1984,'4'-19'12815,"-4"37"-12908,12 74-3545,-11-80 2684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2.856"/>
    </inkml:context>
    <inkml:brush xml:id="br0">
      <inkml:brushProperty name="width" value="0.1" units="cm"/>
      <inkml:brushProperty name="height" value="0.1" units="cm"/>
      <inkml:brushProperty name="color" value="#5B2D90"/>
    </inkml:brush>
  </inkml:definitions>
  <inkml:trace contextRef="#ctx0" brushRef="#br0">18 16 3657,'0'1'144,"-1"-1"0,1 0 0,0 0 0,-1 0 0,1 1 0,-1-1 0,1 0 0,-1 0 0,1 0 0,-1 0 0,1 0 0,-1 0 0,1 0 0,-1 0 0,1 0 0,-1 0 0,1 0 0,-1 0 0,1 0 0,0 0 0,-1-1 0,1 1 0,-1 0 0,1 0 0,-1 0 0,1-1 0,0 1 0,-1 0 0,1-1 0,-1 1 0,1 0 0,0-1 0,-1 1 0,1 0 0,0-1 0,0 1 0,-1-1 0,1 1 0,0 0 0,0-1 0,0 1 0,-1-1 0,1 1 0,0-1 0,0 1 0,0-1 0,0 1 0,0-1 0,0 0 0,0-4-296,1 44 1625,-2-33-1563,1 0 0,0 0 0,0 1 0,1-1 0,0 0 0,0 0 0,0 0-1,1-1 1,3 11 0,9-20-4866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351"/>
    </inkml:context>
    <inkml:brush xml:id="br0">
      <inkml:brushProperty name="width" value="0.1" units="cm"/>
      <inkml:brushProperty name="height" value="0.1" units="cm"/>
      <inkml:brushProperty name="color" value="#5B2D90"/>
    </inkml:brush>
  </inkml:definitions>
  <inkml:trace contextRef="#ctx0" brushRef="#br0">0 17 1392,'15'-17'7396,"-10"45"-5677,-1-4-2161,0-5-4375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788"/>
    </inkml:context>
    <inkml:brush xml:id="br0">
      <inkml:brushProperty name="width" value="0.1" units="cm"/>
      <inkml:brushProperty name="height" value="0.1" units="cm"/>
      <inkml:brushProperty name="color" value="#5B2D90"/>
    </inkml:brush>
  </inkml:definitions>
  <inkml:trace contextRef="#ctx0" brushRef="#br0">0 0 1656,'8'7'3821,"-7"-6"-3502,-1 0-1,1-1 0,-1 1 1,1 0-1,-1 0 1,0 0-1,0 0 0,1-1 1,-1 1-1,0 0 1,0 0-1,0 1 0,6 36-41,-2-11-88,10 7-452,1-17-3159,-10-15 2202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191"/>
    </inkml:context>
    <inkml:brush xml:id="br0">
      <inkml:brushProperty name="width" value="0.1" units="cm"/>
      <inkml:brushProperty name="height" value="0.1" units="cm"/>
      <inkml:brushProperty name="color" value="#5B2D90"/>
    </inkml:brush>
  </inkml:definitions>
  <inkml:trace contextRef="#ctx0" brushRef="#br0">1 15 1024,'7'-14'5057,"-1"24"-2691,2 43-2667,-4-29-996,-3-16 569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1.977"/>
    </inkml:context>
    <inkml:brush xml:id="br0">
      <inkml:brushProperty name="width" value="0.1" units="cm"/>
      <inkml:brushProperty name="height" value="0.1" units="cm"/>
      <inkml:brushProperty name="color" value="#00A0D7"/>
    </inkml:brush>
  </inkml:definitions>
  <inkml:trace contextRef="#ctx0" brushRef="#br0">4 224 8210,'-4'-25'216,"17"-3"-104,9-4-112,5-2-16,11-1-136,4-1-744,5 3 592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581"/>
    </inkml:context>
    <inkml:brush xml:id="br0">
      <inkml:brushProperty name="width" value="0.1" units="cm"/>
      <inkml:brushProperty name="height" value="0.1" units="cm"/>
      <inkml:brushProperty name="color" value="#5B2D90"/>
    </inkml:brush>
  </inkml:definitions>
  <inkml:trace contextRef="#ctx0" brushRef="#br0">1 0 2801,'4'0'1592,"-4"3"-1040,1 1 16,-1 2 8,0 1-72,0 1-168,0 3-47,1 1-145,0 1-72,0 2-48,1 2-24,1 1-368,0-2-497,1-4 505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021"/>
    </inkml:context>
    <inkml:brush xml:id="br0">
      <inkml:brushProperty name="width" value="0.1" units="cm"/>
      <inkml:brushProperty name="height" value="0.1" units="cm"/>
      <inkml:brushProperty name="color" value="#5B2D90"/>
    </inkml:brush>
  </inkml:definitions>
  <inkml:trace contextRef="#ctx0" brushRef="#br0">1 0 3225,'0'1'288,"1"-1"0,0 1-1,0-1 1,0 1 0,-1-1 0,1 1 0,0 0 0,-1-1 0,1 1 0,-1 0 0,1-1 0,-1 1 0,1 0 0,-1 0 0,1 0-1,-1-1 1,0 1 0,1 0 0,-1 0 0,0 0 0,0 0 0,1 0 0,-1 1 0,7 39 200,3 6-3164,-7-41 1787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486"/>
    </inkml:context>
    <inkml:brush xml:id="br0">
      <inkml:brushProperty name="width" value="0.1" units="cm"/>
      <inkml:brushProperty name="height" value="0.1" units="cm"/>
      <inkml:brushProperty name="color" value="#5B2D90"/>
    </inkml:brush>
  </inkml:definitions>
  <inkml:trace contextRef="#ctx0" brushRef="#br0">0 1 1608,'1'1'1641,"0"1"-801,-1 2-64,0 2-144,0 0 16,0 2 40,0 0-63,1 2-201,0-1-128,1 1-208,0 0-72,2 0-56,-1 1-112,1-1-368,1 1-241,-1-1-927,-1-1 920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962"/>
    </inkml:context>
    <inkml:brush xml:id="br0">
      <inkml:brushProperty name="width" value="0.1" units="cm"/>
      <inkml:brushProperty name="height" value="0.1" units="cm"/>
      <inkml:brushProperty name="color" value="#5B2D90"/>
    </inkml:brush>
  </inkml:definitions>
  <inkml:trace contextRef="#ctx0" brushRef="#br0">0 1 2889,'2'9'5188,"3"20"-3584,-3-10-1296,8 13-353,1-12-3023,-7-15 1921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6.496"/>
    </inkml:context>
    <inkml:brush xml:id="br0">
      <inkml:brushProperty name="width" value="0.1" units="cm"/>
      <inkml:brushProperty name="height" value="0.1" units="cm"/>
      <inkml:brushProperty name="color" value="#5B2D90"/>
    </inkml:brush>
  </inkml:definitions>
  <inkml:trace contextRef="#ctx0" brushRef="#br0">1 1 1328,'0'39'7246,"1"-26"-6194,-1-12-1013,1 36 966,-1-36-1101,0 1 0,0-1 1,1 1-1,-1-1 0,0 1 0,0-1 0,1 1 0,-1-1 0,1 0 0,-1 1 0,1-1 0,0 1 0,0-1 0,-1 0 0,1 0 0,0 1 0,0-1 0,0 0 0,0 0 0,2 1 0,5-5-3142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086"/>
    </inkml:context>
    <inkml:brush xml:id="br0">
      <inkml:brushProperty name="width" value="0.1" units="cm"/>
      <inkml:brushProperty name="height" value="0.1" units="cm"/>
      <inkml:brushProperty name="color" value="#5B2D90"/>
    </inkml:brush>
  </inkml:definitions>
  <inkml:trace contextRef="#ctx0" brushRef="#br0">0 1 1464,'4'8'4927,"3"9"-2056,-8-12-2771,3 35 815,-2-38-1104,0-1 1,0 1-1,1-1 1,-1 1-1,0-1 0,1 0 1,-1 1-1,0-1 0,1 0 1,0 1-1,-1-1 1,1 0-1,0 1 0,0-1 1,-1 0-1,1 0 0,0 0 1,0 0-1,0 0 0,0 0 1,1 0-1,0 1 1,4-2-710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681"/>
    </inkml:context>
    <inkml:brush xml:id="br0">
      <inkml:brushProperty name="width" value="0.1" units="cm"/>
      <inkml:brushProperty name="height" value="0.1" units="cm"/>
      <inkml:brushProperty name="color" value="#5B2D90"/>
    </inkml:brush>
  </inkml:definitions>
  <inkml:trace contextRef="#ctx0" brushRef="#br0">1 8 1040,'7'-7'6529,"-6"7"-6337,6 11 2784,2 33-3022,-5-25-200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253"/>
    </inkml:context>
    <inkml:brush xml:id="br0">
      <inkml:brushProperty name="width" value="0.1" units="cm"/>
      <inkml:brushProperty name="height" value="0.1" units="cm"/>
      <inkml:brushProperty name="color" value="#5B2D90"/>
    </inkml:brush>
  </inkml:definitions>
  <inkml:trace contextRef="#ctx0" brushRef="#br0">1 0 3761,'9'2'5821,"-9"-2"-5645,5 15 2411,-2 22-2229,-3-27-13,7 16-2425,-5-21 1418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938"/>
    </inkml:context>
    <inkml:brush xml:id="br0">
      <inkml:brushProperty name="width" value="0.1" units="cm"/>
      <inkml:brushProperty name="height" value="0.1" units="cm"/>
      <inkml:brushProperty name="color" value="#5B2D90"/>
    </inkml:brush>
  </inkml:definitions>
  <inkml:trace contextRef="#ctx0" brushRef="#br0">1 0 3401,'0'10'6549,"0"40"-5382,0-48-1271,0 20 555,0-21-537,0-1-1,0 1 0,0 0 0,0-1 0,0 1 1,0-1-1,0 1 0,0-1 0,0 1 0,0 0 1,0-1-1,1 1 0,-1-1 0,0 1 1,0-1-1,1 1 0,-1-1 0,0 1 0,1-1 1,-1 1-1,0-1 0,1 0 0,-1 1 0,1-1 1,-1 1-1,1-1 0,-1 0 0,1 1 0,0-1 1,2-1-669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9.665"/>
    </inkml:context>
    <inkml:brush xml:id="br0">
      <inkml:brushProperty name="width" value="0.1" units="cm"/>
      <inkml:brushProperty name="height" value="0.1" units="cm"/>
      <inkml:brushProperty name="color" value="#5B2D90"/>
    </inkml:brush>
  </inkml:definitions>
  <inkml:trace contextRef="#ctx0" brushRef="#br0">1 0 2489,'12'7'8813,"-12"-6"-8661,6 35 398,2 4-949,1-25-1559,-3-10 1169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2.724"/>
    </inkml:context>
    <inkml:brush xml:id="br0">
      <inkml:brushProperty name="width" value="0.1" units="cm"/>
      <inkml:brushProperty name="height" value="0.1" units="cm"/>
      <inkml:brushProperty name="color" value="#00A0D7"/>
    </inkml:brush>
  </inkml:definitions>
  <inkml:trace contextRef="#ctx0" brushRef="#br0">0 141 6761,'4'-10'609,"3"1"423,12-2 152,1-1-224,2 2-96,8-2-367,2 1-153,4-5-264,1-4-600,5-10 359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0.517"/>
    </inkml:context>
    <inkml:brush xml:id="br0">
      <inkml:brushProperty name="width" value="0.1" units="cm"/>
      <inkml:brushProperty name="height" value="0.1" units="cm"/>
      <inkml:brushProperty name="color" value="#5B2D90"/>
    </inkml:brush>
  </inkml:definitions>
  <inkml:trace contextRef="#ctx0" brushRef="#br0">1 0 3169,'3'7'7028,"-1"-1"-5853,6 46 512,2-19-4186,-8-28 1725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1.355"/>
    </inkml:context>
    <inkml:brush xml:id="br0">
      <inkml:brushProperty name="width" value="0.1" units="cm"/>
      <inkml:brushProperty name="height" value="0.1" units="cm"/>
      <inkml:brushProperty name="color" value="#5B2D90"/>
    </inkml:brush>
  </inkml:definitions>
  <inkml:trace contextRef="#ctx0" brushRef="#br0">1 14 1720,'18'-13'7719,"-14"38"-3768,-3-15-4934,-1-4 772,6 32 115,-5-37-221,-1 0-1,0 0 0,1 0 1,-1 0-1,1 0 1,-1 0-1,1 0 0,0 0 1,-1 0-1,1 0 0,0 0 1,0 0-1,-1 0 0,1-1 1,0 1-1,0 0 0,2 0 1,2 0-1305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2.473"/>
    </inkml:context>
    <inkml:brush xml:id="br0">
      <inkml:brushProperty name="width" value="0.1" units="cm"/>
      <inkml:brushProperty name="height" value="0.1" units="cm"/>
      <inkml:brushProperty name="color" value="#5B2D90"/>
    </inkml:brush>
  </inkml:definitions>
  <inkml:trace contextRef="#ctx0" brushRef="#br0">0 15 1368,'9'-14'9294,"-7"28"-8326,0 2-573,4 44-2126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3.328"/>
    </inkml:context>
    <inkml:brush xml:id="br0">
      <inkml:brushProperty name="width" value="0.1" units="cm"/>
      <inkml:brushProperty name="height" value="0.1" units="cm"/>
      <inkml:brushProperty name="color" value="#5B2D90"/>
    </inkml:brush>
  </inkml:definitions>
  <inkml:trace contextRef="#ctx0" brushRef="#br0">0 0 1128,'5'4'9759,"0"20"-7285,1 35-6484,-6-55 2837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4.554"/>
    </inkml:context>
    <inkml:brush xml:id="br0">
      <inkml:brushProperty name="width" value="0.1" units="cm"/>
      <inkml:brushProperty name="height" value="0.1" units="cm"/>
      <inkml:brushProperty name="color" value="#5B2D90"/>
    </inkml:brush>
  </inkml:definitions>
  <inkml:trace contextRef="#ctx0" brushRef="#br0">0 0 1648,'3'9'9351,"6"31"-8578,-10-24-864,2 30-167,6-20-4413,-4-23 3384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6.224"/>
    </inkml:context>
    <inkml:brush xml:id="br0">
      <inkml:brushProperty name="width" value="0.1" units="cm"/>
      <inkml:brushProperty name="height" value="0.1" units="cm"/>
      <inkml:brushProperty name="color" value="#5B2D90"/>
    </inkml:brush>
  </inkml:definitions>
  <inkml:trace contextRef="#ctx0" brushRef="#br0">1 6 1672,'9'-5'8166,"-9"5"-8030,11 13 1871,-6 37-861,-1-4-4129,-2-42 2073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4.527"/>
    </inkml:context>
    <inkml:brush xml:id="br0">
      <inkml:brushProperty name="width" value="0.1" units="cm"/>
      <inkml:brushProperty name="height" value="0.1" units="cm"/>
      <inkml:brushProperty name="color" value="#5B2D90"/>
    </inkml:brush>
  </inkml:definitions>
  <inkml:trace contextRef="#ctx0" brushRef="#br0">1 0 1136,'6'15'11523,"-4"20"-10101,1 4-4175,1-27 2115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5.939"/>
    </inkml:context>
    <inkml:brush xml:id="br0">
      <inkml:brushProperty name="width" value="0.1" units="cm"/>
      <inkml:brushProperty name="height" value="0.1" units="cm"/>
      <inkml:brushProperty name="color" value="#5B2D90"/>
    </inkml:brush>
  </inkml:definitions>
  <inkml:trace contextRef="#ctx0" brushRef="#br0">1 9 320,'10'-8'9250,"-17"68"-10989,7-47 966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7.367"/>
    </inkml:context>
    <inkml:brush xml:id="br0">
      <inkml:brushProperty name="width" value="0.1" units="cm"/>
      <inkml:brushProperty name="height" value="0.1" units="cm"/>
      <inkml:brushProperty name="color" value="#5B2D90"/>
    </inkml:brush>
  </inkml:definitions>
  <inkml:trace contextRef="#ctx0" brushRef="#br0">0 27 48,'25'-26'9304,"-24"52"-7754,-3 39-4192,2-49 1656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8.487"/>
    </inkml:context>
    <inkml:brush xml:id="br0">
      <inkml:brushProperty name="width" value="0.1" units="cm"/>
      <inkml:brushProperty name="height" value="0.1" units="cm"/>
      <inkml:brushProperty name="color" value="#5B2D90"/>
    </inkml:brush>
  </inkml:definitions>
  <inkml:trace contextRef="#ctx0" brushRef="#br0">1 10 784,'22'-9'9273,"-21"25"-7358,0-4-2606,0 19-1560,-1-21 1367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3.953"/>
    </inkml:context>
    <inkml:brush xml:id="br0">
      <inkml:brushProperty name="width" value="0.1" units="cm"/>
      <inkml:brushProperty name="height" value="0.1" units="cm"/>
      <inkml:brushProperty name="color" value="#00A0D7"/>
    </inkml:brush>
  </inkml:definitions>
  <inkml:trace contextRef="#ctx0" brushRef="#br0">270 21 1416,'-2'-6'344,"-4"1"497,-2 0 79,-7 2 216,-2 1 40,-7 4-96,-3 1-127,-8 6-489,-6 1-352,-6 8-1224,0 1 711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9.568"/>
    </inkml:context>
    <inkml:brush xml:id="br0">
      <inkml:brushProperty name="width" value="0.1" units="cm"/>
      <inkml:brushProperty name="height" value="0.1" units="cm"/>
      <inkml:brushProperty name="color" value="#5B2D90"/>
    </inkml:brush>
  </inkml:definitions>
  <inkml:trace contextRef="#ctx0" brushRef="#br0">1 1 1992,'3'12'7251,"-1"29"-7368,-2-32 589,3 21-2014,-2-22 976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0.933"/>
    </inkml:context>
    <inkml:brush xml:id="br0">
      <inkml:brushProperty name="width" value="0.1" units="cm"/>
      <inkml:brushProperty name="height" value="0.1" units="cm"/>
      <inkml:brushProperty name="color" value="#5B2D90"/>
    </inkml:brush>
  </inkml:definitions>
  <inkml:trace contextRef="#ctx0" brushRef="#br0">0 1 1176,'4'-1'8583,"0"21"-6228,1 27-8028,-4-39 4177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1.741"/>
    </inkml:context>
    <inkml:brush xml:id="br0">
      <inkml:brushProperty name="width" value="0.1" units="cm"/>
      <inkml:brushProperty name="height" value="0.1" units="cm"/>
      <inkml:brushProperty name="color" value="#5B2D90"/>
    </inkml:brush>
  </inkml:definitions>
  <inkml:trace contextRef="#ctx0" brushRef="#br0">1 1 2985,'0'11'8383,"6"31"-7692,3-5-1579,1-13-3045,-5-17 2576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330"/>
    </inkml:context>
    <inkml:brush xml:id="br0">
      <inkml:brushProperty name="width" value="0.1" units="cm"/>
      <inkml:brushProperty name="height" value="0.1" units="cm"/>
      <inkml:brushProperty name="color" value="#5B2D90"/>
    </inkml:brush>
  </inkml:definitions>
  <inkml:trace contextRef="#ctx0" brushRef="#br0">0 2 2328,'4'-1'2137,"-4"3"-1225,1 1 8,-1 2-55,0 0-1,0 3-136,0 0-88,0 1-232,1 1-136,0 1-264,0-1-88,0 1-272,1-1-256,-1-2-992,2 0-761,1-3 1241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922"/>
    </inkml:context>
    <inkml:brush xml:id="br0">
      <inkml:brushProperty name="width" value="0.1" units="cm"/>
      <inkml:brushProperty name="height" value="0.1" units="cm"/>
      <inkml:brushProperty name="color" value="#5B2D90"/>
    </inkml:brush>
  </inkml:definitions>
  <inkml:trace contextRef="#ctx0" brushRef="#br0">1 9 1856,'0'-1'247,"3"-2"985,-3 3-986,1-1 1,0 1-1,-1-1 0,1 1 1,0-1-1,-1 1 1,1 0-1,0 0 0,-1-1 1,1 1-1,0 0 1,0 0-1,-1 0 0,1 0 1,0 0-1,0 0 1,-1 0-1,1 0 0,0 0 1,0 0-1,-1 0 1,1 0-1,0 0 0,0 1 1,-1-1-1,1 0 1,0 0-1,-1 1 0,1-1 1,1 2-1,1 27 2483,-3-8-2945,4 2-608,2-9-3759,-4-10 2921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399"/>
    </inkml:context>
    <inkml:brush xml:id="br0">
      <inkml:brushProperty name="width" value="0.1" units="cm"/>
      <inkml:brushProperty name="height" value="0.1" units="cm"/>
      <inkml:brushProperty name="color" value="#5B2D90"/>
    </inkml:brush>
  </inkml:definitions>
  <inkml:trace contextRef="#ctx0" brushRef="#br0">0 0 2785,'11'4'6745,"-9"1"-5769,-1 0-312,0 1-136,1 1-263,-1 1-121,1-1-296,-2 1-225,1-2-711,0 1-672,0-1 952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899"/>
    </inkml:context>
    <inkml:brush xml:id="br0">
      <inkml:brushProperty name="width" value="0.1" units="cm"/>
      <inkml:brushProperty name="height" value="0.1" units="cm"/>
      <inkml:brushProperty name="color" value="#5B2D90"/>
    </inkml:brush>
  </inkml:definitions>
  <inkml:trace contextRef="#ctx0" brushRef="#br0">1 1 2721,'8'5'6907,"-3"7"-3410,1 23-3046,-1-11-2501,0-15-1062,-2-7 2164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366"/>
    </inkml:context>
    <inkml:brush xml:id="br0">
      <inkml:brushProperty name="width" value="0.1" units="cm"/>
      <inkml:brushProperty name="height" value="0.1" units="cm"/>
      <inkml:brushProperty name="color" value="#5B2D90"/>
    </inkml:brush>
  </inkml:definitions>
  <inkml:trace contextRef="#ctx0" brushRef="#br0">1 1 2465,'11'7'6452,"-11"-7"-6273,0 1 0,0-1 1,0 0-1,0 2 0,1 26 1969,-2-26-2297,0 0 0,1 0 0,0 0 0,-1 1 1,1-1-1,0 0 0,0 0 0,0 0 0,0 1 0,1-1 0,-1 0 0,1 0 0,-1 0 0,1 0 0,0 0 0,-1 0 0,1 0 0,0 0 0,1 0 0,-1 0 0,0 0 0,2 1 0,1-2-560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805"/>
    </inkml:context>
    <inkml:brush xml:id="br0">
      <inkml:brushProperty name="width" value="0.1" units="cm"/>
      <inkml:brushProperty name="height" value="0.1" units="cm"/>
      <inkml:brushProperty name="color" value="#5B2D90"/>
    </inkml:brush>
  </inkml:definitions>
  <inkml:trace contextRef="#ctx0" brushRef="#br0">0 0 2096,'4'2'3705,"-2"1"-2785,-2 0-31,1 3-113,-1 0-96,1 2-224,-1-1-168,0 1-328,0 0-160,1-1-568,0-1-384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316"/>
    </inkml:context>
    <inkml:brush xml:id="br0">
      <inkml:brushProperty name="width" value="0.1" units="cm"/>
      <inkml:brushProperty name="height" value="0.1" units="cm"/>
      <inkml:brushProperty name="color" value="#5B2D90"/>
    </inkml:brush>
  </inkml:definitions>
  <inkml:trace contextRef="#ctx0" brushRef="#br0">1 0 1896,'5'6'3161,"-3"-3"-2121,-1 0-320,1 0-111,0 2-153,-1 0-56,0 2-120,0 2-72,0-1-136,-1 0-120,1 0-360,0 0-256,0-2-777,0 0 777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4.765"/>
    </inkml:context>
    <inkml:brush xml:id="br0">
      <inkml:brushProperty name="width" value="0.1" units="cm"/>
      <inkml:brushProperty name="height" value="0.1" units="cm"/>
      <inkml:brushProperty name="color" value="#00A0D7"/>
    </inkml:brush>
  </inkml:definitions>
  <inkml:trace contextRef="#ctx0" brushRef="#br0">1 61 7370,'-1'7'568,"4"-1"320,4 0 240,12-1-112,8-1-79,15-3-201,10-2-192,12-7-288,9-6-528,11-13-2441,6-13 1825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706"/>
    </inkml:context>
    <inkml:brush xml:id="br0">
      <inkml:brushProperty name="width" value="0.1" units="cm"/>
      <inkml:brushProperty name="height" value="0.1" units="cm"/>
      <inkml:brushProperty name="color" value="#5B2D90"/>
    </inkml:brush>
  </inkml:definitions>
  <inkml:trace contextRef="#ctx0" brushRef="#br0">0 1 3225,'4'3'1424,"-3"-1"-456,-1 1 8,0 2-47,1 0-121,-1 1-24,1 1-96,-1 1-80,0 0-240,0 2-144,1 0-288,0-1-152,0-1-592,0-3-432,1-2 656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143"/>
    </inkml:context>
    <inkml:brush xml:id="br0">
      <inkml:brushProperty name="width" value="0.1" units="cm"/>
      <inkml:brushProperty name="height" value="0.1" units="cm"/>
      <inkml:brushProperty name="color" value="#5B2D90"/>
    </inkml:brush>
  </inkml:definitions>
  <inkml:trace contextRef="#ctx0" brushRef="#br0">1 0 1328,'2'6'3329,"-2"-2"-2169,1 0-136,-1 1-263,1 0-161,0 2-296,-1 0-136,0 1-312,0 0-184,1-1-368,0 0-385,0-2 601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551"/>
    </inkml:context>
    <inkml:brush xml:id="br0">
      <inkml:brushProperty name="width" value="0.1" units="cm"/>
      <inkml:brushProperty name="height" value="0.1" units="cm"/>
      <inkml:brushProperty name="color" value="#5B2D90"/>
    </inkml:brush>
  </inkml:definitions>
  <inkml:trace contextRef="#ctx0" brushRef="#br0">1 1 1688,'9'21'6944,"-8"5"-4583,-2-24-2567,1 1 0,0-1 1,-1 1-1,1-1 0,0 1 0,1-1 0,-1 1 0,0-1 0,1 1 1,-1-1-1,1 1 0,0-1 0,0 0 0,0 1 0,0-1 0,3 4 1,-1-4-664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974"/>
    </inkml:context>
    <inkml:brush xml:id="br0">
      <inkml:brushProperty name="width" value="0.1" units="cm"/>
      <inkml:brushProperty name="height" value="0.1" units="cm"/>
      <inkml:brushProperty name="color" value="#5B2D90"/>
    </inkml:brush>
  </inkml:definitions>
  <inkml:trace contextRef="#ctx0" brushRef="#br0">0 0 2705,'2'3'897,"-1"1"0,0-1 0,1 0 0,-2 1 1,1-1-1,0 1 0,-1-1 0,1 7 0,4 20-2316,-5-29 1188,1 0 0,-1 0 0,1 0 0,-1 0 0,1 0 0,-1 0 0,1-1 1,-1 1-1,1 0 0,0 0 0,-1-1 0,1 1 0,0 0 0,0-1 0,0 1 0,-1-1 0,1 1 0,0-1 0,0 1 0,0-1 0,0 0 0,0 1 0,0-1 0,0 0 0,1 0 0,4 0-731</inkml:trace>
  <inkml:trace contextRef="#ctx0" brushRef="#br0" timeOffset="1">115 12 1984,'1'5'344,"0"-1"369,-1 3 183,0-1 64,0 2-48,0-1-64,1 2-207,-1-1-121,1-1-240,0 0-216,1-5-576,1 0-257,3-3-1455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401"/>
    </inkml:context>
    <inkml:brush xml:id="br0">
      <inkml:brushProperty name="width" value="0.1" units="cm"/>
      <inkml:brushProperty name="height" value="0.1" units="cm"/>
      <inkml:brushProperty name="color" value="#5B2D90"/>
    </inkml:brush>
  </inkml:definitions>
  <inkml:trace contextRef="#ctx0" brushRef="#br0">4 0 848,'0'4'304,"0"1"360,0 0-127,-1 2-97,1 1-48,-2 1-136,2-1-104,0-1-392,0 1-624,2-3 503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821"/>
    </inkml:context>
    <inkml:brush xml:id="br0">
      <inkml:brushProperty name="width" value="0.1" units="cm"/>
      <inkml:brushProperty name="height" value="0.1" units="cm"/>
      <inkml:brushProperty name="color" value="#5B2D90"/>
    </inkml:brush>
  </inkml:definitions>
  <inkml:trace contextRef="#ctx0" brushRef="#br0">0 9 1848,'1'5'96,"-1"1"296,1 0 161,-1 2 255,0 0-24,1 0-400,1-1-336,0-2-1288,1 0 800</inkml:trace>
  <inkml:trace contextRef="#ctx0" brushRef="#br0" timeOffset="1">87 1 4329,'4'3'200,"-2"-1"200,-1 0-296,0 2 96,-1 0 40,0 1 56,0 0 8,-1 2-64,1 0-56,0 1-248,1-2-168,0 1-336,1-1-192,0-2-648,-1-1 800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275"/>
    </inkml:context>
    <inkml:brush xml:id="br0">
      <inkml:brushProperty name="width" value="0.1" units="cm"/>
      <inkml:brushProperty name="height" value="0.1" units="cm"/>
      <inkml:brushProperty name="color" value="#5B2D90"/>
    </inkml:brush>
  </inkml:definitions>
  <inkml:trace contextRef="#ctx0" brushRef="#br0">0 1 2144,'3'0'305,"0"-1"559,-1 1-304,0 1 64,-2 1 64,2 0-96,-2 1-104,0 2-8,0 1-71,0 0-41,-1 2-176,0 1-72,1-2-128,0 0-128,0-3-336,0-1-217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693"/>
    </inkml:context>
    <inkml:brush xml:id="br0">
      <inkml:brushProperty name="width" value="0.1" units="cm"/>
      <inkml:brushProperty name="height" value="0.1" units="cm"/>
      <inkml:brushProperty name="color" value="#5B2D90"/>
    </inkml:brush>
  </inkml:definitions>
  <inkml:trace contextRef="#ctx0" brushRef="#br0">1 1 3721,'2'3'392,"0"0"608,0-1-296,-1 2 160,0 1 17,-1 1-161,-1 1-144,0 1-168,0 1-72,1-1-136,0 0-104,1-2-392,1 0-384,1-2-744,0 1-473,1-2 953</inkml:trace>
  <inkml:trace contextRef="#ctx0" brushRef="#br0" timeOffset="1">125 12 3537,'0'3'320,"0"2"456,0 1 112,0 1 56,0 1-79,-1 0-305,0 1-120,1-2-176,0 0-112,0-1-384,0-2-272,1 0-593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120"/>
    </inkml:context>
    <inkml:brush xml:id="br0">
      <inkml:brushProperty name="width" value="0.1" units="cm"/>
      <inkml:brushProperty name="height" value="0.1" units="cm"/>
      <inkml:brushProperty name="color" value="#5B2D90"/>
    </inkml:brush>
  </inkml:definitions>
  <inkml:trace contextRef="#ctx0" brushRef="#br0">1 1 3937,'2'1'344,"-1"2"416,1 1 112,-2 2 144,1 1-71,-1 1-249,0 1-56,0 1-192,0-2-120,1 0-416,0-1-280,0 0-504,0 0-256,2-1-1017,-1-2 1217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585"/>
    </inkml:context>
    <inkml:brush xml:id="br0">
      <inkml:brushProperty name="width" value="0.1" units="cm"/>
      <inkml:brushProperty name="height" value="0.1" units="cm"/>
      <inkml:brushProperty name="color" value="#5B2D90"/>
    </inkml:brush>
  </inkml:definitions>
  <inkml:trace contextRef="#ctx0" brushRef="#br0">4 13 2240,'0'8'633,"-1"1"687,0 1 120,0 2-144,0-2-247,1 0-465,0-1-224,2 0-464,-1-1-232,2-4-504,-2 0-353,2-1 633</inkml:trace>
  <inkml:trace contextRef="#ctx0" brushRef="#br0" timeOffset="1">84 0 3753,'2'1'176,"-2"1"160,1 0-40,-2 1 144,1 1 48,-1 1-40,0 0-16,0 1-160,1 1-208,-1 0-1536,1-2 1040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7.835"/>
    </inkml:context>
    <inkml:brush xml:id="br0">
      <inkml:brushProperty name="width" value="0.1" units="cm"/>
      <inkml:brushProperty name="height" value="0.1" units="cm"/>
      <inkml:brushProperty name="color" value="#00A0D7"/>
    </inkml:brush>
  </inkml:definitions>
  <inkml:trace contextRef="#ctx0" brushRef="#br0">188 275 1280,'0'-1'236,"0"-1"0,0 1-1,0 0 1,0 0 0,0 0-1,0 0 1,0-1 0,0 1 0,0 0-1,-1 0 1,1 0 0,-1 0-1,1 0 1,-1 0 0,1 0-1,-1 0 1,1 0 0,-1 0-1,0 0 1,0 0 0,1 0 0,-1 0-1,0 1 1,0-1 0,0 0-1,0 0 1,0 1 0,0-1-1,0 1 1,-2-1 0,-38-23 1590,37 22-1334,-8-4-164,0 2-1,-1-1 1,1 2 0,-1 0 0,-14-2-1,2 0-246,54-10-477,-6 12 340,33-8-23,-54 10 74,1 1-1,0-1 1,-1 0-1,1 0 0,-1-1 1,1 1-1,-1 0 1,0-1-1,0 1 1,1-1-1,-1 0 0,0 0 1,-1 0-1,1 0 1,0 0-1,2-3 1,-5 4-1,1 1 1,0-1 0,-1 0-1,1 1 1,0-1 0,-1 0-1,1 1 1,0-1 0,-1 1-1,1-1 1,-1 1 0,1-1-1,-1 1 1,0-1 0,1 1-1,-1 0 1,1-1 0,-1 1-1,0 0 1,1-1 0,-1 1-1,0 0 1,1 0-1,-1-1 1,0 1 0,1 0-1,-1 0 1,0 0 0,0 0-1,1 0 1,-2 0 0,-27-4-7,28 4 19,-6-1 16,-51-8 108,55 9-111,0-1-1,1 0 1,-1 1 0,1-1 0,0 0 0,-1 0 0,1 0 0,0 0 0,-1-1 0,1 1 0,0-1-1,0 1 1,0-1 0,0 0 0,1 0 0,-1 0 0,0 0 0,1 0 0,-2-3 0,3 4-23,0-1 1,0 1 0,0-1 0,0 0-1,0 1 1,1-1 0,-1 1 0,0-1-1,1 1 1,0-1 0,-1 1 0,1-1-1,0 1 1,0-1 0,-1 1-1,1 0 1,0 0 0,1-1 0,-1 1-1,0 0 1,0 0 0,0 0 0,1 0-1,-1 0 1,0 1 0,1-1 0,-1 0-1,1 0 1,-1 1 0,1-1-1,-1 1 1,3-1 0,53-15-89,-55 16 93,0-1-40,48-14-3080,-44 12 2161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4:39.721"/>
    </inkml:context>
    <inkml:brush xml:id="br0">
      <inkml:brushProperty name="width" value="0.1" units="cm"/>
      <inkml:brushProperty name="height" value="0.1" units="cm"/>
      <inkml:brushProperty name="color" value="#00A0D7"/>
    </inkml:brush>
  </inkml:definitions>
  <inkml:trace contextRef="#ctx0" brushRef="#br0">180 108 2489,'2'-16'8626,"-1"15"-8551,-1 1 0,1-1 0,-1 0 0,0 0 0,0 0 0,0 0 1,1 1-1,-1-1 0,0 0 0,0 0 0,0 0 0,0 0 0,0 0 0,-1 0 0,1 1 0,0-1 1,0 0-1,-1 0 0,1 0 0,0 0 0,-1 1 0,1-1 0,0 0 0,-1 0 0,1 1 0,-1-1 1,0 0-1,1 1 0,-1-1 0,0 0 0,1 1 0,-1-1 0,0 1 0,1-1 0,-1 1 0,0 0 1,0-1-1,0 1 0,1 0 0,-1-1 0,0 1 0,0 0 0,0 0 0,0 0 0,0 0 0,0 0 1,1 0-1,-1 0 0,-1 0 0,-1 0-24,1-1 0,-1 1 1,0 0-1,1 0 0,-1 0 1,0 1-1,1-1 0,-1 1 0,0-1 1,1 1-1,-1 0 0,1 0 0,-1 0 1,1 0-1,0 1 0,-1-1 1,1 0-1,0 1 0,0 0 0,0-1 1,0 1-1,0 0 0,0 0 1,1 0-1,-3 3 0,3-3-40,0 0 0,0 0-1,1 0 1,-1-1 0,0 1 0,1 0 0,-1 0-1,1 0 1,-1 0 0,1 0 0,0 0 0,0 0-1,0 0 1,0 0 0,0 0 0,1 0 0,-1 0-1,0 0 1,1 0 0,0 0 0,-1 0 0,1 0-1,0 0 1,0 0 0,0-1 0,0 1 0,0 0-1,1-1 1,-1 1 0,0-1 0,1 1 0,-1-1-1,4 2 1,-4-2 15,0 0-1,-1 0 1,1 0-1,0 0 1,0-1-1,0 1 1,0 0-1,0-1 1,0 1-1,0 0 1,1-1-1,-1 1 1,0-1-1,0 0 1,0 1-1,1-1 1,-1 0-1,0 0 1,0 0-1,0 0 1,1 0-1,-1 0 1,0 0-1,0 0 1,1-1-1,-1 1 1,0 0 0,0-1-1,0 1 1,0-1-1,0 1 1,0-1-1,1 1 1,-1-1-1,0 0 1,-1 0-1,1 1 1,0-1-1,0 0 1,0 0-1,0 0 1,-1 0-1,1 0 1,0 0-1,-1 0 1,1 0-1,0-3 1,0 1 46,1-1 0,-1 0 0,0 0 0,0 0 1,-1 1-1,1-1 0,-1 0 0,0 0 0,0 0 1,0 0-1,-1 0 0,1 0 0,-3-7 0,2 7-59,-1 1-1,0 0 0,0 0 1,0 0-1,0 0 1,0 0-1,0 1 0,-1-1 1,1 1-1,-1-1 0,0 1 1,0 0-1,0 0 1,0 0-1,0 0 0,0 1 1,0-1-1,0 1 0,-1 0 1,1 0-1,-7-1 1,8 1-14,-1 1 1,1 0 0,-1 0 0,1 0 0,-1 0 0,1 0 0,-1 1 0,1-1 0,-1 1 0,1-1 0,0 1-1,-1 0 1,1 0 0,0 0 0,0 0 0,0 1 0,-1-1 0,1 1 0,1-1 0,-1 1 0,0-1 0,0 1 0,0 0-1,1 0 1,-1 0 0,1 0 0,0 0 0,0 0 0,-1 1 0,1-1 0,1 0 0,-2 3 0,1-3-4,0 0 0,1 0 0,-1 0 1,1 0-1,-1 0 0,1 0 0,0 1 1,0-1-1,0 0 0,0 0 0,0 0 0,0 0 1,1 1-1,-1-1 0,1 0 0,-1 0 1,1 0-1,0 0 0,0 0 0,0 0 1,0 0-1,0-1 0,0 1 0,0 0 0,1 0 1,-1-1-1,1 1 0,1 1 0,0-1 18,1 0 0,-1 0 0,0-1-1,1 1 1,-1-1 0,1 1-1,0-1 1,-1 0 0,1-1 0,0 1-1,0-1 1,-1 1 0,1-1-1,6-1 1,-7 1 6,0 0 0,0 0 0,-1-1 0,1 1 0,0-1-1,0 0 1,-1 0 0,1 0 0,-1 0 0,1 0 0,-1-1 0,1 1-1,-1-1 1,0 0 0,0 1 0,0-1 0,0 0 0,4-4 0,-5 3-5,-1 1 0,1 0 0,0-1 0,-1 1 0,1 0 0,-1-1 0,0 1 0,0-1 0,0 1 0,0 0 0,0-1 0,0 1 0,-1-1 0,1 1 0,-1 0 0,0-1 0,0 1 0,0 0 0,0 0 0,0 0 0,0-1 0,0 1 0,-1 0 0,1 1 0,-1-1 0,-3-3 0,3 2-22,0 1 1,0 0 0,-1 0-1,1 0 1,-1 0 0,0 0-1,1 1 1,-1-1 0,0 1-1,0-1 1,0 1 0,0 0 0,0 0-1,0 1 1,0-1 0,-1 1-1,1-1 1,0 1 0,0 0-1,0 0 1,0 0 0,-1 1-1,1-1 1,0 1 0,0 0-1,0 0 1,0 0 0,-6 3 0,7-4 3,0 1 0,0 1 1,0-1-1,0 0 1,0 0-1,0 1 0,1-1 1,-1 1-1,0-1 1,1 1-1,-1 0 0,1 0 1,0 0-1,-1 0 1,1 0-1,0 0 0,0 0 1,0 0-1,1 0 1,-1 0-1,0 1 1,1-1-1,0 0 0,-1 0 1,1 1-1,0-1 1,0 0-1,0 1 0,0-1 1,1 0-1,-1 0 1,1 1-1,-1-1 0,1 0 1,0 0-1,0 0 1,0 1-1,0-1 0,2 2 1,-1-1 5,1 0 0,-1 0 0,1-1 0,0 1 1,0-1-1,0 0 0,0 0 0,0 0 0,0 0 0,1-1 1,-1 1-1,1-1 0,-1 0 0,1 0 0,-1 0 0,1 0 0,0-1 1,-1 1-1,1-1 0,0 0 0,-1 0 0,1 0 0,0-1 0,-1 1 1,1-1-1,7-2 0,-9 2 14,0 1 1,0-1-1,0 1 1,0-1-1,0 0 0,0 0 1,0 0-1,0 0 1,0 0-1,0-1 0,-1 1 1,1-1-1,0 1 1,-1-1-1,1 1 0,-1-1 1,0 0-1,1 0 1,-1 1-1,0-1 0,0 0 1,0 0-1,0 0 1,-1-1-1,1 1 0,0 0 1,-1 0-1,0 0 1,1 0-1,-1-1 0,0 1 1,0 0-1,0 0 1,-1 0-1,1-1 0,0 1 1,-1 0-1,1 0 1,-1 0-1,0 0 0,0 0 1,0 0-1,0 0 1,0 0-1,-2-3 0,-1-1-31,0 1 0,0 0 0,-1 0-1,1 0 1,-1 0 0,0 1 0,-1-1-1,1 1 1,-1 1 0,1-1-1,-1 1 1,0 0 0,-1 0 0,-8-3-1,12 6 5,1-1 0,0 1-1,-1-1 1,1 1 0,-1 0-1,1 0 1,-1 0 0,1 0-1,-1 1 1,1-1 0,0 0 0,-1 1-1,1 0 1,0 0 0,-1-1-1,1 1 1,-3 2 0,3-1 6,-1 0 1,1 0 0,0 0-1,0 1 1,0-1 0,1 1-1,-1-1 1,1 1-1,-1 0 1,1-1 0,0 1-1,0 0 1,0 0 0,0 0-1,0 0 1,1 0 0,-1 4-1,1-4 2,-1 0 0,1 0 0,0 0 0,0 0 0,1 1 0,-1-1 1,1 0-1,-1-1 0,1 1 0,0 0 0,0 0 0,0 0 0,1 0 0,-1-1 0,1 1 0,-1 0 0,1-1 0,0 0 0,0 1 0,0-1 0,0 0 0,1 0 0,-1 0 0,0 0 0,1 0 0,-1-1 0,1 1 0,0-1 0,0 0 0,-1 0 0,1 0 0,0 0 0,0 0 0,0 0 0,0-1 0,0 1 1,3-1-1,-1 1 9,-1-1 1,0 0 0,1 1 0,-1-1 0,0-1-1,1 1 1,-1-1 0,0 0 0,1 0 0,-1 0-1,0 0 1,0-1 0,0 1 0,0-1 0,0 0-1,0 0 1,0-1 0,-1 1 0,1-1 0,-1 0-1,0 0 1,0 0 0,0 0 0,0-1 0,4-5-1,-7 6-5,1 1-1,0-1 1,-1 1-1,0-1 0,1 1 1,-1-1-1,0 1 1,0-1-1,0 1 1,-1-1-1,1 1 1,-1-1-1,1 1 0,-1-1 1,0 1-1,0-1 1,0 1-1,0 0 1,0 0-1,-1-1 0,1 1 1,-1 0-1,1 0 1,-1 0-1,0 1 1,0-1-1,0 0 0,0 1 1,0-1-1,0 1 1,0 0-1,-4-2 1,4 1-11,0 1 1,-1-1-1,1 1 1,-1 0-1,1 0 1,-1 0-1,1 0 1,-1 0-1,0 1 1,1-1-1,-1 1 1,0 0-1,0-1 1,1 1-1,-1 0 1,0 1-1,0-1 1,1 1-1,-1-1 1,0 1-1,1 0 1,-1 0-1,1 0 1,-1 0-1,1 0 1,-1 0-1,1 1 1,0-1-1,-1 1 1,-2 3-1,3-3 4,0 0 0,1 0 0,-1 0 0,1 0 0,-1 0 0,1 1 0,0-1 0,0 0 0,0 1 0,0-1 0,0 1 0,1-1 0,-1 1 0,1-1 0,0 1 0,-1-1 0,1 1 0,0 0 0,1-1 0,-1 1 0,0-1 0,1 1 0,-1-1 0,2 5 0,0-4-2,0 0 0,0 0 0,0-1 0,0 1 0,1 0 0,-1-1 0,1 1 0,-1-1 1,1 0-1,0 0 0,0 0 0,0 0 0,0 0 0,0-1 0,6 3 0,-4-3 3,0 1 1,-1-1-1,1 0 0,0 0 1,-1-1-1,1 1 0,0-1 0,0 0 1,-1 0-1,1-1 0,9-1 1,-12 1 6,1 1 0,-1-1 0,0 0 0,0 0 0,1 0 0,-1 0 0,0-1 0,0 1 0,0-1 0,0 1 0,0-1 0,-1 1 0,1-1 0,0 0 0,-1 0 0,1 0 0,-1 0 0,0 0 0,0 0 0,0 0 0,0-1 0,0 1 0,1-4 0,-2 4-9,1 0 0,-1 0-1,0 0 1,0 0 0,0 0 0,0 0-1,0 0 1,-1 0 0,1 0-1,-1 0 1,1 0 0,-1 1 0,0-1-1,1 0 1,-1 0 0,0 0-1,0 1 1,0-1 0,-1 0-1,1 1 1,0-1 0,-1 1 0,-2-3-1,0 1-12,0 0 1,0 0-1,0 1 0,-1-1 0,1 1 0,-1 0 0,1 0 0,-1 1 0,0 0 0,-5-2 0,6 3-36,0-1 0,0 1-1,0-1 1,0 1 0,0 0-1,0 0 1,0 1 0,0 0-1,0-1 1,0 1 0,0 0-1,-4 2 1,6-2-5,1 0 0,-1 0 0,1 0-1,-1 0 1,1 0 0,-1 0 0,1 1 0,0-1-1,0 0 1,0 1 0,-1-1 0,1 1 0,1-1 0,-1 1-1,0-1 1,0 1 0,1 0 0,-1-1 0,0 1-1,1 0 1,0 0 0,-1-1 0,1 1 0,0 0 0,0 0-1,0-1 1,0 3 0,1 4-1028,1 0-1,-1 0 1,1-1-1,1 1 1,4 12-1,4 2-939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1.106"/>
    </inkml:context>
    <inkml:brush xml:id="br0">
      <inkml:brushProperty name="width" value="0.1" units="cm"/>
      <inkml:brushProperty name="height" value="0.1" units="cm"/>
      <inkml:brushProperty name="color" value="#00A0D7"/>
    </inkml:brush>
  </inkml:definitions>
  <inkml:trace contextRef="#ctx0" brushRef="#br0">0 23 1440,'15'-16'4281,"-22"27"-2327,6-8-1500,1 0 0,-1 1 0,1-1 0,0 1 1,0-1-1,0 1 0,1-1 0,-1 1 0,1-1 0,0 0 0,2 7 0,3 17 232,-6-19-595,0 0-1,1 0 1,1 0 0,-1 0 0,1 0 0,0 0 0,1 0 0,0-1 0,0 1-1,1-1 1,0 0 0,9 13 0,-10-17-76,0 1 1,1-1-1,-1 1 0,1-1 0,0 0 1,0-1-1,0 1 0,0-1 0,1 1 0,-1-1 1,1-1-1,-1 1 0,1-1 0,0 1 1,0-1-1,-1-1 0,1 1 0,0-1 0,0 0 1,0 0-1,0 0 0,0-1 0,5 0 1,-2-1 52,-1 0 1,1 0-1,-1 0 1,1-1 0,-1 0-1,0-1 1,0 1 0,0-2-1,-1 1 1,1-1-1,-1 1 1,10-12 0,1-3-35,-1-1 0,22-36 0,-25 35-33,0 2 0,29-33 0,-48 60-26,1 1 1,-1-1-1,2 1 0,-1 1 0,1-1 1,0 1-1,-4 17 0,6-20 28,0 0 0,1 0 0,-1 0 0,1 1 0,1-1 0,-1 0 1,1 0-1,1 1 0,-1-1 0,1 0 0,0 0 0,1 0 0,0 0 0,3 8 0,-3-12-1,-1-1 1,1 0-1,0 1 0,1-1 0,-1 0 1,0 0-1,1 0 0,-1-1 0,1 1 1,-1 0-1,1-1 0,0 0 0,0 1 1,-1-1-1,1 0 0,0-1 1,0 1-1,0 0 0,0-1 0,0 0 1,0 0-1,0 0 0,0 0 0,0 0 1,6-1-1,8-2-1,0-1 1,0 0-1,20-9 0,-24 9 0,172-55-1305,-182 57 93,-9 2 566,-16 8 375,18-6 296,1 1-1,0-1 0,0 1 1,0 0-1,0 0 0,0 0 1,1 1-1,-1-1 1,1 1-1,0-1 0,0 1 1,0 0-1,1 0 0,-1-1 1,1 1-1,0 0 0,0 1 1,0-1-1,1 0 0,-1 0 1,1 8-1,0-9-4,1 1 1,0-1-1,0 0 0,-1 1 1,2-1-1,-1 0 0,0 0 1,1 0-1,-1 1 0,1-2 1,0 1-1,0 0 0,0 0 1,1-1-1,-1 1 0,1-1 1,-1 1-1,1-1 0,0 0 1,0 0-1,-1 0 0,2-1 1,-1 1-1,0-1 0,0 0 1,4 2-1,28 7-2,1-1-1,0-2 1,60 4-1,-79-10-11,0 0 0,1-2 0,-1 0 0,0-1 0,0 0 0,0-2 0,0 0 0,-1-1 0,31-13 0,-42 16-8,0-1-1,0 0 1,0 0-1,0-1 1,0 1-1,-1-1 1,1 0-1,-1 0 1,0-1 0,-1 1-1,1-1 1,-1 0-1,1 0 1,-1 0-1,-1 0 1,1 0-1,-1-1 1,0 0-1,0 1 1,-1-1 0,1 0-1,0-8 1,-23 52 206,2-1 137,-2-1 1,0-1-1,-50 59 1,48-66-236,1 0 0,2 1 0,1 1 0,1 1 0,-23 54 0,41-83-152,-2 1-151,1-1 0,0 1 0,0 0-1,0-1 1,0 1 0,1 0 0,-1 0 0,1 0-1,0 0 1,0 0 0,0 0 0,0 0 0,0 0-1,0 0 1,1-1 0,1 7 0,8-6-784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2.501"/>
    </inkml:context>
    <inkml:brush xml:id="br0">
      <inkml:brushProperty name="width" value="0.1" units="cm"/>
      <inkml:brushProperty name="height" value="0.1" units="cm"/>
      <inkml:brushProperty name="color" value="#00A0D7"/>
    </inkml:brush>
  </inkml:definitions>
  <inkml:trace contextRef="#ctx0" brushRef="#br0">25 148 4145,'-1'1'49,"0"-1"-1,-1 0 1,1 0 0,0 0-1,0 0 1,0 0 0,-1 0-1,1-1 1,0 1-1,0 0 1,0 0 0,0-1-1,-1 1 1,1-1 0,0 1-1,0-1 1,0 0 0,0 1-1,-1-2 1,2 1-15,0 1-1,0-1 0,0 1 1,0-1-1,0 0 1,0 1-1,0-1 0,0 0 1,0 1-1,0-1 1,0 1-1,0-1 0,1 0 1,-1 1-1,0-1 1,0 1-1,1-1 1,-1 1-1,0-1 0,1 1 1,-1-1-1,1 1 1,-1-1-1,1 1 0,0-1 1,4-3 205,-1 0 1,1 0-1,1 0 1,-1 1-1,0 0 1,8-4-1,27-7 568,63-12 1,23-9-2267,-67 13 850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100"/>
    </inkml:context>
    <inkml:brush xml:id="br0">
      <inkml:brushProperty name="width" value="0.1" units="cm"/>
      <inkml:brushProperty name="height" value="0.1" units="cm"/>
      <inkml:brushProperty name="color" value="#00A0D7"/>
    </inkml:brush>
  </inkml:definitions>
  <inkml:trace contextRef="#ctx0" brushRef="#br0">711 0 1384,'-23'11'937,"-1"-1"-1,0-1 1,0-1-1,-1-1 1,-27 4-1,23-6-3049,-59 1 0,94-5 2453,0 0 0,0 0 0,0 1 0,0 0 0,0 0 0,0 0 1,0 1-1,-1 0 0,10 6 0,49 37-64,-56-40-242,6 7-353,-1-1 1,0 2-1,-1 0 0,0 0 0,15 26 1,-27-39 321,1-1 0,-1 1 1,0-1-1,0 0 0,1 1 1,-1-1-1,0 1 0,0-1 0,0 1 1,0-1-1,0 1 0,0-1 1,0 1-1,0-1 0,0 1 1,0-1-1,0 1 0,0-1 1,0 1-1,0-1 0,0 1 1,0-1-1,-1 1 0,1-1 0,0 1 1,0-1-1,-1 0 0,1 1 1,0-1-1,-1 1 0,1-1 1,0 0-1,-1 1 0,-20 9 627,-32-1 1157,47-8-1492,-56 3 1041,-94-4 0,148 0-1051,7 0-235,0 0 0,0 0 1,0 0-1,0 0 0,0 0 1,0 0-1,0 0 0,1 0 1,-1 0-1,0 1 0,0-1 0,0 0 1,0 1-1,0-1 0,0 1 1,1-1-1,-1 1 0,0-1 1,0 1-1,1-1 0,-1 1 1,0 0-1,1 0 0,-1-1 0,1 1 1,-1 0-1,1 0 0,-1 0 1,1-1-1,-1 2 0,0 1-4,1 0 0,0 0 0,-1 0 0,1 0-1,0 0 1,0 0 0,1 0 0,-1 0 0,2 5-1,24 62-68,-25-68 52,10 20-68,0 0 0,2-1 0,16 21 0,-22-33 1,0 0 1,1-1-1,0 0 0,1 0 1,-1-1-1,1 0 0,1 0 1,18 9-1,-28-15 35,1-1 0,0 1 0,0-1 0,-1 0 0,1 1 0,0-1-1,0 0 1,0 1 0,-1-1 0,1 0 0,0 0 0,0 0 0,0 0 0,-1 0 0,1 0-1,0 0 1,0 0 0,0 0 0,0 0 0,-1 0 0,3-1 0,-4-13 212,-22-21 420,5 17-495,0 0 1,-1 0 0,-1 2-1,-1 0 1,0 2 0,-1 0-1,-1 2 1,-26-12 0,16 10-136,-1 2 1,-1 0-1,0 3 1,0 1 0,-45-5-1,74 13 5,-19-1 629,24 1-623,1 0 0,-1 0-1,1 1 1,0-1 0,-1 0 0,1 0 0,0 0 0,-1 1 0,1-1 0,0 0 0,-1 1-1,1-1 1,0 0 0,0 1 0,-1-1 0,1 0 0,0 1 0,0-1 0,0 0 0,-1 1-1,1-1 1,0 0 0,0 1 0,0-1 0,0 1 0,0-1 0,0 1 0,0-1 0,0 0-1,0 1 1,0-1 0,0 1 0,0-1 0,0 0 0,0 1 0,0-1 0,1 1 0,-1-1-1,0 0 1,0 1 0,0-1 0,0 0 0,1 1 0,-1-1 0,0 0 0,1 1 0,-1-1 0,0 0-1,0 0 1,1 1 0,-1-1 0,0 0 0,1 0 0,-1 1 0,1-1 0,0 0 0,25 29-9,1-1 0,2-1 0,0-1 0,2-2 0,1-1 0,41 22 1,-49-34 129,-23-10-125,0 0 1,1-1 0,-1 1 0,0-1 0,0 1 0,0-1 0,0 0-1,0 1 1,0-1 0,1 0 0,-1 0 0,0 0 0,0 0-1,0 0 1,1 0 0,-1 0 0,0 0 0,0 0 0,2-1 0,-6-1-70,-1 0 1,1 1 0,0-1 0,-1 1 0,1 0-1,-1 0 1,0 0 0,1 0 0,-1 1 0,-5-1-1,-7 1 115,0 0 0,0 1 0,-16 3 0,22-2-74,1 0 0,-1 0 0,1-2 0,-1 1 0,0-1 0,1 0 0,-1-1-1,0 0 1,1-1 0,-1 0 0,-16-6 0,24 6 52,0 0 0,1-1 1,-1 1-1,1-1 0,0 1 0,0-1 0,0 1 1,0-1-1,0 0 0,0 0 0,1 1 0,-1-1 0,1 0 1,0 0-1,0 0 0,0 1 0,1-6 0,-4-23-720,-3 11-1669,2 12 1492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709"/>
    </inkml:context>
    <inkml:brush xml:id="br0">
      <inkml:brushProperty name="width" value="0.1" units="cm"/>
      <inkml:brushProperty name="height" value="0.1" units="cm"/>
      <inkml:brushProperty name="color" value="#00A0D7"/>
    </inkml:brush>
  </inkml:definitions>
  <inkml:trace contextRef="#ctx0" brushRef="#br0">0 1 2216,'2'15'225,"5"-1"15,-4 1-312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5.947"/>
    </inkml:context>
    <inkml:brush xml:id="br0">
      <inkml:brushProperty name="width" value="0.1" units="cm"/>
      <inkml:brushProperty name="height" value="0.1" units="cm"/>
      <inkml:brushProperty name="color" value="#00A0D7"/>
    </inkml:brush>
  </inkml:definitions>
  <inkml:trace contextRef="#ctx0" brushRef="#br0">866 472 2961,'1'-2'239,"0"1"1,-1-1-1,1 0 1,0 1-1,-1-1 1,1 0-1,-1 1 1,0-1-1,1 0 1,-1 1-1,0-1 1,0 0-1,0 0 1,0 1 0,-1-1-1,0-3 1,-8-36 149,5 26 775,4 14-1028,0-1-1,0 1 1,0 0 0,0 0-1,0 0 1,-1 0 0,1 0-1,0 0 1,-1 0 0,1 0 0,0 0-1,-1 0 1,1 0 0,-1 1-1,0-1 1,1 0 0,-1 0 0,0 0-1,1 0 1,-1 1 0,0-1-1,0 0 1,0 1 0,1-1-1,-1 1 1,-2-1 0,2 1-69,0 0 0,0 0 0,0 1 0,-1-1 0,1 1 0,0-1 0,0 1 0,0 0 0,0-1 0,0 1 0,0 0 0,0 0 0,0 0 0,0-1 0,1 1 0,-1 0 0,0 0 0,0 2 0,-30 51-91,28-47-52,-30 77-1120,30-77 682,1 0 0,0 0 0,1 1 0,0-1 0,0 0 0,0 1 0,1-1 0,0 1 0,2 11 0,-2-18 469,0-1 1,1 1-1,-1-1 1,0 1-1,0-1 1,1 1-1,-1-1 1,1 0-1,-1 1 0,0-1 1,1 1-1,-1-1 1,1 0-1,-1 1 1,1-1-1,-1 0 1,1 0-1,-1 1 1,1-1-1,-1 0 1,1 0-1,-1 0 0,1 0 1,0 0-1,-1 0 1,1 0-1,-1 0 1,1 0-1,-1 0 1,1 0-1,0 0 1,-1 0-1,1 0 0,-1 0 1,1 0-1,-1-1 1,1 1-1,-1 0 1,1 0-1,-1-1 1,1 1-1,-1 0 1,1-1-1,-1 1 1,0-1-1,1 1 0,-1-1 1,1 1-1,-1 0 1,1-2-1,24-20 462,-25 22-427,16-17 944,-1-1-1,17-24 0,-29 38-824,0-1 0,1 0 1,-2 0-1,1 0 0,-1-1 1,0 1-1,0-1 1,0 1-1,-1-1 0,1 0 1,-1 1-1,-1-1 0,1 0 1,-2-11-1,1 16-123,0 0 1,0 0-1,-1 0 0,1-1 1,-1 1-1,1 0 0,-1 0 1,0 0-1,1 0 0,-1 0 0,0 0 1,0 0-1,0 0 0,1 0 1,-1 1-1,0-1 0,0 0 1,0 0-1,0 1 0,-1-1 1,1 1-1,0-1 0,0 1 1,0-1-1,0 1 0,-1 0 0,1-1 1,0 1-1,0 0 0,0 0 1,-1 0-1,1 0 0,0 0 1,0 0-1,-1 1 0,1-1 1,0 0-1,0 0 0,0 1 1,-1-1-1,1 1 0,-1 0 0,-5 2-61,0 0 0,0 0 0,0 1-1,0-1 1,-9 9 0,-22 21-41,-36 41-1,46-44 886,-2-1 0,-63 49 0,82-71-542,0 0 0,-1 0 0,1-2 0,-1 1 0,0-1 0,-1-1 0,1 0 0,-1-1 0,0-1 1,0 0-1,1 0 0,-1-1 0,-22-1 0,33 0-203,-1 0 0,1 0 0,0 0 0,-1-1 0,1 1 0,0-1 0,0 1 1,0-1-1,-1 0 0,1 1 0,0-1 0,0 0 0,0 0 0,0-1 0,0 1 0,0 0 0,1-1 0,-1 1 0,0-1 0,1 0 0,-1 1 1,-1-4-1,2 3-3,0-1 1,1 1 0,-1-1 0,1 0 0,-1 1 0,1-1 0,0 1 0,0-1 0,1 0-1,-1 1 1,0-1 0,1 1 0,-1-1 0,1 1 0,0-1 0,2-3 0,3-7 59,1 0 1,1 0-1,0 1 1,0 0-1,17-17 1,14-8 123,-27 26-116,0 1 0,-1-2 0,-1 1 0,15-22-1,-30 31 5,0 0-1,0 0 1,-1 1-1,1 0 1,-1 0 0,-7-1-1,11 2-67,-37-3 300,0 2 0,-1 2 1,0 1-1,1 2 0,-77 18 1,13 10-1997,254-88 1172,55-21 855,-165 59-364,0-2-1,66-44 1,-102 61-60,0-1 0,0 0 0,0 0 0,-1 0 1,1-1-1,-1 1 0,0-1 0,0 0 0,0 0 0,2-6 0,-5 9 61,-1 0-1,1 0 1,-1 0-1,0 0 1,1 1-1,-1-1 1,0 0-1,0 0 1,-1 0-1,1 0 1,0 0-1,-1 0 1,1 0-1,-1 0 1,1 1-1,-1-1 1,0 0-1,0 0 1,0 1-1,0-1 1,0 0-1,0 1 0,0-1 1,-1 1-1,1 0 1,0-1-1,-1 1 1,1 0-1,-1 0 1,0 0-1,1 0 1,-1 0-1,0 0 1,-3-1-1,-21-10 70,0 2 0,-1 0 0,-1 2 0,1 1 0,-1 1 0,0 1 0,-36-1 0,23 2 187,-1-2 0,-52-15 0,33-4-87,110 25-406,26 7 1,-37-2 29,0-2-1,1-1 1,58-6-1,-95 4 163,1 0 1,-1 0-1,0-1 0,1 1 0,-1-1 0,1 0 0,-1 0 0,0 0 0,1 0 0,-1 0 0,0 0 0,0-1 0,0 1 0,0-1 0,2-2 1,-3 4 7,-1 0 1,0-1-1,0 1 1,0 0-1,0-1 1,0 1 0,0 0-1,0-1 1,0 1-1,0 0 1,0-1 0,0 1-1,0 0 1,0-1-1,0 1 1,0 0 0,0-1-1,0 1 1,0 0-1,0 0 1,0-1-1,0 1 1,-1 0 0,1-1-1,0 1 1,0 0-1,0 0 1,-1-1 0,1 1-1,0 0 1,0 0-1,-1-1 1,1 1 0,0 0-1,-1 0 1,-24-8-2349,3 6 1204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420"/>
    </inkml:context>
    <inkml:brush xml:id="br0">
      <inkml:brushProperty name="width" value="0.1" units="cm"/>
      <inkml:brushProperty name="height" value="0.1" units="cm"/>
      <inkml:brushProperty name="color" value="#00A0D7"/>
    </inkml:brush>
  </inkml:definitions>
  <inkml:trace contextRef="#ctx0" brushRef="#br0">359 1 2977,'3'0'343,"-1"1"0,1-1 0,0 1 0,0 0 0,-1 0 0,1 0 0,-1 0 0,1 1 0,-1-1 0,1 1 0,-1-1 0,2 3 1,28 13 936,-30-17-1260,-1 0 1,0 0 0,1 0 0,-1 0 0,0 1 0,1-1 0,-1 0 0,0 1-1,0-1 1,1 1 0,-1-1 0,0 1 0,0-1 0,0 1 0,0 0 0,0 0-1,0 0 1,0-1 0,0 1 0,0 0 0,0 0 0,0 0 0,0 1 0,-1-1-1,1 0 1,0 0 0,-1 0 0,1 0 0,-1 1 0,1-1 0,-1 0 0,0 1-1,0-1 1,1 0 0,-1 0 0,0 1 0,0 1 0,-1-1-9,0 0 1,0 1-1,-1-1 1,1 0-1,0 0 1,-1 0-1,1 0 0,-1 0 1,1 0-1,-1 0 1,0-1-1,0 1 1,0-1-1,0 1 1,0-1-1,0 0 1,-1 0-1,1 0 1,0 0-1,-3 1 0,-15 3 178,1-1-1,-1-1 0,0-1 0,0 0 0,0-2 1,-23-2-1,-24 2 427,44 1-429,-63 5 267,80-6-465,0 1 1,0 1-1,1-1 0,-1 1 0,1 0 0,-1 0 0,1 0 0,0 1 0,0-1 0,0 2 1,-8 5-1,12-8-11,0-1 1,1 1-1,-1 0 1,0-1 0,1 1-1,-1 0 1,1 0 0,-1-1-1,1 1 1,0 0 0,-1 0-1,1 0 1,0 0-1,-1-1 1,1 1 0,0 0-1,0 0 1,0 0 0,0 0-1,0 0 1,0 0-1,0 0 1,0 0 0,0 0-1,0-1 1,1 3 0,19 18-272,33 6 210,-15-16 158,0 0 0,43 5 0,49 13-13,-129-29-93,-1 0 0,0 0 0,1 0 0,-1 0 0,0 0-1,1 0 1,-1 0 0,1 0 0,-1 1 0,0-1 0,1 0 0,-1 0 0,0 0 0,1 0-1,-1 1 1,0-1 0,0 0 0,1 0 0,-1 1 0,0-1 0,0 0 0,1 1-1,-1-1 1,0 0 0,0 1 0,0-1 0,1 0 0,-1 1 0,0-1 0,0 0 0,0 1-1,0-1 1,0 0 0,0 1 0,0-1 0,0 1 0,0-1 0,0 1 0,-13 13-1083,-33 11-585,38-22 1400,-30 18-2059,-41 27-1,51-28 1348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812"/>
    </inkml:context>
    <inkml:brush xml:id="br0">
      <inkml:brushProperty name="width" value="0.1" units="cm"/>
      <inkml:brushProperty name="height" value="0.1" units="cm"/>
      <inkml:brushProperty name="color" value="#00A0D7"/>
    </inkml:brush>
  </inkml:definitions>
  <inkml:trace contextRef="#ctx0" brushRef="#br0">1 1 872,'16'3'48,"7"0"40,4 0-8,3 1 88,3 1 48,1 3 72,-2 1 48,-2 3 1,-2 1-41,-3-2-96,-1 0-72,-6-1-168,-2-2-624,-4 0 447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10.348"/>
    </inkml:context>
    <inkml:brush xml:id="br0">
      <inkml:brushProperty name="width" value="0.1" units="cm"/>
      <inkml:brushProperty name="height" value="0.1" units="cm"/>
      <inkml:brushProperty name="color" value="#00A0D7"/>
    </inkml:brush>
  </inkml:definitions>
  <inkml:trace contextRef="#ctx0" brushRef="#br0">320 45 1608,'-6'-4'324,"0"0"0,0 1-1,0 0 1,-1 0-1,1 0 1,-1 0 0,0 1-1,1 0 1,-9 0-1,-67-8 1378,62 8-1275,4 0-12,1 1 0,-1 0 0,0 1 1,0 1-1,1 0 0,-22 6 0,36-7-403,1 0-1,-1 0 1,0 0-1,0 0 1,1 1 0,-1-1-1,1 0 1,-1 0-1,0 1 1,1-1 0,-1 1-1,0-1 1,1 1-1,-1-1 1,1 0-1,-1 1 1,1 0 0,0-1-1,-1 1 1,1-1-1,-1 1 1,1 0-1,0-1 1,-1 1 0,1-1-1,0 1 1,0 0-1,0 0 1,0-1 0,-1 1-1,1 0 1,0-1-1,0 1 1,0 0-1,0-1 1,0 1 0,1 0-1,-1 0 1,0-1-1,0 1 1,0 0 0,1-1-1,-1 1 1,0 0-1,1-1 1,-1 1-1,0-1 1,1 1 0,-1-1-1,1 1 1,-1 0-1,1-1 1,-1 0 0,2 2-1,32 28 227,31 9-844,88 40 1,-127-66-495,14 6 80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22.458"/>
    </inkml:context>
    <inkml:brush xml:id="br0">
      <inkml:brushProperty name="width" value="0.1" units="cm"/>
      <inkml:brushProperty name="height" value="0.1" units="cm"/>
      <inkml:brushProperty name="color" value="#5B2D90"/>
    </inkml:brush>
  </inkml:definitions>
  <inkml:trace contextRef="#ctx0" brushRef="#br0">0 1 4249,'49'12'2202,"-17"-3"-1218,5 0-95,-1 1 0,0 2 0,57 28 0,99 64 814,-48-23-1581,-75-43-85,-3 3-1,-1 3 0,100 89 1,148 185 68,-259-255 320,92 139 0,-121-159-423,-1 1 0,-2 1 0,-2 2 0,22 76 0,-37-91-3600,-5-21 2039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4.684"/>
    </inkml:context>
    <inkml:brush xml:id="br0">
      <inkml:brushProperty name="width" value="0.1" units="cm"/>
      <inkml:brushProperty name="height" value="0.1" units="cm"/>
      <inkml:brushProperty name="color" value="#00A0D7"/>
    </inkml:brush>
  </inkml:definitions>
  <inkml:trace contextRef="#ctx0" brushRef="#br0">206 14 2473,'-6'-3'6435,"-20"-8"-3670,24 12-2703,0 1 0,0-1 0,0 0 0,0 1 0,0 0 0,0-1 0,0 1-1,1 0 1,-1 0 0,1 0 0,0 0 0,-1 0 0,1 0 0,0 1 0,0-1 0,0 0 0,0 1 0,1-1 0,-1 0-1,0 5 1,1-6-48,0 0 0,0 0-1,0 0 1,0 0-1,0 0 1,0 0 0,0 0-1,0 0 1,0 0-1,1 0 1,-1 0 0,0 0-1,1 0 1,-1 0-1,0 0 1,1 0 0,0 0-1,-1 0 1,1 0-1,-1-1 1,1 1 0,0 0-1,0 0 1,-1-1-1,1 1 1,0-1 0,0 1-1,0 0 1,0-1 0,-1 1-1,1-1 1,0 0-1,0 1 1,0-1 0,0 0-1,0 0 1,0 0-1,0 1 1,0-1 0,0 0-1,0 0 1,0 0-1,1-1 1,-1 1 0,0 0-1,0 0 1,0 0-1,-1-1 1,3 0 0,-2 1 24,0 0 0,0 0 1,0-1-1,1 1 1,-1 0-1,0-1 0,0 1 1,0 0-1,0-1 1,0 1-1,-1-1 1,1 0-1,0 1 0,0-1 1,0 0-1,0 1 1,-1-1-1,1 0 0,0 0 1,-1 0-1,1 0 1,0 0-1,-1 0 0,1 0 1,-1 0-1,0 0 1,1 0-1,-1 0 1,0 0-1,0 0 0,1 0 1,-1 0-1,0 0 1,0 0-1,0 0 0,0 0 1,-1 0-1,1-1 1,0 1-1,0 0 0,-1 0 1,1 0-1,0 0 1,-1 0-1,0-1 1,0 0 42,0 0-1,-1-1 1,1 2 0,0-1 0,-1 0 0,0 0 0,1 0 0,-1 1 0,0-1 0,0 1 0,0-1 0,0 1 0,0 0 0,0 0 0,0-1 0,0 2 0,0-1 0,-1 0 0,1 0 0,0 1 0,-3-1 0,2 1-72,0 0-1,0 0 0,1 0 1,-1 0-1,0 1 0,0 0 1,1-1-1,-1 1 0,0 0 1,1 0-1,-1 0 0,1 1 1,-1-1-1,1 0 0,0 1 1,-1 0-1,1 0 0,0-1 1,0 1-1,0 0 0,0 1 1,1-1-1,-1 0 0,1 0 1,-1 1-1,1-1 1,0 1-1,0-1 0,0 1 1,-1 4-1,1-5-11,1 0 1,0 1-1,0-1 1,0 0-1,0 0 1,0 0-1,0 0 1,1 0-1,-1 0 1,1 0-1,0 0 1,-1 0-1,1 0 1,0 0-1,0 0 1,0 0-1,0 0 1,1 0-1,-1-1 1,0 1-1,1-1 1,-1 1-1,1-1 1,-1 1-1,1-1 1,0 0-1,0 0 1,0 0-1,-1 0 1,1 0-1,0 0 1,0 0-1,0-1 1,0 1-1,1-1 1,-1 1-1,0-1 1,0 0-1,0 0 1,3 0-1,-3 0 15,1 1-1,-1-1 0,0 0 1,1 0-1,-1 0 0,0 0 0,0 0 1,1-1-1,-1 1 0,0-1 1,1 1-1,-1-1 0,0 0 0,0 0 1,0 0-1,0 0 0,0 0 1,0-1-1,0 1 0,0 0 0,-1-1 1,1 0-1,0 1 0,-1-1 1,1 0-1,-1 0 0,0 0 0,1 0 1,-1 0-1,0 0 0,0 0 1,-1 0-1,1 0 0,0 0 0,-1-1 1,1 1-1,-1-3 0,0 3-1,0-1 1,0 1-1,0 0 0,-1 0 0,1-1 0,-1 1 0,0 0 0,0 0 0,0 0 0,0 0 0,0 0 0,0 0 0,0 0 1,-1 0-1,1 0 0,-1 1 0,1-1 0,-1 0 0,0 1 0,1 0 0,-1-1 0,0 1 0,0 0 0,0 0 0,0 0 1,0 0-1,0 0 0,0 0 0,-1 1 0,1-1 0,0 1 0,0-1 0,-1 1 0,1 0 0,0 0 0,0 0 0,-5 1 1,4-1-13,1 0 0,-1 0 1,0 0-1,0 0 1,1 1-1,-1 0 0,0-1 1,0 1-1,1 0 1,-1 0-1,1 1 0,-1-1 1,1 0-1,-1 1 1,1-1-1,0 1 1,0 0-1,0 0 0,0 0 1,-2 2-1,3-2 1,1 0-1,-1-1 1,1 1 0,-1 0-1,1 0 1,0 0-1,-1-1 1,1 1-1,0 0 1,1 0 0,-1 0-1,0 0 1,0-1-1,1 1 1,-1 0 0,1 0-1,-1-1 1,1 1-1,0 0 1,0-1-1,0 1 1,0 0 0,0-1-1,0 1 1,0-1-1,0 0 1,0 1 0,1-1-1,-1 0 1,1 0-1,2 2 1,-1-1 3,1 1 1,-1-1-1,1 0 0,0 0 1,0 0-1,0-1 0,0 1 1,0-1-1,0 0 0,6 1 1,-9-2 5,0 0 1,1 1-1,-1-1 1,0 0 0,1 0-1,-1 0 1,1 0-1,-1 0 1,0 0-1,1-1 1,-1 1 0,0 0-1,0-1 1,1 1-1,-1 0 1,0-1-1,0 0 1,1 1-1,-1-1 1,0 0 0,0 0-1,0 1 1,0-1-1,0 0 1,0 0-1,0 0 1,0 0 0,-1 0-1,1 0 1,0-1-1,-1 1 1,1 0-1,-1 0 1,1-1-1,-1 1 1,1-2 0,-1 0 6,0 1 1,-1-1-1,1 1 1,-1-1 0,0 1-1,1 0 1,-1-1 0,0 1-1,-1 0 1,1 0-1,0 0 1,-1-1 0,1 1-1,-1 1 1,1-1-1,-1 0 1,0 0 0,-3-1-1,-37-27 38,39 29-63,0 0 0,0-1-1,0 1 1,0 1 0,0-1 0,0 0 0,0 1 0,0 0-1,0-1 1,0 1 0,-1 1 0,1-1 0,0 0-1,0 1 1,0-1 0,0 1 0,0 0 0,0 0 0,0 0-1,0 0 1,1 1 0,-1-1 0,0 1 0,1 0-1,-1 0 1,1 0 0,-5 4 0,6-4 2,0 0 1,-1 0-1,1 1 1,0-1-1,0 1 1,0-1-1,0 1 1,1-1-1,-1 1 1,1-1 0,-1 1-1,1 0 1,0-1-1,0 1 1,0-1-1,1 1 1,-1 0-1,0-1 1,1 1-1,0-1 1,0 1-1,-1-1 1,1 1-1,1-1 1,-1 0-1,0 1 1,1-1-1,-1 0 1,1 0-1,-1 0 1,1 0-1,4 3 1,-2-2 8,-1 0-1,1 0 1,0 0 0,0-1-1,0 1 1,1-1-1,-1 0 1,1 0 0,-1-1-1,1 1 1,0-1 0,-1 0-1,7 0 1,-9-1 7,0 1-1,0-1 1,-1 0 0,1 0-1,0 0 1,-1-1 0,1 1-1,0 0 1,-1-1 0,1 1-1,0-1 1,-1 1 0,1-1-1,-1 0 1,1 0-1,-1 1 1,1-1 0,-1 0-1,0-1 1,1 1 0,-1 0-1,0 0 1,0 0 0,0-1-1,0 1 1,0-1 0,0 1-1,0 0 1,0-1 0,-1 0-1,1 1 1,0-1-1,-1 1 1,0-1 0,1 0-1,-1 1 1,0-1 0,0 0-1,0 0 1,0-3 0,-1 1 0,0 1 0,0-1 1,0 0-1,-1 1 0,1-1 1,-1 1-1,0-1 0,0 1 1,0 0-1,0 0 0,-1 0 1,1 0-1,-1 0 0,0 0 1,0 1-1,0-1 0,0 1 1,0 0-1,-1 0 0,1 0 1,0 0-1,-1 1 0,-5-3 1,5 3-23,1-1 1,0 1-1,-1-1 1,1 1-1,-1 0 1,0 0-1,1 1 1,-1-1-1,0 1 1,1 0-1,-1 0 1,0 0-1,1 0 1,-1 1-1,0-1 1,1 1-1,-1 0 1,1 0-1,-1 0 1,1 1-1,-1-1 1,1 1-1,0 0 1,-6 4-1,9-5 10,-1 0-1,0 0 1,0 0-1,0 0 1,1 0-1,-1 0 1,0 0-1,1 0 1,-1 1-1,1-1 1,0 0-1,-1 0 1,1 1-1,0-1 1,0 0-1,-1 1 1,1-1-1,0 0 1,0 0-1,1 1 1,-1-1-1,0 0 1,0 1-1,1-1 1,0 2-1,0-1 0,1 1 0,-1 0 1,1-1-1,0 1 0,0-1 0,0 1 0,0-1 0,1 0 0,-1 0 0,4 3 0,0-1 2,0-1 0,-1 1 0,1-1 0,1 0 1,-1-1-1,0 1 0,1-1 0,-1-1 0,12 3 0,-15-4 10,0 0-1,0 0 1,-1 0 0,1 0-1,0-1 1,-1 1-1,1-1 1,0 1 0,-1-1-1,1 0 1,-1 0-1,1 0 1,-1-1 0,1 1-1,-1-1 1,0 1-1,0-1 1,0 0 0,0 1-1,0-1 1,0 0-1,0 0 1,0-1 0,-1 1-1,1 0 1,-1-1-1,0 1 1,0 0 0,0-1-1,0 1 1,0-1-1,0-3 1,0 4-1,-1-1 1,-1 1-1,1-1 1,0 1-1,-1-1 1,1 1-1,-1-1 0,0 1 1,0-1-1,0 1 1,0 0-1,0-1 1,0 1-1,-1 0 0,1 0 1,-1 0-1,1 0 1,-1 0-1,0 0 1,0 0-1,0 1 0,0-1 1,0 1-1,0-1 1,0 1-1,-1 0 1,1 0-1,0 0 0,-1 0 1,1 0-1,-1 1 1,1-1-1,-1 1 1,-2-1-1,1 0-16,1 1 0,0-1 0,-1 1 0,1 0 0,0 0 0,0 0 0,-1 0 0,1 1 0,0-1 0,0 1 0,-1 0 0,1 0 0,0 0 0,0 0 0,0 1 0,0-1 0,0 1 0,0-1 0,1 1 0,-1 0 0,1 1 0,-1-1 0,1 0 0,-3 4 0,4-4 4,-1 0-1,1 0 1,0 0 0,1 1 0,-1-1 0,0 0 0,1 1 0,-1-1 0,1 1 0,-1-1 0,1 1 0,0-1 0,0 1 0,1-1 0,-1 1-1,0-1 1,1 0 0,-1 1 0,1-1 0,0 0 0,0 1 0,0-1 0,0 0 0,0 0 0,0 0 0,1 1 0,-1-2 0,1 1 0,-1 0-1,1 0 1,0 0 0,3 2 0,0-1 10,-1 0 0,1 0-1,-1 0 1,1-1 0,0 0 0,0 0-1,-1 0 1,2-1 0,-1 1 0,0-1-1,0 0 1,0-1 0,6 1 0,-9-1 4,-1 0 0,1 0 1,-1 1-1,1-2 0,-1 1 1,1 0-1,0 0 0,-1 0 1,1-1-1,-1 1 0,1-1 1,-1 1-1,1-1 0,-1 0 1,0 0-1,1 1 0,-1-1 1,0 0-1,1 0 0,-1 0 1,0 0-1,0 0 0,0-1 1,0 1-1,0 0 0,0-1 1,0 1-1,-1 0 0,1-1 1,0 1-1,-1-1 0,1 1 1,-1-1-1,0 1 0,1-1 1,-1 1-1,0-1 0,0 1 1,0-1-1,0 0 0,0 1 1,0-1-1,0 1 0,-1-1 1,1 1-1,-2-4 0,1 2-2,0-1 0,-1 1 0,1-1-1,-1 1 1,0-1 0,0 1 0,-1 0 0,1 0-1,-1 0 1,1 0 0,-1 1 0,0-1 0,0 1-1,0-1 1,0 1 0,-1 0 0,1 0 0,0 1-1,-1-1 1,0 1 0,1-1 0,-6 0-1,7 1-13,0 1-1,0-1 1,-1 1-1,1-1 1,-1 1-1,1 0 1,0 0-1,-1 0 1,1 0-1,0 0 1,-1 1-1,1-1 0,0 1 1,-1-1-1,1 1 1,0 0-1,0 0 1,0 0-1,-1 0 1,1 0-1,0 1 1,1-1-1,-1 1 1,0-1-1,0 1 1,0 0-1,1-1 0,-1 1 1,1 0-1,0 0 1,-1 0-1,1 0 1,0 0-1,0 1 1,0-1-1,0 3 1,0-1 2,1 0 1,0-1-1,0 1 0,0-1 1,1 1-1,-1 0 1,1-1-1,0 1 1,0-1-1,0 0 1,1 1-1,-1-1 0,1 0 1,-1 0-1,1 1 1,0-1-1,0-1 1,1 1-1,-1 0 1,1 0-1,-1-1 1,1 0-1,0 1 0,0-1 1,4 2-1,-5-2 14,0-1 0,-1 1-1,1-1 1,0 0-1,0 0 1,0 0 0,0 0-1,1 0 1,-1-1 0,0 1-1,0 0 1,0-1-1,1 0 1,-1 1 0,0-1-1,0 0 1,1 0-1,-1-1 1,0 1 0,0 0-1,1-1 1,-1 1 0,0-1-1,0 0 1,0 1-1,0-1 1,0 0 0,0 0-1,0-1 1,0 1-1,0 0 1,0-1 0,-1 1-1,1-1 1,0 0 0,-1 1-1,1-1 1,-1 0-1,0 0 1,2-2 0,-2 0 5,-1 0 0,1 1 0,0-1 0,-1 0 0,0 0 0,0 0 0,0 0 0,-1 1 0,1-1 0,-1 0 0,0 0 0,0 1 0,0-1 0,0 0 0,-1 1 0,-2-7 0,3 8-32,0 1 0,0-1-1,1 0 1,-1 0 0,0 0 0,-1 0 0,1 1-1,0-1 1,0 1 0,-1-1 0,1 1-1,-1-1 1,1 1 0,-1 0 0,0-1 0,0 1-1,1 0 1,-1 0 0,0 1 0,0-1 0,0 0-1,0 1 1,0-1 0,0 1 0,0-1 0,0 1-1,0 0 1,0 0 0,0 0 0,0 0-1,-4 1 1,5-1-107,-1 1 0,1 0 0,0 0 0,0 0 0,0 0 0,-1 0 1,1 0-1,0 0 0,1 0 0,-1 0 0,0 1 0,0-1 0,0 0 0,1 0 0,-1 1 0,0-1 0,1 1 0,0-1 0,-1 0 0,1 1 0,0-1 0,0 1 0,-1-1 0,1 1 0,0-1 0,0 1 0,1-1 0,-1 2 0,4 2-667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49.168"/>
    </inkml:context>
    <inkml:brush xml:id="br0">
      <inkml:brushProperty name="width" value="0.1" units="cm"/>
      <inkml:brushProperty name="height" value="0.1" units="cm"/>
      <inkml:brushProperty name="color" value="#5B2D90"/>
    </inkml:brush>
  </inkml:definitions>
  <inkml:trace contextRef="#ctx0" brushRef="#br0">0 77 2809,'10'0'776,"37"6"4984,-31 11-2418,-13-14-3183,-1 1-1,1-1 1,0 0 0,1 0-1,-1 0 1,1 0 0,-1-1-1,1 1 1,0-1 0,0 0-1,6 2 1,4 2-141,-1-1 0,0 2 0,0 0 0,0 0 0,-1 1 0,-1 1 0,13 10 0,-4 1 2,0 1 0,27 38 0,-42-52-13,1-1-1,0 0 1,1 0-1,-1 0 1,1-1-1,10 7 1,18 13 491,-37-25 251,-1-2-344,9-11 0,10-22 74,16-51 0,8-17-1643,-34 89 356,2 0 0,0 1 0,0 0 0,2 0 0,12-14 0,1 4-2397,-4 4 1223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4.914"/>
    </inkml:context>
    <inkml:brush xml:id="br0">
      <inkml:brushProperty name="width" value="0.1" units="cm"/>
      <inkml:brushProperty name="height" value="0.1" units="cm"/>
      <inkml:brushProperty name="color" value="#FFC114"/>
    </inkml:brush>
  </inkml:definitions>
  <inkml:trace contextRef="#ctx0" brushRef="#br0">155 146 1424,'15'-10'16091,"-11"-1"-17247,-3 10 1215,0 1-1,-1-1 0,1 0 0,-1 0 1,0 0-1,1 0 0,-1 0 0,0 0 0,1 0 1,-1 0-1,0 0 0,0 0 0,0 0 0,0 0 1,0-1-1,0 1 0,0 0 0,0 0 0,-1 0 1,1 0-1,0 0 0,-1 0 0,1 0 0,0 0 1,-1 0-1,1 1 0,-1-1 0,0 0 0,1 0 1,-1 0-1,0 0 0,1 1 0,-1-1 0,0 0 1,0 1-1,0-1 0,0 1 0,1-1 0,-1 1 1,0-1-1,0 1 0,0-1 0,0 1 0,0 0 1,0 0-1,0-1 0,0 1 0,0 0 0,0 0 1,-1 0-1,1 0 0,0 0 0,0 0 0,0 1 1,0-1-1,-1 0 0,-3 1-28,0 0-1,0 0 1,-1 0-1,1 0 1,0 1-1,1 0 1,-1 0-1,0 0 1,1 0-1,-7 5 1,8-4-21,1 0 0,-1 0 0,1 0 1,0 0-1,0 1 0,0-1 0,0 1 1,1-1-1,-1 1 0,1 0 0,0-1 1,0 1-1,0 0 0,0 0 1,1 0-1,0 0 0,0 0 0,0 0 1,0 0-1,0-1 0,1 1 0,0 0 1,0 0-1,0 0 0,0 0 0,0-1 1,1 1-1,4 6 0,-5-7 6,0-1 0,1 1 0,-1-1 0,1 1 0,0-1 0,-1 0 0,1 0 0,0 0 0,1 0 0,-1 0-1,0 0 1,0-1 0,1 1 0,-1-1 0,1 1 0,0-1 0,-1 0 0,1 0 0,0 0 0,0 0 0,-1-1 0,1 1 0,0-1 0,0 0-1,0 1 1,0-1 0,0-1 0,0 1 0,-1 0 0,1-1 0,0 1 0,0-1 0,0 0 0,-1 0 0,1 0 0,0 0 0,-1-1 0,5-2-1,-5 3 49,0 0-1,0-1 0,0 1 0,0-1 0,-1 1 0,1-1 0,0 0 0,-1 0 0,1 0 0,-1 0 0,0 0 0,0 0 0,0 0 0,0 0 1,0 0-1,0 0 0,0-1 0,-1 1 0,1 0 0,-1-1 0,0 1 0,1-5 0,-2 4 5,1-1 0,-1 0-1,0 0 1,0 1 0,0-1-1,-1 0 1,1 1 0,-1-1-1,0 1 1,0 0 0,0 0 0,0-1-1,-4-2 1,4 3-61,-1-1 1,0 1 0,0 0-1,0 0 1,-1 0-1,1 1 1,-1-1 0,1 1-1,-1 0 1,0 0-1,0 0 1,0 0-1,0 1 1,0-1 0,0 1-1,0 0 1,0 0-1,-1 1 1,1-1 0,0 1-1,-1 0 1,1 0-1,0 1 1,0-1-1,-9 3 1,12-2-18,0-1-1,-1 1 1,1 0-1,0-1 1,0 1-1,0 0 1,0 0-1,0 0 1,0 0-1,0 0 1,0 0-1,0 0 1,0 1 0,0-1-1,1 0 1,-1 0-1,0 1 1,1-1-1,-1 0 1,1 1-1,0-1 1,-1 0-1,1 3 1,0-1-2,0 0-1,0 0 1,1 1-1,-1-1 1,1 0 0,0 0-1,0 0 1,0 0 0,0 0-1,3 3 1,0 1-7,0 0 1,1 0-1,0-1 1,0 0-1,0 0 0,1 0 1,11 9-1,-11-12 22,1 0 0,-1 0 0,1 0-1,-1-1 1,1 0 0,0 0 0,0-1 0,0 0 0,0 0-1,0-1 1,0 1 0,0-2 0,0 1 0,0-1-1,7-1 1,-11 1 15,0 1-1,-1-1 1,0 0-1,1 0 1,-1 0-1,0 0 0,1 0 1,-1-1-1,0 1 1,0-1-1,0 1 1,0-1-1,0 0 0,0 0 1,-1 0-1,1 0 1,2-4-1,-3 3 12,0 1-1,0-1 1,-1 0 0,1 0-1,-1 0 1,0 0 0,0 0-1,0 0 1,0 0-1,0 0 1,-1 0 0,1 0-1,-1 0 1,0 0 0,1 0-1,-1 1 1,-1-1-1,1 0 1,-2-2 0,-1-3 3,-1 1 0,0-1 0,-1 1 0,1 1-1,-1-1 1,-1 1 0,1 0 0,-14-10 0,16 13-48,-1 0-1,1 0 1,0 1-1,-1-1 0,1 1 1,-1 0-1,0 0 1,0 1-1,0-1 1,0 1-1,0 0 1,0 1-1,0-1 0,0 1 1,0 0-1,-9 1 1,12 0-4,1-1 1,-1 1 0,1 0 0,-1 0 0,1 0-1,-1 0 1,1 1 0,0-1 0,-1 0-1,1 1 1,0-1 0,0 0 0,0 1 0,0-1-1,0 1 1,0 0 0,1-1 0,-1 1-1,1 0 1,-1-1 0,1 1 0,-1 0-1,1 0 1,0 0 0,0-1 0,0 1 0,0 0-1,0 0 1,0 0 0,0-1 0,1 1-1,-1 0 1,1 1 0,0 4-27,1 0 0,-1-1 0,1 1 0,0-1 0,1 0 0,0 0 0,5 10-1,-4-11 34,1-1 0,-1 0 0,1 1 0,-1-2 0,1 1 0,0-1 0,1 1 0,-1-1 0,0-1 0,1 1 0,0-1 0,0 0 0,-1 0 0,1-1 0,0 1-1,0-1 1,0-1 0,1 1 0,-1-1 0,9-1 0,-8 1 25,-1-1 0,1 0-1,-1 0 1,0 0 0,1-1-1,-1 0 1,0 0 0,0 0-1,0-1 1,0 0 0,0 0 0,-1-1-1,1 0 1,-1 0 0,0 0-1,0 0 1,-1-1 0,1 0-1,4-6 1,-8 9 11,1 0 0,-1-1 0,0 1 0,0-1 0,0 1 0,0 0 0,0-1-1,0 0 1,-1 1 0,1-1 0,-1 1 0,1-1 0,-1 0 0,0 1 0,0-1 0,-1 0 0,1 1 0,-1-1-1,1 0 1,-2-4 0,0 3 0,0 0 0,-1 1 0,1-1 0,-1 0 0,0 1-1,1 0 1,-1 0 0,-1 0 0,1 0 0,0 0 0,-8-4 0,4 3-29,-1-1 0,0 1 0,0 1 0,0 0 0,0 0 0,-1 1 0,1 0 0,-1 0 0,1 1 0,-1 0 0,0 0 0,-12 1 0,18 0-6,0 1 0,0-1 0,0 0 0,0 1 0,0 0-1,0 0 1,0-1 0,1 2 0,-1-1 0,0 0 0,1 1 0,-1-1 0,0 1-1,1 0 1,0 0 0,-1 0 0,1 0 0,0 0 0,0 0 0,0 0 0,1 1-1,-1-1 1,0 1 0,1 0 0,0-1 0,-1 1 0,1 0 0,0 0-1,0 0 1,1 0 0,-1 0 0,1 0 0,-1-1 0,1 2 0,0-1 0,0 0-1,1 4 1,0 0-78,1 0-1,0 0 1,0 0 0,0-1-1,1 1 1,0-1-1,0 1 1,1-1-1,0 0 1,0 0 0,0-1-1,1 1 1,0-1-1,0 0 1,6 5 0,-3-5-42,1 1 0,-1-1 0,1-1 0,0 1 0,0-1 0,1-1 0,-1 0 0,1 0 1,17 2-1,-23-4 162,1-1 1,-1 1 0,0-1 0,0 0-1,0 0 1,1-1 0,-1 1-1,0-1 1,0 0 0,0 0 0,0 0-1,0-1 1,0 1 0,0-1-1,0 0 1,-1 0 0,1 0 0,-1-1-1,1 1 1,-1-1 0,0 0 0,0 0-1,0 0 1,0 0 0,3-6-1,-5 7 28,0 0 0,0 0-1,0 0 1,-1 0-1,1 0 1,-1 0-1,1 0 1,-1 0 0,0 0-1,1 0 1,-1 0-1,0 0 1,0 0-1,-1 0 1,1 0 0,0 0-1,-1 0 1,1 0-1,-1 0 1,-1-3 0,-1 0 3,1 1 0,-1-1 0,0 1 1,0-1-1,-1 1 0,0 0 1,-7-6-1,-1 0-55,-1 1 0,1 0 0,-2 1 0,-23-11-1,24 14-60,0 0 0,0 1 0,0 0 0,0 1 0,0 1 0,-27-2 0,37 4 43,1 0 0,-1 0 0,1 0-1,-1 1 1,1-1 0,0 1 0,-1-1-1,1 1 1,0 0 0,-1 0 0,1 0-1,0 0 1,0 0 0,0 1-1,0-1 1,0 1 0,0-1 0,-2 3-1,3-1-2,-1 0-1,1-1 1,0 1-1,0 0 1,0 0-1,0 0 0,1 0 1,-1 0-1,1 0 1,0 0-1,0 0 1,0 0-1,0 0 0,0 0 1,1 0-1,-1 0 1,1 0-1,1 5 1,1-1 0,0 0 0,0-1 1,0 0-1,0 0 0,1 0 1,0 0-1,0 0 0,1-1 1,0 0-1,0 0 1,0 0-1,0 0 0,1-1 1,0 0-1,0 0 0,0-1 1,0 1-1,0-1 0,12 3 1,-14-4 35,0-1 0,1 1 0,-1-1 0,1 0-1,-1 0 1,1-1 0,-1 1 0,1-1 0,-1 0 0,1 0 0,-1-1 0,1 1 0,-1-1 0,1 0 0,-1 0 0,1-1 0,-1 1 0,0-1 0,0 0 0,0 0 0,0 0 0,0-1-1,0 1 1,-1-1 0,1 0 0,-1 0 0,0-1 0,0 1 0,0 0 0,0-1 0,3-5 0,-4 5 52,0 0-1,-1 0 1,1 0-1,-1 0 1,1 0 0,-1 0-1,-1 0 1,1 0-1,-1 0 1,1-1 0,-1 1-1,0 0 1,-1-1-1,1 1 1,-1 0 0,0 0-1,-2-7 1,1 4-34,-1 1-1,0 0 1,0 0 0,-1 0 0,0 0 0,0 0-1,0 1 1,-1 0 0,1 0 0,-10-7 0,10 7-62,0 2 0,-1-1 0,0 0 1,0 1-1,0 0 0,0 0 0,-1 1 1,1-1-1,-1 1 0,1 0 1,-1 1-1,0-1 0,1 1 0,-1 0 1,0 1-1,0-1 0,0 1 0,0 0 1,0 1-1,0-1 0,0 1 1,0 1-1,1-1 0,-1 1 0,0 0 1,1 0-1,-6 3 0,6-1-3,0 0 0,1 0 0,0 0 0,0 1 0,0 0 0,0 0 0,1 0 0,0 0 0,0 0 0,0 1 0,0-1 0,1 1 0,-2 9 0,1-5-16,0 1 0,2 0 1,-1 0-1,1-1 1,1 1-1,0 0 1,3 19-1,-2-22 24,0 0-1,1-1 1,0 1-1,0-1 1,1 1-1,0-1 1,0 0-1,1 0 1,0-1-1,9 13 1,-10-16 19,0 1 0,0-1 0,1-1 0,-1 1 0,1 0 0,-1-1 0,1 0 0,0 1 0,0-1 0,0-1 0,0 1 0,0-1 0,1 0 0,-1 0 0,0 0 0,1 0 0,-1-1 0,0 1 0,9-2 0,-11 1 27,1 0 1,-1 0 0,1 0 0,-1 0-1,0-1 1,1 1 0,-1-1 0,0 0 0,0 0-1,1 0 1,-1 0 0,0 0 0,0 0-1,0 0 1,0-1 0,0 1 0,0-1-1,-1 0 1,1 1 0,0-1 0,-1 0-1,1 0 1,-1 0 0,0 0 0,0 0-1,0 0 1,0 0 0,0-1 0,0 1-1,0 0 1,-1-1 0,1 1 0,-1 0 0,1-1-1,-1 1 1,0-1 0,0 1 0,0 0-1,-1-1 1,1 1 0,-1-1 0,1 1-1,-2-5 1,-1-2 46,1 0 1,-1 0-1,-1 0 0,0 0 1,0 1-1,-1-1 0,0 1 1,0 0-1,-1 0 0,-6-6 1,2 5-101,0 1-1,0 0 1,-1 0 0,0 1 0,0 1-1,-16-7 1,22 11-11,0 0 1,-1 0-1,1 0 0,0 0 0,-1 1 0,1 0 1,-1 0-1,0 0 0,1 1 0,-1 0 1,1 0-1,-1 1 0,0-1 0,1 1 1,-1 0-1,1 1 0,-6 1 0,9-2 25,1 1-1,-1-1 0,1 0 1,-1 1-1,1-1 0,0 1 1,0 0-1,-1-1 0,1 1 1,0 0-1,1 0 0,-1-1 1,0 1-1,0 0 0,1 0 1,-1 0-1,1 0 1,0 0-1,0 0 0,-1 0 1,1 0-1,0 0 0,1 0 1,-1 0-1,0 0 0,1 0 1,-1 0-1,1 0 0,-1 0 1,3 3-1,-1 4-19,1-1 0,1 0 0,0 0 0,0 0 0,9 13 0,-7-15 40,0 1 1,1-1-1,0-1 0,0 1 1,0-1-1,1 0 0,-1-1 0,1 1 1,0-2-1,1 1 0,-1-1 1,17 4-1,-20-6 8,0 1 1,0-1-1,1-1 1,-1 1-1,0-1 0,0 0 1,1 0-1,-1 0 1,0-1-1,1 0 1,-1 0-1,0 0 0,0 0 1,0-1-1,0 0 1,0 0-1,0-1 0,-1 1 1,1-1-1,-1 0 1,1 0-1,6-7 1,-9 8-7,0 0 1,-1-1 0,0 1-1,1 0 1,-1 0-1,0-1 1,0 1 0,0-1-1,0 1 1,-1-1 0,1 1-1,0-1 1,-1 1 0,0-1-1,0 0 1,0 1 0,0-1-1,0 1 1,-1-5 0,-1 1-30,1 1 1,-1-1 0,-1 1 0,1-1 0,-1 1 0,1 0-1,-2 0 1,-5-8 0,3 6-55,0-1 1,-1 2-1,0-1 0,0 1 1,-1 0-1,1 0 1,-1 1-1,-1 0 0,1 0 1,-16-6-1,22 10 54,0 1 0,0-1 0,0 0 0,0 1-1,-1 0 1,1-1 0,0 1 0,0 0 0,0 0 0,0 0 0,0 0 0,0 1 0,0-1-1,0 1 1,0-1 0,0 1 0,0-1 0,0 1 0,0 0 0,0 0 0,0 0-1,1 0 1,-1 1 0,0-1 0,1 0 0,-1 1 0,1-1 0,-1 1 0,1-1 0,0 1-1,-1 0 1,1-1 0,0 1 0,0 0 0,0 0 0,1 0 0,-1 0 0,0 0-1,1 0 1,-1 0 0,1 0 0,0 0 0,-1 0 0,1 0 0,0 0 0,1 4-1,-1 5-119,0 1-1,1 0 0,0-1 1,1 1-1,1-1 0,0 0 0,5 14 1,-6-19 41,1-1 0,0 1 0,0-1 0,0 0 1,1 0-1,0 0 0,0 0 0,0-1 0,0 0 0,1 0 1,-1 0-1,1 0 0,0 0 0,1-1 0,-1 0 0,0 0 1,1-1-1,0 0 0,8 3 0,-10-4 107,1 0 1,-1-1-1,0 1 0,1-1 0,-1 0 0,0 0 1,1-1-1,-1 1 0,0-1 0,0 0 0,1 0 1,-1 0-1,0-1 0,0 0 0,0 1 0,-1-1 1,1-1-1,0 1 0,-1 0 0,1-1 0,-1 0 1,0 0-1,0 0 0,0 0 0,0 0 0,0-1 1,-1 1-1,4-7 0,-5 8 79,1 0 1,-1 0-1,0 0 0,0-1 1,0 1-1,-1 0 0,1-1 1,-1 1-1,1 0 1,-1-1-1,0 1 0,0-1 1,0 1-1,0-1 0,0 1 1,0 0-1,-1-1 1,1 1-1,-1-1 0,1 1 1,-3-4-1,0 1-13,1 1 0,-1 0 1,-1 0-1,1 0 0,0 0 0,-1 0 0,0 1 1,0 0-1,0 0 0,-5-3 0,-3-2-125,0 2 1,-1 0-1,0 0 0,0 1 1,-1 1-1,-24-6 0,37 10 46,-11-2-56,0 1 1,0 0-1,0 0 1,-20 3-1,31-2 51,-1 0 0,1 0 0,-1 0 0,0 1 0,1-1-1,-1 0 1,1 1 0,-1-1 0,1 1 0,-1 0 0,1-1 0,-1 1-1,1 0 1,0 0 0,0 0 0,-1 0 0,1 0 0,0 0-1,0 0 1,0 1 0,0-1 0,0 0 0,0 0 0,0 1-1,0-1 1,1 1 0,-1-1 0,1 1 0,-1-1 0,1 1 0,-1-1-1,1 1 1,0 0 0,0-1 0,0 1 0,0-1 0,0 1-1,0 0 1,0-1 0,0 1 0,1-1 0,-1 1 0,0-1 0,1 1-1,0 1 1,3 6-117,0 0 0,0 0 0,1 0 0,0-1 0,0 0 0,1 0 0,0 0 0,0-1 0,1 0 0,0 0 0,1-1 0,-1 0 0,1 0 0,0 0-1,14 6 1,-18-10 144,0 0-1,0 0 0,1 0 1,-1-1-1,1 1 1,-1-1-1,1 0 0,-1-1 1,1 1-1,0-1 0,-1 0 1,1 0-1,0 0 0,-1-1 1,1 1-1,0-1 0,-1 0 1,1-1-1,-1 1 0,0-1 1,1 0-1,-1 0 0,0 0 1,0 0-1,0-1 1,0 0-1,-1 0 0,1 0 1,-1 0-1,0 0 0,0-1 1,0 1-1,0-1 0,3-5 1,-3 2 61,0 1 0,-1-1 1,0 0-1,0 0 1,0 0-1,-1 0 0,0 0 1,0 0-1,-1 0 0,0-1 1,0 1-1,-1 0 1,0 0-1,0 0 0,0 0 1,-1 0-1,0 0 0,-1 0 1,-4-9-1,5 11-58,-1 1 0,1-1 0,-1 1-1,0 0 1,0 0 0,0 0 0,-1 0 0,1 0-1,-1 1 1,0-1 0,0 1 0,-7-4 0,8 6-28,0-1 1,0 1 0,-1 0 0,1 0 0,-1 0 0,1 1 0,-1-1-1,1 1 1,-1 0 0,1 0 0,-1 0 0,1 0 0,-1 0 0,1 1-1,-1 0 1,1-1 0,0 2 0,-1-1 0,-4 2 0,5-1-13,1-1 0,-1 0 1,0 1-1,1-1 0,-1 1 0,1 0 1,0 0-1,0 0 0,0 0 0,0 0 1,0 1-1,0-1 0,0 1 1,1-1-1,-1 1 0,1-1 0,0 1 1,-2 4-1,2-2-1,0 0 1,0 1-1,1-1 0,0 0 0,0 0 0,0 0 1,0 1-1,1-1 0,2 10 0,0-4-40,1 1-1,0-1 0,1 0 0,0-1 1,1 1-1,0-1 0,1 0 0,11 14 0,-13-18-7,1 0 0,-1 0 0,1-1 0,0 0-1,1 0 1,-1-1 0,1 1 0,0-2 0,0 1 0,1-1-1,-1 0 1,0 0 0,1-1 0,0 0 0,0 0-1,0-1 1,0 0 0,-1 0 0,1-1 0,0 0-1,0 0 1,0-1 0,0 0 0,0-1 0,0 0-1,0 0 1,-1 0 0,1-1 0,-1 0 0,0-1-1,0 1 1,0-1 0,0-1 0,-1 1 0,1-1-1,6-7 1,-11 10 78,-1 1 0,0-1 0,1 1 0,-1-1 0,0 0 0,0 1 0,0-1 1,0 0-1,0 0 0,0 0 0,-1 0 0,1 0 0,-1 0 0,1 1 0,-1-1 0,0-1 0,0 1 0,0 0 0,0 0 0,0 0 0,0 0 0,0 0 0,-1-3 0,-1 1 54,0 0 1,0 0-1,0-1 1,-1 2-1,1-1 1,-1 0-1,0 1 1,0-1-1,0 1 0,-4-4 1,-8-5-603,0 1 1,-1 0-1,0 2 1,-19-10 0,11 9-2277,3 6 989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9.818"/>
    </inkml:context>
    <inkml:brush xml:id="br0">
      <inkml:brushProperty name="width" value="0.1" units="cm"/>
      <inkml:brushProperty name="height" value="0.1" units="cm"/>
      <inkml:brushProperty name="color" value="#FFC114"/>
    </inkml:brush>
  </inkml:definitions>
  <inkml:trace contextRef="#ctx0" brushRef="#br0">35 88 1360,'-30'9'2140,"25"-4"-640,22-2-1602,37-6-170,-1-3 0,1-1 0,-2-3 0,64-20 0,-55 6-1002,-44 17 1658,1 0-1,29-3 2528,-47 10-2872,-9 10 892,-13 10-288,-49 27 103,55-38-567,-1 1-1,1 1 0,1 0 1,0 1-1,0 0 1,2 1-1,-23 27 1,35-39-188,0 0 0,1 0-1,-1 1 1,1-1 0,-1 0 0,1 0 0,-1 1 0,1-1 0,-1 0 0,1 0 0,0 1 0,0-1-1,0 0 1,0 1 0,0-1 0,0 0 0,0 1 0,0-1 0,0 0 0,1 1 0,-1-1-1,0 0 1,1 1 0,-1-1 0,1 0 0,0 0 0,-1 0 0,1 0 0,0 1 0,0-1 0,0 0-1,0 0 1,0-1 0,0 1 0,0 0 0,0 0 0,0 0 0,0-1 0,0 1 0,0 0 0,1-1-1,-1 1 1,0-1 0,0 1 0,2-1 0,9 4-149,0 0 0,1-1 0,21 3 0,-25-4 114,55 5-90,36 7 238,-89-11-83,-1-1 0,0 1 0,0 1 0,-1 0 0,1 0 0,-1 1 0,11 7 1,-18-11-1,-1 0 0,1 0 0,-1 0 0,1 0 0,-1 0 1,1 1-1,-1-1 0,0 1 0,0-1 0,0 1 0,0-1 1,0 1-1,0 0 0,0-1 0,0 1 0,-1 0 0,2 2 0,-2-2 1,-1-1-1,1 0 1,0 1-1,0-1 1,0 0-1,-1 1 1,1-1-1,-1 0 1,1 0-1,-1 1 1,1-1-1,-1 0 1,0 0-1,1 0 0,-1 0 1,0 0-1,0 1 1,-2 0-1,-6 5 81,0-1 1,0 0-1,0 0 0,-1-1 0,-11 4 0,-7 5-36,19-9-46,0 1 1,0 0 0,1 0-1,0 1 1,-12 12 0,18-17-37,1-1 1,-1 1 0,1-1-1,0 1 1,0 0 0,0 0-1,0 0 1,0-1 0,0 1-1,1 0 1,-1 0-1,1 0 1,-1 0 0,1 0-1,0 1 1,0-1 0,-1 0-1,2 0 1,-1 0 0,0 0-1,0 0 1,1 0-1,-1 0 1,1 0 0,-1 0-1,1 0 1,0 0 0,0 0-1,0-1 1,0 1 0,0 0-1,0 0 1,1-1-1,1 3 1,44 53-1067,-32-37 1117,1-1 0,0-1 0,1 0 0,1-1 0,0-1 0,31 20 0,-47-35-5,1 0 0,-1 0 1,1-1-1,-1 1 1,1-1-1,-1 1 1,1-1-1,0 0 0,-1 0 1,1-1-1,0 1 1,-1 0-1,1-1 1,-1 0-1,1 1 0,-1-1 1,1 0-1,-1 0 1,1 0-1,-1-1 1,0 1-1,0-1 0,0 1 1,0-1-1,0 0 1,0 0-1,2-2 1,0 1 163,-1 0 0,0-1 0,0 0 0,0 1 0,-1-1 0,1 0 0,-1 0 0,0 0 0,0-1 1,0 1-1,0 0 0,-1-1 0,0 0 0,1-7 0,-2 10-154,0 1 1,0 0-1,-1 0 1,1-1-1,0 1 1,-1 0-1,1 0 0,-1 0 1,0 0-1,1 0 1,-1 0-1,0 0 0,0 0 1,0 0-1,1 0 1,-1 0-1,0 0 1,0 0-1,0 1 0,0-1 1,-1 0-1,1 1 1,0-1-1,0 1 0,0-1 1,0 1-1,-1 0 1,1-1-1,0 1 1,0 0-1,-1 0 0,1 0 1,0 0-1,-2 0 1,1 0-33,1 0-1,-1 0 1,1 0 0,-1 0 0,0 0 0,1 0 0,-1 0 0,1 1 0,-1-1 0,1 0 0,-1 1 0,1 0 0,0-1 0,-1 1-1,1 0 1,0 0 0,-1-1 0,1 1 0,0 0 0,0 0 0,0 1 0,0-1 0,0 0 0,0 0 0,0 0 0,0 1-1,-1 1 1,2-2-7,0 1-1,0-1 1,1 0 0,-1 0-1,0 0 1,1 0-1,-1 0 1,1 0-1,-1 0 1,1 0-1,-1 0 1,1-1-1,-1 1 1,1 0-1,0 0 1,0 0-1,-1-1 1,1 1 0,0 0-1,0-1 1,0 1-1,0-1 1,0 1-1,0-1 1,0 1-1,0-1 1,0 0-1,0 1 1,0-1-1,0 0 1,0 0-1,0 0 1,1 0-1,41 7-44,-42-7 41,118 4-144,-84-5 328,0 2 0,0 1 0,1 2 1,-2 1-1,54 16 0,-83-17-173,-17-1-49,-37-1-57,14-1 151,8 3 27,1 1 0,0 0 0,0 2 0,-48 20 1,59-20-178,0 0 1,0 1-1,1 1 1,0 0 0,0 1-1,1 0 1,0 1 0,1 1-1,-12 14 1,24-25 91,0-1 0,-1 0 1,1 1-1,0-1 0,0 1 1,0-1-1,-1 0 0,1 1 0,0-1 1,0 1-1,0-1 0,0 1 1,0-1-1,0 0 0,0 1 0,0-1 1,0 1-1,0-1 0,0 1 1,0-1-1,0 0 0,1 1 0,-1-1 1,0 1-1,0-1 0,0 0 1,1 1-1,-1-1 0,0 1 0,0-1 1,1 0-1,-1 1 0,0-1 1,1 0-1,-1 0 0,0 1 0,1-1 1,-1 0-1,23 14-45,3 3 158,-27-8 9,-17 2 36,-4-4 35,1-2 1,-2 0 0,1-1-1,0-1 1,-24-1-1,-29 5 543,50-4-491,-31 4-7,53-7-296,0 1 0,0-1 1,0 1-1,0 0 0,1 0 0,-1 0 0,0 0 1,0 1-1,1-1 0,-1 1 0,0 0 1,-3 3-1,5-4 15,1 0 0,0 0-1,0-1 1,0 1 0,0 0 0,0 0 0,0-1 0,0 1-1,0 0 1,0 0 0,0-1 0,0 1 0,1 0 0,-1 0-1,0-1 1,1 1 0,-1 0 0,0-1 0,1 1 0,-1-1 0,1 1-1,-1 0 1,1-1 0,-1 1 0,1-1 0,-1 1 0,1-1-1,-1 1 1,1-1 0,0 0 0,-1 1 0,1-1 0,0 0-1,-1 1 1,1-1 0,0 0 0,1 0 0,34 16-462,-31-14 357,88 41-2359,-71-31 1878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2.170"/>
    </inkml:context>
    <inkml:brush xml:id="br0">
      <inkml:brushProperty name="width" value="0.1" units="cm"/>
      <inkml:brushProperty name="height" value="0.1" units="cm"/>
      <inkml:brushProperty name="color" value="#FFC114"/>
    </inkml:brush>
  </inkml:definitions>
  <inkml:trace contextRef="#ctx0" brushRef="#br0">937 367 11098,'1'-22'3216,"1"-32"-933,-3 49-2073,-13-55 878,14 57-1063,-1 0 0,0 0 1,0 0-1,0 1 0,-1-1 1,1 0-1,-1 0 0,1 1 1,-1-1-1,0 1 0,0 0 1,0-1-1,-1 1 0,1 0 1,0 0-1,-5-2 0,6 4-34,1-1 0,-1 1 0,0 0-1,0 0 1,1 0 0,-1 0 0,0 1 0,0-1-1,1 0 1,-1 0 0,0 0 0,1 1-1,-1-1 1,0 0 0,1 1 0,-1-1 0,0 0-1,1 1 1,-1-1 0,1 1 0,-1-1 0,0 1-1,1-1 1,-1 1 0,1-1 0,0 1-1,-1 0 1,1-1 0,0 1 0,-1 0 0,1-1-1,0 1 1,-1 0 0,1 0 0,0 0 0,-9 31-173,5-1-72,1 1 1,1 0 0,1 0-1,2-1 1,2 1-1,0 0 1,15 55 0,-16-79-261,-5-17 501,-15-37 678,0 10-121,2-1-1,2 0 1,-13-53 0,13 40-279,-22-51 1,35 97-231,-1 1-1,1-1 1,-1 1 0,0-1-1,0 1 1,-1 0-1,1 0 1,-1 0-1,1 0 1,-1 0-1,0 1 1,0-1-1,-4-2 1,7 5-28,-1 0-1,0-1 1,0 1 0,0 0-1,1 0 1,-1-1-1,0 1 1,0 0 0,0 0-1,1 0 1,-1 0-1,0 0 1,0 0 0,0 1-1,0-1 1,1 0 0,-1 0-1,0 0 1,0 1-1,1-1 1,-1 0 0,0 1-1,-1 0 1,1 1-25,-1 0-1,0-1 1,1 1 0,-1 0-1,1 0 1,-1 0 0,1 1-1,0-1 1,0 0 0,0 0-1,-1 4 1,-5 24-107,1-1-1,2 0 1,1 1-1,1 0 1,5 58-1,-2-28 44,-1-31 82,1 28-26,-2-1 0,-12 75 0,10-116 62,0-1 0,0 1 1,-1-1-1,-1 0 0,0-1 0,-1 1 1,-1-1-1,0 0 0,0 0 0,-1-1 1,-1 0-1,0-1 0,-1 0 0,-13 12 1,21-20 1,0-1 0,-1 0 0,1 0 0,-1-1 0,1 1 0,-1 0 1,0-1-1,1 1 0,-1-1 0,0 0 0,0 0 0,0 0 0,0-1 0,0 1 0,0-1 1,0 1-1,0-1 0,0 0 0,0 0 0,0 0 0,0-1 0,0 1 0,-6-2 1,4-1 23,1 1 1,0-1 0,0 0-1,0 0 1,1-1 0,-1 1-1,1-1 1,0 1 0,0-1-1,0 0 1,0 0 0,1-1-1,-1 1 1,-1-6 0,-6-14-43,1 0 0,1 0 0,1-1 0,1 0 0,-4-42 0,0-133 23,9 144-41,2 18-177,0 28 82,0 0 0,-1 0 0,0 0 0,-1 0 0,0-1 0,0 1 0,-1 1 0,0-1 0,-5-10 0,6 19 91,0-1 1,0 1 0,0 0 0,0 0-1,0 1 1,-1-1 0,1 0 0,0 0 0,-1 1-1,1-1 1,-1 1 0,1-1 0,-1 1-1,1-1 1,-1 1 0,1 0 0,-1 0 0,1 0-1,-1 0 1,1 0 0,-1 0 0,1 0-1,-3 1 1,-39 8-1,37-8-29,-130 46 30,49-15-614,87-32 581,-1 1 1,1-1 0,-1 0-1,1 1 1,0-1-1,-1 0 1,1 0 0,-1 1-1,1-1 1,0 0 0,-1 0-1,1 0 1,-1 0-1,1 0 1,-1 0 0,1 0-1,-1 0 1,1 0-1,-1 0 1,1 0 0,-1 0-1,1 0 1,-1 0 0,1 0-1,-1 0 1,1 0-1,0-1 1,-1 1 0,1 0-1,-1 0 1,1-1-1,-1 1 1,1 0 0,0 0-1,-1-1 1,1 1 0,0 0-1,-1-1 1,1 1-1,0-1 1,8-21-688,36-34 323,-38 49 355,94-105 62,24-32-1345,-167 180 1204,-3 18-1881,33-38 1178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5.082"/>
    </inkml:context>
    <inkml:brush xml:id="br0">
      <inkml:brushProperty name="width" value="0.1" units="cm"/>
      <inkml:brushProperty name="height" value="0.1" units="cm"/>
      <inkml:brushProperty name="color" value="#FFC114"/>
    </inkml:brush>
  </inkml:definitions>
  <inkml:trace contextRef="#ctx0" brushRef="#br0">698 1425 6537,'-47'-2'-2155,"-28"14"4138,13-2 315,1-3-777,20-1-918,0-2 0,0-1-1,0-3 1,-69-7-1,224-7-1635,-90 13 1315,0-1 0,0-1 1,-1-1-1,43-13 0,-66 17-270,1 0 0,-1 0-1,0 0 1,0 0 0,0 0 0,1 0 0,-1 0 0,0 0 0,0 0-1,0 0 1,1 0 0,-1 0 0,0 0 0,0-1 0,0 1 0,1 0 0,-1 0-1,0 0 1,0 0 0,0 0 0,0 0 0,1-1 0,-1 1 0,0 0-1,0 0 1,0 0 0,0 0 0,0-1 0,0 1 0,0 0 0,0 0-1,1 0 1,-1 0 0,0-1 0,0 1 0,0 0 0,0 0 0,0 0-1,0-1 1,0 1 0,0 0 0,0 0 0,0 0 0,0-1 0,0 1-1,0 0 1,0 0 0,-1 0 0,1-1 0,0 1 0,0 0 0,0 0-1,0 0 1,0-1 0,-16-7 222,-27-3-169,39 10-25,-88-17 184,26 5 75,-70-23-1,128 34-235,1-1 0,0 0 0,0 0 0,0-1 0,0 1 0,1-2 0,-1 1 0,1-1 0,0 0 0,-7-8-1,12 12-58,-1-1 0,1-1-1,0 1 1,0 0 0,0 0-1,0 0 1,0-1 0,0 1-1,1 0 1,-1-1 0,1 1-1,-1 0 1,1-1 0,0 1-1,0-1 1,0 1 0,0 0-1,1-1 1,-1 1 0,1-1-1,-1 1 1,1 0 0,0-1-1,0 1 1,0 0 0,0 0-1,0 0 1,1 0 0,-1 0-1,0 0 1,1 0 0,0 0-1,-1 0 1,1 1 0,4-3-1,7-8 6,2 1 1,0 1-1,0 0 0,0 1 0,1 1 0,28-10 0,-24 9 64,0 0 0,0-1 0,33-23 1,-52 33-56,-1-1 1,1 1-1,-1-1 1,1 1-1,-1-1 1,1 1-1,-1-1 1,0 1-1,1-1 1,-1 1-1,0-1 1,1 0-1,-1 1 1,0-1-1,0 0 0,0 1 1,1-1-1,-1 0 1,0 1-1,0-1 1,0 0-1,0 1 1,0-1-1,0 0 1,0 1-1,-1-1 1,1 0-1,0 1 1,0-1-1,0 0 1,-1 1-1,1-1 1,0 1-1,-1-1 1,1 0-1,0 1 1,-1-1-1,1 1 1,-1-1-1,1 1 1,-1-1-1,1 1 1,-1 0-1,1-1 1,-1 1-1,0 0 1,1-1-1,-1 1 1,1 0-1,-1 0 1,0-1-1,1 1 1,-1 0-1,-1 0 1,-46-19 322,37 15-301,-60-18 112,42 14-83,0-1 1,-41-20 0,70 29-87,-1 0 0,0-1 1,1 1-1,-1 0 1,0 0-1,1 0 1,-1-1-1,1 1 1,-1 0-1,0-1 1,1 1-1,-1-1 1,1 1-1,-1 0 0,1-1 1,-1 1-1,1-1 1,0 1-1,-1-1 1,1 0-1,-1 1 1,1-1-1,0 1 1,0-1-1,-1 0 0,1 1 1,0-1-1,0 0 1,0 0-1,17-5-463,35 7 68,6 5 30,-5 0-86,73-1 0,-109-5 467,-1-1-1,0-1 1,1-1-1,-1 0 0,0-1 1,-1-1-1,1 0 1,27-15-1,-41 20 23,0-1-1,0 0 1,0 0 0,0 0 0,0-1-1,-1 1 1,1 0 0,0-1 0,-1 1-1,1-1 1,-1 1 0,1-1-1,-1 0 1,0 1 0,0-1 0,0 0-1,0 0 1,0 0 0,0 0-1,0 0 1,-1 0 0,1 0 0,-1-1-1,1 1 1,-1 0 0,0 0 0,0 0-1,0 0 1,0-1 0,0 1-1,-1 0 1,1 0 0,-1 0 0,1 0-1,-1 0 1,0 0 0,1 0-1,-1 0 1,0 0 0,-1 0 0,1 0-1,0 0 1,0 1 0,-3-3 0,-5-7 101,-1 0 0,-1 0 0,0 1 0,0 1 1,-15-10-1,-79-49 549,69 46-512,1-1-1,1-1 1,1-2-1,-39-38 1,70 61-233,-1 1 0,1 0-1,0-1 1,0 0 0,0 0 0,1 1 0,-1-1-1,0 0 1,1 0 0,0 0 0,0-1-1,0 1 1,0 0 0,0 0 0,1 0 0,-1-1-1,1 1 1,0-5 0,1 6 30,0 0 1,0 0-1,-1 0 0,2 0 1,-1 0-1,0 1 0,0-1 1,1 0-1,-1 0 0,1 1 1,-1-1-1,1 1 0,0-1 1,-1 1-1,1 0 0,0 0 1,0 0-1,0 0 0,0 0 1,0 0-1,0 0 0,0 1 0,1-1 1,-1 1-1,0-1 0,0 1 1,0 0-1,3 0 0,22-2 0,1 1 0,44 4 0,-48-1 166,0-1-1,0-1 0,0-1 1,33-5-1,-57 5-110,1 1-1,0-1 1,-1 1-1,1-1 1,-1 1-1,1-1 0,-1 1 1,1-1-1,-1 0 1,1 1-1,-1-1 1,0 0-1,1 0 1,-1 1-1,0-1 1,0 0-1,1 0 0,-1 1 1,0-1-1,0 0 1,0 0-1,0 0 1,0 1-1,0-1 1,0 0-1,0 0 1,0 0-1,0 1 1,-1-1-1,1 0 0,0 0 1,-1 1-1,1-1 1,-1-1-1,-12-32 139,11 29-122,-41-96-1272,47 100 862,8 9 247,11 12 62,0 11 91,2-2 1,1 0-1,2-2 0,0-1 1,2-1-1,42 27 0,-39-31 17,-18-10 34,1-1 0,32 14 0,-39-25 464,-12-11-166,-15-18 32,16 26-349,-31-49 274,-29-62 0,52 93-315,1-1-1,0 0 0,2 0 0,1-1 1,-6-47-1,11 63-38,1 0 1,1-1-1,0 1 1,0 0-1,0 0 1,1 0 0,0 0-1,1 0 1,0 1-1,0-1 1,0 1-1,1-1 1,0 1-1,1 0 1,0 1-1,0-1 1,0 1-1,9-8 1,-14 14 6,0 0 0,1-1-1,-1 1 1,1 0 0,-1-1 0,1 1 0,-1 0 0,1 0-1,-1-1 1,1 1 0,-1 0 0,1 0 0,-1 0 0,1 0 0,0 0-1,-1 0 1,1 0 0,-1 0 0,1 0 0,-1 0 0,1 0-1,-1 0 1,1 0 0,0 0 0,-1 0 0,1 0 0,-1 1-1,1-1 1,-1 0 0,1 0 0,0 1 0,9 19-398,-5 33 36,-5-47 289,0-4 72,0 0 1,0 0-1,0 0 0,0 0 0,0 0 1,1 0-1,-1 0 0,1-1 0,-1 1 0,1 0 1,-1 0-1,1 0 0,0-1 0,0 1 0,0 0 1,0-1-1,0 1 0,1-1 0,-1 1 0,0-1 1,1 1-1,-1-1 0,3 2 0,0-2 12,0 0-1,0-1 0,0 1 1,0-1-1,1 1 1,-1-1-1,0 0 0,0-1 1,5 0-1,1 0 37,-7 0-47,0 1 0,0 0 0,0 0 0,-1-1 0,1 2 0,0-1 0,0 0 0,0 0 0,0 1 0,-1 0-1,1-1 1,0 1 0,-1 0 0,1 1 0,-1-1 0,5 3 0,-5-2-30,0 1-1,-1-1 0,1 1 1,-1-1-1,0 1 0,1 0 1,-1 0-1,-1-1 1,1 1-1,0 0 0,-1 0 1,1 0-1,-1 0 0,0 0 1,0 5-1,0-4-464,1 1 0,0 0-1,-1 0 1,2 0 0,-1 0 0,0-1-1,3 6 1,5 5-1013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318"/>
    </inkml:context>
    <inkml:brush xml:id="br0">
      <inkml:brushProperty name="width" value="0.1" units="cm"/>
      <inkml:brushProperty name="height" value="0.1" units="cm"/>
      <inkml:brushProperty name="color" value="#FFC114"/>
    </inkml:brush>
  </inkml:definitions>
  <inkml:trace contextRef="#ctx0" brushRef="#br0">75 392 5721,'-2'1'-209,"0"0"0,0 0 1,0 0-1,0 1 0,0-1 0,0 1 0,0-1 0,1 1 0,-1-1 0,0 1 1,1 0-1,-3 3 0,3-3 196,0 0 0,0-1-1,0 1 1,0-1 0,0 1 0,-1-1 0,1 1 0,0-1 0,-1 0 0,1 0-1,-1 0 1,0 0 0,1 0 0,-1 0 0,0 0 0,0 0 0,1-1 0,-1 1-1,-3 0 1,-3-48 3843,3 3-3847,2-1 0,3 1 0,1-1 0,9-56 0,-4 37-922,-2 16 423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712"/>
    </inkml:context>
    <inkml:brush xml:id="br0">
      <inkml:brushProperty name="width" value="0.1" units="cm"/>
      <inkml:brushProperty name="height" value="0.1" units="cm"/>
      <inkml:brushProperty name="color" value="#FFC114"/>
    </inkml:brush>
  </inkml:definitions>
  <inkml:trace contextRef="#ctx0" brushRef="#br0">74 0 5625,'-38'13'-672,"3"4"304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7.227"/>
    </inkml:context>
    <inkml:brush xml:id="br0">
      <inkml:brushProperty name="width" value="0.1" units="cm"/>
      <inkml:brushProperty name="height" value="0.1" units="cm"/>
      <inkml:brushProperty name="color" value="#FFC114"/>
    </inkml:brush>
  </inkml:definitions>
  <inkml:trace contextRef="#ctx0" brushRef="#br0">62 3 7234,'-3'-2'144,"-2"2"80,-1 1-921,-14 5-519,-8 10 688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8.773"/>
    </inkml:context>
    <inkml:brush xml:id="br0">
      <inkml:brushProperty name="width" value="0.1" units="cm"/>
      <inkml:brushProperty name="height" value="0.1" units="cm"/>
      <inkml:brushProperty name="color" value="#FFC114"/>
    </inkml:brush>
  </inkml:definitions>
  <inkml:trace contextRef="#ctx0" brushRef="#br0">0 361 3481,'20'-10'1297,"0"-1"0,-1-1 0,22-18 0,34-21 121,16 1-280,107-61 250,-70 34-4690,-113 69 2057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9.376"/>
    </inkml:context>
    <inkml:brush xml:id="br0">
      <inkml:brushProperty name="width" value="0.1" units="cm"/>
      <inkml:brushProperty name="height" value="0.1" units="cm"/>
      <inkml:brushProperty name="color" value="#FFC114"/>
    </inkml:brush>
  </inkml:definitions>
  <inkml:trace contextRef="#ctx0" brushRef="#br0">0 89 1736,'3'-8'344,"3"-3"193,1-1-49,4-3-256,0-4-296,2-5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22.454"/>
    </inkml:context>
    <inkml:brush xml:id="br0">
      <inkml:brushProperty name="width" value="0.1" units="cm"/>
      <inkml:brushProperty name="height" value="0.1" units="cm"/>
      <inkml:brushProperty name="color" value="#5B2D90"/>
    </inkml:brush>
  </inkml:definitions>
  <inkml:trace contextRef="#ctx0" brushRef="#br0">206 3 1048,'0'-1'61,"-1"1"0,1 0 0,0 0 0,0 0 0,-1-1 0,1 1 0,0 0 0,0 0 0,-1 0 0,1 0-1,0-1 1,-1 1 0,1 0 0,0 0 0,-1 0 0,1 0 0,0 0 0,-1 0 0,1 0 0,0 0 0,-1 0 0,1 0 0,0 0-1,-1 0 1,1 0 0,0 1 0,0-1 0,-1 0 0,1 0 0,0 0 0,-1 0 0,1 0 0,0 1 0,0-1 0,-1 0 0,1 0 0,0 0-1,0 1 1,-1-1 0,-20 18 1346,-15 22-408,-101 131 697,138-170-1694,-1 0 0,1 0-1,0 0 1,-1 0 0,1 0 0,0 0-1,-1 0 1,1 0 0,0-1 0,0 1 0,0 0-1,0 0 1,0-1 0,0 1 0,0-1-1,0 1 1,0-1 0,0 1 0,0-1 0,2 1-1,35 16-5,-29-13 28,-1 0 43,-1 0-1,-1 0 0,1 1 0,-1 0 1,0 1-1,6 6 0,-7-7-93,0 0 0,0-1 0,0 1 1,0-1-1,1 0 0,-1 0 0,1-1 0,0 0 0,0 0 0,9 3 0,-12-5-143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7.113"/>
    </inkml:context>
    <inkml:brush xml:id="br0">
      <inkml:brushProperty name="width" value="0.1" units="cm"/>
      <inkml:brushProperty name="height" value="0.1" units="cm"/>
      <inkml:brushProperty name="color" value="#00A0D7"/>
    </inkml:brush>
  </inkml:definitions>
  <inkml:trace contextRef="#ctx0" brushRef="#br0">1 112 1592,'2'-6'5995,"-1"-13"-3535,4-26-2748,-5 44 294,0-1 0,0 0-1,1 0 1,-1 0 0,0 1 0,1-1-1,0 0 1,-1 0 0,1 1 0,0-1-1,0 1 1,0-1 0,0 1 0,0-1-1,0 1 1,3-3 0,-2 6 16,1-1 0,-1 1 0,1 0 0,-1 0 0,0 0 0,0 0 0,0 0 0,0 0 0,0 1 0,-1-1-1,1 1 1,-1-1 0,0 1 0,2 5 0,11 12 70,-13-18-88,0-1 1,0 1-1,0-1 0,0 0 0,1 1 0,-1-1 0,1 0 0,-1 0 1,1 0-1,-1 0 0,1 0 0,0 0 0,-1-1 0,1 1 1,0 0-1,0-1 0,-1 1 0,1-1 0,0 0 0,0 0 1,0 0-1,0 0 0,0 0 0,-1 0 0,1 0 0,0 0 0,0-1 1,0 1-1,0-1 0,-1 1 0,1-1 0,0 0 0,-1 1 1,1-1-1,0 0 0,-1 0 0,1-1 0,-1 1 0,0 0 1,3-3-1,0-1 10,1 0 0,-2-1 0,1 0 0,-1 0 0,1 0 0,-2 0 0,1 0 0,-1 0 0,0-1 1,2-7-1,-13 21 340,-3 14-335,11-18-17,0 0-1,1 0 1,-1 0-1,1 1 1,-1-1-1,1 0 1,0 0-1,0 1 1,1-1-1,-1 0 1,1 0-1,0 0 1,-1 0-1,1 0 1,1 1-1,-1-1 1,2 3-1,-1-4 0,-1-1-1,0 0 0,0 0 1,1 0-1,-1 0 0,0 0 1,1 0-1,-1 0 0,1 0 1,-1-1-1,1 1 1,0-1-1,-1 1 0,1-1 1,0 0-1,-1 1 0,1-1 1,0 0-1,-1 0 1,1 0-1,0 0 0,-1 0 1,1-1-1,0 1 0,-1 0 1,1-1-1,-1 0 0,1 1 1,0-1-1,-1 0 1,1 1-1,-1-1 0,0 0 1,3-2-1,33-21-125,-29 17-21,0 2 0,0-1 0,1 1 0,-1 0-1,1 0 1,1 1 0,-1 1 0,16-5 0,-25 9 120,1-1 0,-1 0 0,0 1 1,1-1-1,-1 1 0,0-1 0,1 1 0,-1-1 1,0 1-1,0-1 0,0 1 0,1 0 0,-1-1 1,0 1-1,0-1 0,0 1 0,0-1 0,0 1 1,0 0-1,0-1 0,0 1 0,0-1 0,0 1 1,-1-1-1,1 1 0,0-1 0,0 1 0,0 0 1,-1-1-1,1 1 0,0-1 0,0 0 0,-1 1 1,1-1-1,-1 1 0,1-1 0,0 1 0,-2 0 1,-11 23 18,2-10 53,7-10-20,1-1 1,0 1-1,0-1 1,1 1-1,-1 0 1,1 0-1,-1 0 0,1 0 1,1 1-1,-1-1 1,1 0-1,-2 6 1,4-9-17,-1-1 1,1 1-1,0-1 1,0 1 0,-1-1-1,1 1 1,0-1-1,0 1 1,0-1-1,0 0 1,-1 1-1,1-1 1,0 0-1,0 0 1,0 0-1,0 0 1,0 0-1,0 0 1,0 0-1,0 0 1,0 0 0,-1 0-1,1 0 1,0-1-1,0 1 1,0 0-1,0 0 1,0-1-1,1 0 1,30-10 80,-31 10-93,5-1-4,1-2-13,0 1 0,0 0 0,0 0 0,0 1 0,1 0 1,-1 1-1,1-1 0,-1 1 0,1 1 0,0-1 0,7 2 0,-15 0 14,0-1 1,0 1-1,0 0 0,0 0 1,0 0-1,0 0 0,0 0 1,-1 0-1,1 0 1,0 0-1,0 0 0,-1-1 1,1 1-1,-1 0 0,1 0 1,-1 0-1,1-1 0,-1 1 1,1 0-1,-1-1 1,0 1-1,1 0 0,-1-1 1,-1 1-1,-17 21 80,5-8-53,7-7-31,-1-1 0,2 2 0,-1-1 0,1 0 0,0 1 0,1 0 1,0 1-1,0-1 0,-7 18 0,13-22-942,3-1 414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027"/>
    </inkml:context>
    <inkml:brush xml:id="br0">
      <inkml:brushProperty name="width" value="0.1" units="cm"/>
      <inkml:brushProperty name="height" value="0.1" units="cm"/>
      <inkml:brushProperty name="color" value="#FFC114"/>
    </inkml:brush>
  </inkml:definitions>
  <inkml:trace contextRef="#ctx0" brushRef="#br0">12 16 7138,'-4'-6'832,"-1"1"976,3 2-768,4 1-240,3 2-87,11 4-145,7 2 24,12 7 32,6 4 0,9 9 8,5 3-88,12 11-128,4 5-71,5 11-145,0 2-56,-11 1-785,-7-4-767,-17-7 760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776"/>
    </inkml:context>
    <inkml:brush xml:id="br0">
      <inkml:brushProperty name="width" value="0.1" units="cm"/>
      <inkml:brushProperty name="height" value="0.1" units="cm"/>
      <inkml:brushProperty name="color" value="#FFC114"/>
    </inkml:brush>
  </inkml:definitions>
  <inkml:trace contextRef="#ctx0" brushRef="#br0">200 17 8106,'6'-6'224,"-21"-1"64,17 4-344,-2 5 160,-5 6 120,-6 9 408,-2 9 152,-6 12 48,-3 7-111,-4 20-417,-2 11-184,1 16-480,3 6-353,13 6-887,4-4-784,11-2 1295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3.364"/>
    </inkml:context>
    <inkml:brush xml:id="br0">
      <inkml:brushProperty name="width" value="0.1" units="cm"/>
      <inkml:brushProperty name="height" value="0.1" units="cm"/>
      <inkml:brushProperty name="color" value="#FFC114"/>
    </inkml:brush>
  </inkml:definitions>
  <inkml:trace contextRef="#ctx0" brushRef="#br0">309 19 4497,'-4'0'255,"0"-1"1,1 1-1,-1 0 0,0 0 1,0 0-1,0 0 0,1 1 1,-1-1-1,0 1 0,1 0 1,-1 0-1,0 1 0,1-1 1,-7 4-1,-3 2-4704,-8 5 3005,22-8 2873,15-1 1001,-14-3-2311,-1-1 1,1 1-1,-1-1 0,1 1 0,0-1 0,-1 1 0,1-1 0,-1 0 0,0 0 0,1 0 0,-1 0 0,0 0 1,1 0-1,-1 0 0,0 0 0,0 0 0,0-1 0,0 1 0,0 0 0,0-1 0,0 1 0,0-1 0,-1 1 1,1-1-1,-1 1 0,1-1 0,-1 1 0,1-1 0,-1 0 0,0 1 0,0-1 0,0 0 0,0 1 0,0-1 1,0 0-1,0 1 0,-1-1 0,1 0 0,-1-1 0,0 3-82,1-1-1,-1 1 1,1-1 0,-1 1-1,0-1 1,1 1 0,-1 0-1,0 0 1,1-1 0,-1 1-1,0 0 1,0 0-1,1 0 1,-1 0 0,0 0-1,1 0 1,-1 0 0,0 0-1,0 0 1,1 0 0,-1 0-1,0 0 1,0 0 0,1 0-1,-1 1 1,0-1 0,0 1-1,-27 8 249,25-7-161,-20 6 231,-74 31 1092,87-35-1362,1 1 0,-1 1 0,1 0 0,0 0 0,0 1 0,1 0 0,-9 10 0,16-16-96,0 0 1,0 0 0,0 0-1,1 0 1,-1 0-1,0 1 1,1-1 0,-1 0-1,1 0 1,0 1-1,-1-1 1,1 0 0,0 1-1,0-1 1,-1 0-1,1 1 1,0-1 0,1 1-1,-1-1 1,0 0-1,0 1 1,0-1-1,1 0 1,-1 1 0,1-1-1,-1 0 1,1 0-1,0 1 1,-1-1 0,1 0-1,0 0 1,0 0-1,0 0 1,0 0 0,0 0-1,0 0 1,0 0-1,0 0 1,0-1 0,0 1-1,3 1 1,7 5-27,0 0 1,1-1 0,20 7-1,-12-4 42,14 6-423,0 3 0,-1 0 0,-2 2 0,37 30-1,-13-18 54,-55-31 379,0 0 0,0 0 0,-1 0 1,1 0-1,0-1 0,0 1 0,-1 0 0,1 0 0,0 0 1,-1 0-1,1 0 0,-1 0 0,0-1 0,1 1 0,-1 0 1,1 0-1,-1-1 0,0 1 0,0 0 0,1-1 0,-1 1 1,0-1-1,0 1 0,0-1 0,0 1 0,-1 0 0,-25 18 263,26-19-281,-28 22 763,29-22-750,-1 0 1,1 0 0,0 0 0,0 1 0,0-1 0,0 0-1,0 0 1,0 0 0,0 0 0,-1 1 0,1-1 0,0 0-1,0 0 1,0 0 0,0 0 0,0 1 0,0-1 0,0 0 0,0 0-1,0 0 1,0 1 0,0-1 0,0 0 0,0 0 0,0 0-1,0 0 1,0 1 0,0-1 0,0 0 0,1 0 0,-1 0-1,0 0 1,0 1 0,0-1 0,0 0 0,0 0 0,0 0-1,0 0 1,1 0 0,-1 1 0,0-1 0,0 0 0,0 0-1,0 0 1,0 0 0,1 0 0,21 2 40,194-15-1268,-218 21-2271,-15 15 3284,16-21 101,-9 11 554,2 0-1,0 0 1,0 1 0,1 0 0,1 1-1,-9 29 1,13-37-638,1 0 1,0 0-1,0 0 0,1 1 0,0 13 1,4-5-427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4.564"/>
    </inkml:context>
    <inkml:brush xml:id="br0">
      <inkml:brushProperty name="width" value="0.1" units="cm"/>
      <inkml:brushProperty name="height" value="0.1" units="cm"/>
      <inkml:brushProperty name="color" value="#FFC114"/>
    </inkml:brush>
  </inkml:definitions>
  <inkml:trace contextRef="#ctx0" brushRef="#br0">77 0 3649,'-31'17'711,"4"-2"3052,9-8-2599,18-4-616,32-2-435,2 1 49,13 4-198,1 3-1,80 26 1,-130-32 12,-1 0 1,1 0 0,-1 0-1,0 0 1,0 0-1,0-1 1,0 1 0,0-1-1,-7 3 1,-4 6 134,8-5-86,0 1-1,0 0 1,1 1 0,0-1-1,0 1 1,1 0-1,0 0 1,1 1 0,-1-1-1,1 1 1,-1 9-1,3-15-88,0 0 0,1 1 0,0-1 0,-1 0 0,1 1-1,0-1 1,1 0 0,-1 1 0,1-1 0,-1 0 0,1 0-1,0 1 1,0-1 0,2 3 0,-2-4-41,1 0 1,-1 0-1,1 0 0,0-1 1,-1 1-1,1-1 1,0 1-1,0-1 1,0 0-1,0 1 0,0-1 1,0 0-1,0 0 1,0-1-1,1 1 1,-1 0-1,0-1 0,1 1 1,-1-1-1,0 0 1,1 0-1,3 0 0,51-8 28,-49 6 88,0 1-1,0-1 1,0 1-1,1 1 1,-1-1-1,0 1 1,1 1-1,7 1 1,-14-2 2,-1 0 0,0 0 0,0 1 0,0-1 1,0 1-1,0-1 0,0 1 0,0-1 0,0 1 0,0 0 0,0-1 1,-1 1-1,1 0 0,0 0 0,0-1 0,-1 1 0,1 0 1,0 0-1,-1 0 0,1 0 0,-1 0 0,1 0 0,-1 0 0,1 0 1,-1 2-1,1 0 60,-1-1 1,0 1 0,0 0-1,0 0 1,-1 0 0,1 0-1,-1 0 1,1-1 0,-1 1-1,-1 3 1,-4 8 503,-1 1 1,-17 25-1,19-31-381,-81 116-62,72-104-713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23.887"/>
    </inkml:context>
    <inkml:brush xml:id="br0">
      <inkml:brushProperty name="width" value="0.1" units="cm"/>
      <inkml:brushProperty name="height" value="0.1" units="cm"/>
      <inkml:brushProperty name="color" value="#5B2D90"/>
    </inkml:brush>
  </inkml:definitions>
  <inkml:trace contextRef="#ctx0" brushRef="#br0">1999 306 800,'-2'0'550,"0"1"1,0-1-1,0 1 0,0-1 0,1 0 1,-1 0-1,0 0 0,0 0 0,0 0 0,0 0 1,0-1-1,0 1 0,0 0 0,1-1 0,-1 0 1,0 1-1,-3-3 0,-17-22 4478,4 1-4517,3 11-199,0 1-1,-1 1 1,0 0-1,0 1 0,-1 1 1,-1 1-1,1 0 0,-20-5 1,-33-17 622,19 7-518,-1 2 0,-1 2-1,-1 2 1,0 3 0,-96-13-1,109 23-378,1 2 0,0 2 0,-1 1 0,1 2 0,-1 2 1,1 2-1,1 1 0,-67 24 0,37-4-242,1 4 1,2 3 0,2 2 0,1 3 0,2 3 0,2 3 0,2 2 0,2 2 0,3 3 0,-73 94 0,63-58-2586,29-27-2283,24-38 3351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40.900"/>
    </inkml:context>
    <inkml:brush xml:id="br0">
      <inkml:brushProperty name="width" value="0.1" units="cm"/>
      <inkml:brushProperty name="height" value="0.1" units="cm"/>
      <inkml:brushProperty name="color" value="#5B2D90"/>
    </inkml:brush>
  </inkml:definitions>
  <inkml:trace contextRef="#ctx0" brushRef="#br0">137 1 2609,'-11'15'6819,"-1"-2"-4168,7-8-2604,1 1 0,-1-1-1,1 1 1,0 0 0,1 0 0,-4 8 0,-9 21 58,3 2 0,0 0 1,3 1-1,1 0 0,1 0 1,3 1-1,-2 55 0,7-90-109,0-1-1,0 1 1,0 0-1,0 0 0,1-1 1,0 1-1,0-1 1,0 1-1,0-1 0,0 1 1,1-1-1,-1 1 0,1-1 1,0 0-1,0 0 1,0 0-1,1 0 0,-1 0 1,1 0-1,-1-1 0,5 3 1,-4-3 7,-1-1 0,1 0 0,0 0 0,1-1 1,-1 1-1,0 0 0,0-1 0,0 0 0,0 0 0,0 0 1,0 0-1,1 0 0,-1-1 0,0 0 0,0 1 0,0-1 1,0 0-1,0 0 0,0-1 0,-1 1 0,1 0 0,0-1 0,0 0 1,3-3-1,99-79 506,-37 29-1773,-21 21-3125,-33 25 2779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3.224"/>
    </inkml:context>
    <inkml:brush xml:id="br0">
      <inkml:brushProperty name="width" value="0.1" units="cm"/>
      <inkml:brushProperty name="height" value="0.1" units="cm"/>
      <inkml:brushProperty name="color" value="#CC0066"/>
    </inkml:brush>
  </inkml:definitions>
  <inkml:trace contextRef="#ctx0" brushRef="#br0">184 185 6169,'2'-3'89,"0"1"-1,-1-1 1,1 1 0,-1-1-1,1 0 1,-1 0-1,0 1 1,0-1-1,0 0 1,0 0 0,0 0-1,-1 0 1,1-6-1,1 0 458,-1 7-9,-1-1 1,1 1-1,0 0 1,-1-1-1,0 1 1,0-1-1,0 0 0,0 1 1,0-1-1,0 1 1,0-1-1,-1 1 1,0-1-1,1 1 1,-2-4-1,1 5-446,0 0 1,0-1-1,0 1 1,0 0-1,0-1 1,0 1-1,0 0 1,-1 0-1,1 0 1,0 0-1,-1 0 1,1 0-1,-1 0 1,1 1-1,-1-1 1,1 0-1,-1 1 1,-1-1-1,-1 1-99,1-1 0,0 1 0,0 0 0,0 0 0,0 0 0,0 1 0,0-1 0,0 1 0,0 0 0,0 0 0,0 0 0,0 0 0,0 0 0,0 1 0,1-1 0,-1 1 0,0 0 0,1 0 0,-1 0 0,1 0 0,0 0 0,0 0 0,0 1 0,-2 2 0,-1 4 133,0 0-1,0 0 1,1 1 0,0 0-1,1-1 1,0 1 0,1 1-1,0-1 1,-1 19 0,2-25-83,1-1 0,0 1 0,1 0 0,-1 0-1,1-1 1,-1 1 0,1-1 0,0 1 0,1 0 0,-1-1 0,0 0 0,1 1 0,3 3 0,-4-5-14,1 0 0,0 0 0,0-1 0,0 1 0,0-1 0,0 1 0,0-1 0,0 0 0,1 0 0,-1 0 0,0 0 0,1 0 0,-1 0 0,1-1 0,-1 1 0,0-1 0,1 0 0,-1 0 0,1 0 0,-1 0 0,1 0 0,2-1 0,-3 1 27,0 0-1,1 0 1,-1-1 0,0 1 0,0-1 0,0 1-1,0-1 1,0 0 0,0 0 0,0 0 0,0 0 0,-1 0-1,1 0 1,0 0 0,0-1 0,-1 1 0,1-1 0,-1 1-1,1-1 1,-1 0 0,0 1 0,0-1 0,0 0-1,0 0 1,1-2 0,-1 0-6,0-1 0,0 1 0,0-1 0,0 1 0,-1-1 0,0 1 0,0-1 0,-1 0 0,1 1 0,-1-1 0,-2-6 0,2 3-55,-1 1-1,-1-1 0,0 1 1,0 0-1,0 0 1,-1 0-1,0 0 1,0 0-1,-1 1 1,0 0-1,0 0 0,0 0 1,-1 1-1,-6-6 1,10 10-24,0 0 0,1 0 1,-1 0-1,0 1 0,0-1 1,1 0-1,-1 1 0,0 0 1,0-1-1,0 1 0,0 0 1,0 0-1,0 0 0,0 0 1,1 0-1,-1 1 0,0-1 0,0 0 1,0 1-1,0 0 0,1-1 1,-1 1-1,-2 1 0,1 0 14,1 0-1,-1 1 1,1-1 0,-1 1-1,1-1 1,0 1-1,0 0 1,0 0-1,0 0 1,1 0 0,-1 0-1,-1 4 1,1-1 30,0 1 0,0 0 1,0 0-1,1 0 0,0 0 0,0 0 1,1 0-1,-1 0 0,2 0 1,-1 0-1,1 0 0,2 9 1,-1-12-10,0 0 1,0 0 0,1 0-1,-1 0 1,1-1-1,0 1 1,0-1 0,0 0-1,1 0 1,-1 0 0,1 0-1,0-1 1,0 1 0,0-1-1,0 0 1,0 0-1,0 0 1,0-1 0,1 1-1,-1-1 1,0 0 0,1 0-1,-1-1 1,1 1-1,0-1 1,-1 0 0,1 0-1,-1-1 1,1 1 0,-1-1-1,8-2 1,-7 2 22,-1 0 1,0 0-1,0 0 1,1-1 0,-1 1-1,0-1 1,0 0-1,0 0 1,-1 0-1,1-1 1,0 0-1,-1 1 1,1-1-1,-1 0 1,0 0-1,0-1 1,0 1-1,-1-1 1,1 0-1,-1 1 1,0-1-1,0 0 1,0 0-1,-1 0 1,1-1 0,-1 1-1,0 0 1,0 0-1,0-1 1,-1 1-1,0-1 1,0-4-1,0 6-19,0-1 0,-1 1 0,0 0 1,1 0-1,-1 0 0,0 0 0,-1 0 0,1 0 0,-1 0 0,1 0 0,-1 1 0,0-1 0,0 1 0,0-1 0,0 1 0,0 0 0,-1-1 1,1 1-1,-1 0 0,1 0 0,-1 1 0,0-1 0,0 1 0,0-1 0,1 1 0,-2 0 0,1 0 0,0 0 0,0 1 0,0-1 0,-4 0 1,2 1-32,0 0 0,1 0 1,-1 0-1,0 1 0,0-1 1,0 1-1,0 1 0,1-1 1,-1 1-1,0-1 0,1 1 1,0 0-1,-1 1 0,1-1 1,0 1-1,0 0 0,0 0 1,0 0-1,-5 7 1,5-5 6,0 1 1,1-1 0,-1 1 0,1 0 0,0 0 0,1 0 0,0 0 0,0 0-1,0 0 1,0 1 0,1-1 0,0 1 0,1-1 0,-1 1 0,1-1 0,1 8-1,0-11 11,-1 0 0,1 0 0,0 0 0,0 0 0,0 0 0,0 0 0,0 0 0,1-1-1,-1 1 1,1 0 0,0-1 0,0 1 0,0-1 0,0 0 0,0 1 0,1-1 0,-1 0-1,1-1 1,-1 1 0,1 0 0,-1-1 0,1 1 0,0-1 0,0 0 0,0 0 0,0 0-1,0 0 1,0 0 0,0-1 0,0 1 0,0-1 0,0 0 0,1 0 0,-1 0 0,4-1-1,-1 0 25,0 0 0,0 0 0,0 0 0,0-1 0,-1 0 0,1 0 0,-1-1-1,1 1 1,-1-1 0,0 0 0,0-1 0,0 1 0,0-1 0,-1 0 0,1 0 0,-1 0-1,0-1 1,0 0 0,-1 1 0,0-1 0,1-1 0,-2 1 0,1 0 0,0-1-1,-1 1 1,0-1 0,-1 0 0,1 0 0,0-11 0,-1 12-35,0 1 0,0-1 0,-1 0 1,0 0-1,0 0 0,-1 1 0,1-1 1,-1 0-1,0 1 0,0-1 0,0 0 0,-1 1 1,0-1-1,0 1 0,0 0 0,0 0 1,-1-1-1,1 2 0,-1-1 0,0 0 0,0 0 1,-1 1-1,1 0 0,-1 0 0,0 0 0,0 0 1,1 0-1,-2 1 0,1-1 0,0 1 1,-1 1-1,1-1 0,-1 0 0,1 1 0,-1 0 1,1 0-1,-9 0 0,9 0-48,0 1 1,0 1-1,0-1 0,0 0 1,0 1-1,0 0 0,0 0 1,1 0-1,-1 0 0,0 1 0,0-1 1,1 1-1,-1 0 0,1 0 1,0 1-1,-1-1 0,1 1 1,-4 4-1,1-1 50,1 0 0,0 0 0,1 0 0,0 1 0,0 0 0,0 0 1,1 0-1,0 0 0,-4 13 0,5-13 46,1-1 0,-1 1 1,1 0-1,1 0 1,-1 0-1,1 0 0,0 0 1,1-1-1,0 1 0,3 13 1,-3-17-21,0 1 0,0-1 1,1 0-1,-1 0 1,1 0-1,0 0 1,0 0-1,0 0 1,0 0-1,1-1 1,-1 1-1,1-1 0,-1 1 1,1-1-1,0 0 1,0 0-1,0 0 1,0-1-1,0 1 1,1-1-1,3 2 1,-1-2-7,0-1 0,0 0 0,0 1 1,0-2-1,0 1 0,0-1 0,0 0 1,-1 0-1,1-1 0,0 0 1,-1 0-1,1 0 0,-1-1 0,1 1 1,-1-1-1,0 0 0,0-1 0,0 0 1,-1 1-1,1-1 0,-1-1 0,0 1 1,0-1-1,5-7 0,-6 7 1,1 0 0,-1 0 1,0 0-1,0-1 0,-1 1 0,0-1 0,0 1 0,0-1 0,-1 0 0,1 0 0,-1-8 1,0 11-10,-1-1 1,-1 1 0,1-1 0,-1 1 0,1-1 0,-1 1 0,0-1-1,0 1 1,0 0 0,-1-1 0,1 1 0,-1 0 0,0 0 0,0 0-1,0 0 1,0 0 0,0 0 0,-1 1 0,-4-5 0,3 3-37,0 1-1,-1-1 1,1 1 0,-1 0 0,0 0 0,0 0 0,0 1-1,-1-1 1,1 1 0,0 1 0,-1-1 0,0 1 0,1 0-1,-1 0 1,1 1 0,-1-1 0,-10 2 0,12 0 20,0 0 1,-1 1-1,1-1 1,0 1-1,0 0 1,0 0-1,0 1 1,0-1-1,1 1 1,-1 0-1,1 0 1,-1 0-1,1 0 1,0 1-1,0-1 1,1 1-1,-1 0 1,1-1-1,0 1 1,0 1-1,0-1 1,-2 7-1,2-6 15,0 0 0,1 1-1,-1-1 1,1 0-1,0 0 1,1 1 0,-1-1-1,1 0 1,0 1-1,1-1 1,-1 0-1,1 1 1,0-1 0,0 0-1,1 0 1,-1 0-1,1 0 1,0 0-1,1 0 1,-1 0 0,5 5-1,-4-7 11,-1 0 1,1 0-1,0-1 0,0 1 0,0-1 1,0 0-1,0 0 0,1 0 0,-1-1 1,1 1-1,-1-1 0,1 1 1,-1-1-1,1 0 0,0-1 0,0 1 1,-1-1-1,1 1 0,0-1 0,0 0 1,0-1-1,-1 1 0,1-1 0,0 1 1,0-1-1,-1 0 0,1-1 0,-1 1 1,1-1-1,5-2 0,-4 1 14,0 0-1,0 0 1,0-1-1,-1 0 1,0 1-1,1-1 1,-1-1-1,-1 1 1,1-1 0,0 1-1,-1-1 1,0 0-1,0 0 1,-1 0-1,0-1 1,0 1-1,0-1 1,0 1-1,-1-1 1,0 0-1,0 1 1,0-1-1,-1 0 1,0 0-1,0 1 1,0-1 0,-2-10-1,1 9-53,-1-1 0,1 1 0,-1-1 0,0 1 0,-1 0 0,0-1 0,0 2 1,-1-1-1,1 0 0,-1 0 0,-1 1 0,1 0 0,-1 0 0,0 0 0,-1 1 0,1 0 0,-1 0 0,0 0 0,-1 1 0,-11-8 0,14 11 25,1 0 0,-1 1 0,1-1 0,-1 1-1,1-1 1,-1 1 0,0 0 0,1 0 0,-1 1 0,1-1 0,-1 1-1,0 0 1,1 0 0,0 0 0,-1 0 0,1 0 0,0 1 0,-1-1 0,1 1-1,0 0 1,0 0 0,0 1 0,1-1 0,-1 0 0,0 1 0,1 0-1,0-1 1,-1 1 0,1 0 0,-2 4 0,-3 3 134,1 0 0,0 0-1,0 1 1,1 0 0,0 0 0,1 0 0,-5 24 0,8-29-127,0 1 0,0-1 0,1 1 0,0-1 0,0 1 0,1-1 0,-1 1 0,1-1 0,1 1 0,0-1 1,-1 0-1,2 0 0,-1 1 0,1-1 0,0-1 0,5 8 0,-6-10-14,1 0-1,-1 0 1,1 0-1,0-1 1,0 1-1,0-1 1,1 0-1,-1 0 1,0 0-1,1-1 1,0 1-1,-1-1 1,1 0-1,0 1 1,-1-2-1,1 1 1,0 0-1,0-1 1,0 0-1,0 0 1,0 0-1,-1 0 1,1-1-1,0 1 1,0-1-1,0 0 1,-1 0-1,7-3 1,-1 1 29,0-1 1,0 0-1,0-1 1,-1 1-1,1-2 0,-1 1 1,-1-1-1,1-1 1,-1 1-1,11-14 0,-15 18-6,-1-1-1,-1 0 0,1 1 0,0-1 0,-1 0 1,1 0-1,-1 0 0,0 0 0,0 0 0,0 0 0,0 0 1,-1-1-1,1 1 0,-1 0 0,0 0 0,0-1 1,0 1-1,0 0 0,-1 0 0,1 0 0,-1-1 0,0 1 1,0 0-1,0 0 0,0 0 0,-1 0 0,1 0 1,-1 0-1,1 1 0,-1-1 0,0 0 0,0 1 0,-1-1 1,1 1-1,-3-3 0,0 1-48,0-1 0,-1 1 0,1 0 0,-1 1-1,1-1 1,-1 1 0,0 0 0,-1 0 0,1 1 0,0 0 0,-1 0 0,1 1-1,-1-1 1,1 1 0,-1 1 0,0-1 0,1 1 0,-13 1 0,15 0 23,-1 0 1,1 0-1,0 1 1,0-1-1,0 1 1,0 0-1,0 0 1,0 0-1,1 0 1,-1 1-1,1 0 1,-1-1-1,1 1 1,0 1-1,0-1 1,0 0-1,1 1 1,-1-1-1,1 1 1,0 0-1,0 0 0,0-1 1,0 2-1,1-1 1,0 0-1,0 0 1,0 0-1,0 1 1,0 6-1,0-5 19,1-1 0,0 0-1,0 1 1,0-1 0,1 1-1,0-1 1,0 0 0,0 0-1,0 1 1,1-1-1,0 0 1,0 0 0,1 0-1,-1-1 1,1 1 0,0-1-1,0 1 1,0-1 0,6 5-1,-6-6-7,0-1-1,0 0 1,1 1-1,-1-1 1,1-1-1,-1 1 1,1 0-1,-1-1 1,1 0-1,0 0 1,0 0-1,0 0 1,-1-1-1,1 1 1,0-1-1,0 0 1,0 0-1,0-1 1,0 1-1,0-1 1,-1 0-1,1 0 1,0 0-1,0 0 1,-1-1-1,1 1 1,4-4-1,-1 1-1,0 0 0,1-1 0,-1 0 0,-1 0 0,1 0 0,-1-1 0,0 0 0,0-1 0,-1 1 0,0-1 0,0 0 0,0 0 0,3-9 0,-6 12 22,-1 1 0,0-1 0,0 1 0,0-1 0,0 1 0,-1-1 0,1 0 0,-1 1 0,0-1 0,0 0 0,-1 1 0,1-1 0,-1 0 0,1 1 0,-1-1 0,0 1 1,0-1-1,-1 1 0,1-1 0,-1 1 0,0 0 0,0 0 0,0 0 0,0 0 0,0 0 0,-1 0 0,1 0 0,-1 1 0,0-1 0,0 1 0,0 0 0,-4-2 0,2 0-46,-1 1 1,1 0 0,-1 1-1,0 0 1,0-1-1,0 2 1,0-1-1,0 1 1,-1 0 0,1 0-1,0 1 1,-1 0-1,1 0 1,0 0 0,-1 1-1,1 0 1,0 0-1,0 0 1,-8 4-1,11-4 20,-1 0-1,1 1 0,0-1 0,0 1 0,0 0 0,0 0 1,1 0-1,-1 0 0,0 0 0,1 1 0,0-1 1,-1 1-1,1-1 0,0 1 0,0 0 0,1 0 0,-1 0 1,0 0-1,1 0 0,0 1 0,0-1 0,0 0 0,0 0 1,0 1-1,1-1 0,0 1 0,-1-1 0,1 1 0,1-1 1,-1 0-1,0 1 0,1-1 0,-1 1 0,1-1 1,0 0-1,2 5 0,-1-3 5,0 0 0,0-1 0,0 0 0,1 1 0,-1-1 0,1 0 0,0 0-1,0 0 1,0-1 0,1 1 0,-1-1 0,1 0 0,0 0 0,0 0 0,0 0 0,0-1 0,1 1 0,-1-1 0,7 2 0,-7-3-222,0 0-1,0 0 1,0 0 0,0-1-1,0 0 1,0 1 0,0-1-1,0-1 1,1 1 0,-1-1 0,0 0-1,0 1 1,0-2 0,7-2-1,12-8-1081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4.940"/>
    </inkml:context>
    <inkml:brush xml:id="br0">
      <inkml:brushProperty name="width" value="0.1" units="cm"/>
      <inkml:brushProperty name="height" value="0.1" units="cm"/>
      <inkml:brushProperty name="color" value="#CC0066"/>
    </inkml:brush>
  </inkml:definitions>
  <inkml:trace contextRef="#ctx0" brushRef="#br0">76 88 4185,'0'21'4948,"5"-35"-3411,-7-7-1428,2 21-93,-1-1-1,1 1 1,0 0-1,-1-1 0,1 1 1,-1 0-1,1 0 1,-1-1-1,1 1 1,0 0-1,-1 0 1,1 0-1,-1 0 1,1 0-1,-1 0 0,1-1 1,-1 1-1,1 0 1,-1 0-1,1 1 1,-1-1-1,1 0 1,-1 0-1,1 0 1,-1 0-1,1 0 0,-1 0 1,1 1-1,-1-1 1,1 0-1,0 0 1,-1 1-1,1-1 1,-1 0-1,1 1 1,0-1-1,-1 0 1,1 1-1,0-1 0,-1 0 1,1 1-1,0 0 1,-3 1 41,-6 5 164,1 0-1,0 0 1,0 1 0,1-1 0,-11 15-1,18-21-179,0-1-1,0 1 1,0 0-1,0-1 0,0 1 1,0-1-1,0 1 1,1 0-1,-1-1 0,0 1 1,0-1-1,0 1 1,0-1-1,1 1 0,-1-1 1,0 1-1,1-1 1,-1 1-1,0-1 0,1 1 1,-1-1-1,1 1 1,-1-1-1,0 0 1,1 1-1,-1-1 0,1 0 1,-1 1-1,1-1 1,-1 0-1,1 0 0,0 0 1,-1 1-1,1-1 1,-1 0-1,1 0 0,-1 0 1,1 0-1,0 0 1,-1 0-1,1 0 0,-1 0 1,1 0-1,0 0 1,-1 0-1,1-1 0,31 2 431,-15-6-367,0 0 1,0-1-1,0-1 0,-1 0 0,0-2 0,0 1 1,-1-2-1,0 0 0,21-19 0,35-22-135,-71 51 23,0-1-1,1 1 1,-1-1 0,0 1-1,1 0 1,-1-1-1,1 1 1,-1 0-1,1-1 1,-1 1 0,1 0-1,-1 0 1,1 0-1,-1-1 1,1 1 0,-1 0-1,1 0 1,-1 0-1,1 0 1,-1 0 0,1 0-1,-1 0 1,1 0-1,0 0 1,-1 0 0,1 0-1,-1 0 1,1 1-1,-1-1 1,1 0 0,-1 0-1,1 0 1,0 1-1,-2 19-60,-22 38 262,18-48-119,-1 3 37,2-1 0,0 1 0,0 0 0,1 0 0,1 0 1,-2 27-1,4-38-114,0 1 1,0-1 0,1 1-1,-1-1 1,0 0 0,1 1 0,0-1-1,0 1 1,-1-1 0,1 0-1,1 0 1,-1 0 0,0 0 0,0 0-1,1 0 1,-1 0 0,1 0-1,2 2 1,-1-2-31,0-1 1,-1 0-1,1 0 0,0 0 0,0 0 1,1 0-1,-1 0 0,0-1 0,0 1 1,0-1-1,0 0 0,0 0 1,1 0-1,-1-1 0,0 1 0,0-1 1,0 1-1,4-3 0,19-5-460,0-1 0,-1-2 0,0 0 0,30-20 0,-30 16-802,1 1 0,1 1 1,44-14-1,-70 26 1288,0 1-1,0 0 1,0-1 0,0 1-1,0 0 1,0-1 0,0 1 0,0 0-1,0 0 1,0 0 0,0 0 0,0 0-1,-1 0 1,1 0 0,0 0 0,0 0-1,0 1 1,0-1 0,0 0-1,0 1 1,0-1 0,1 1 0,-2 0 21,0 0 1,1-1-1,-1 1 1,0 0-1,0 0 1,0-1 0,0 1-1,0 0 1,-1 0-1,1-1 1,0 1-1,0 0 1,0 0 0,0-1-1,-1 1 1,1 0-1,0-1 1,-1 1-1,1 0 1,-1-1-1,0 2 1,-33 40 875,30-38-840,-131 140 1588,115-121-1873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6.005"/>
    </inkml:context>
    <inkml:brush xml:id="br0">
      <inkml:brushProperty name="width" value="0.1" units="cm"/>
      <inkml:brushProperty name="height" value="0.1" units="cm"/>
      <inkml:brushProperty name="color" value="#CC0066"/>
    </inkml:brush>
  </inkml:definitions>
  <inkml:trace contextRef="#ctx0" brushRef="#br0">45 0 6265,'-4'2'409,"0"-1"-1,1 1 0,-1-1 1,0 1-1,1 0 0,-1 0 1,1 1-1,0-1 0,0 1 1,-5 4-1,8-7-329,0 1 0,0-1 1,0 1-1,-1-1 0,1 0 0,0 1 1,0-1-1,0 1 0,0-1 0,0 1 1,0-1-1,0 1 0,0-1 0,0 1 1,0-1-1,0 0 0,0 1 0,0-1 0,1 1 1,-1-1-1,0 1 0,0-1 0,0 0 1,1 1-1,-1-1 0,0 1 0,0-1 1,1 0-1,-1 1 0,0-1 0,1 1 1,28 12 1182,7-4-1462,44 5-1,-41-9-827,48 14 0,-77-16 1005,0 1-1,0-1 1,0 1 0,-1 1-1,0 0 1,0 0-1,0 1 1,0 0-1,11 11 1,-19-16 57,0 0-1,1 0 1,-1 1 0,0-1 0,0 0 0,0 1-1,0-1 1,0 1 0,0-1 0,0 1 0,0 0-1,0-1 1,-1 1 0,1 0 0,-1-1 0,1 1-1,-1 0 1,0 0 0,0-1 0,0 1 0,0 2-1,0-2-15,-1 0 0,0-1-1,0 1 1,0-1-1,0 1 1,0-1-1,0 1 1,0-1-1,0 0 1,0 1-1,-1-1 1,1 0 0,-1 0-1,1 0 1,0 0-1,-1 0 1,-2 1-1,-9 3-2,1 0 0,-1-1 0,-1-1 0,-17 3 0,22-4 0,-24 4 7,14-4 111,0 1 0,0 1 0,0 1-1,0 1 1,1 0 0,0 1 0,-22 13 0,39-19-156,1-1 1,-1 1-1,0-1 1,1 1-1,-1 0 1,1 0-1,-1-1 1,1 1-1,-1 0 1,1 0-1,-1 0 1,1 0-1,0-1 1,0 1-1,-1 0 1,1 0-1,0 0 1,0 0-1,0 0 1,0 0 0,0 0-1,0 0 1,0 0-1,0-1 1,0 1-1,0 0 1,1 0-1,-1 0 1,0 0-1,1 0 1,-1 0-1,1-1 1,-1 1-1,1 0 1,-1 0-1,1-1 1,-1 1-1,1 0 1,0 0-1,-1-1 1,1 1-1,1 0 1,35 30-297,-34-29 328,46 29 338,2-2-1,61 25 0,58 33-1486,-169-86 1092,0-1 0,0 0 0,0 1 1,-1-1-1,1 1 0,0-1 0,0 1 0,-1-1 0,1 1 1,0 0-1,-1-1 0,1 1 0,-1 0 0,1-1 0,-1 1 0,1 0 1,-1 0-1,1-1 0,-1 1 0,0 0 0,1 0 0,-1 0 0,0 0 1,0-1-1,0 1 0,0 0 0,1 0 0,-2 2 0,1-2-16,-1 0-1,0 1 1,0-1-1,0 0 1,0 1-1,0-1 1,0 0-1,0 0 0,0 0 1,-1 0-1,1 0 1,0 0-1,-1 0 1,-2 1-1,-63 21-773,59-21 825,-181 37-1039,66-17-2072,123-22 3160,-1 0 1,0 0-1,1 0 1,-1 0-1,0 0 0,1 0 1,-1 0-1,1 0 0,-1 0 1,0 0-1,1 1 0,-1-1 1,1 0-1,-1 0 0,1 1 1,-1-1-1,1 0 1,-1 1-1,1-1 0,-1 1 1,1-1-1,-1 1 0,1-1 1,-1 1-1,1-1 0,0 1 1,-1-1-1,1 1 0,0-1 1,0 1-1,-1-1 1,1 1-1,0 0 0,0-1 1,0 1-1,0 1 0,1-1 14,0 1-1,0 0 1,0 0-1,0-1 1,0 1-1,0-1 0,1 1 1,-1-1-1,0 0 1,1 1-1,0-1 1,1 1-1,68 39 114,-58-34-176,59 31 992,2-4 0,127 42 0,-171-66-2859,-4 1 710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8.773"/>
    </inkml:context>
    <inkml:brush xml:id="br0">
      <inkml:brushProperty name="width" value="0.1" units="cm"/>
      <inkml:brushProperty name="height" value="0.1" units="cm"/>
      <inkml:brushProperty name="color" value="#CC0066"/>
    </inkml:brush>
  </inkml:definitions>
  <inkml:trace contextRef="#ctx0" brushRef="#br0">0 220 5401,'17'-5'2251,"-1"-1"0,27-14-1,66-48-1029,-44 25-455,46-34-830,-161 139-222,20-28 308,1 2 0,2 1 0,-42 77 0,63-88-21,6-26 15,0 0-1,0 1 0,0-1 0,1 0 1,-1 1-1,0-1 0,0 0 1,0 1-1,0-1 0,1 0 0,-1 1 1,0-1-1,0 0 0,1 0 1,-1 1-1,0-1 0,0 0 0,1 0 1,-1 0-1,0 1 0,1-1 1,-1 0-1,0 0 0,1 0 0,-1 0 1,0 0-1,1 0 0,-1 0 1,0 1-1,1-1 0,-1 0 0,1 0 1,-1 0-1,1-1 0,42-14 1228,-37 11-1170,66-35 414,-51 26-462,0 1 0,2 1 0,39-14 0,-61 24-18,0 0 0,1 1 0,-1-1 0,0 1 0,1-1 0,-1 1 0,0 0 0,1-1 0,-1 1 0,0 0 0,1 0 0,-1 0 0,1 0 0,-1 0 0,0 0 0,1 1 0,-1-1 0,0 0 0,1 1 0,-1-1 1,0 1-1,1-1 0,-1 1 0,0 0 0,0-1 0,0 1 0,1 0 0,-1 0 0,0 0 0,0 0 0,0 0 0,0 0 0,-1 0 0,1 0 0,0 0 0,0 0 0,-1 1 0,1-1 0,-1 0 0,1 1 0,-1-1 0,1 0 0,-1 1 0,0-1 0,0 0 0,1 1 0,-1-1 0,0 1 0,0-1 0,-1 0 1,1 1-1,-1 2 0,0 9 48,-2 1 0,0-1 1,0 1-1,-7 14 1,9-24-61,-41 96 104,31-77-101,0 0 0,2 0 1,0 1-1,2 0 0,1 1 0,0 0 0,-2 34 0,8-57-3,0-1 0,0 0 0,0 1 0,0-1 0,0 1 0,0-1 0,0 1 0,1-1-1,-1 0 1,0 1 0,1-1 0,0 0 0,-1 1 0,1-1 0,0 0 0,-1 1 0,1-1 0,0 0-1,0 0 1,0 0 0,0 0 0,0 0 0,0 0 0,2 1 0,0-1 7,-1 0 0,0-1 1,0 1-1,1-1 0,-1 0 1,0 0-1,0 0 0,1 0 0,-1 0 1,0 0-1,1 0 0,-1-1 1,0 1-1,3-2 0,8-3 32,1 0 0,0-2 0,21-13 0,-31 18-39,170-117 42,-12 7 80,-160 111-100,-1 0 1,1 0-1,-1 0 0,1 0 0,-1 0 0,1 0 0,-1 0 0,1 1 0,0-1 1,-1 1-1,1-1 0,0 1 0,0 0 0,-1-1 0,1 1 0,0 0 0,3 0 1,-3 2-33,-1-1 0,0 1 0,0-1 0,1 1 0,-1 0 0,0 0 0,0-1 0,0 1 0,-1 0 0,1 0 0,0 0 0,-1 0 0,1 0 1,-1 0-1,1 3 0,-1-4-7,0 0 0,0-1 0,0 1 1,0 0-1,0-1 0,0 1 0,0 0 1,0-1-1,1 1 0,-1-1 0,0 1 1,0 0-1,1-1 0,-1 1 0,0-1 1,1 1-1,-1-1 0,1 1 0,-1-1 1,1 1-1,-1-1 0,1 0 0,-1 1 0,1-1 1,-1 1-1,1-1 0,-1 0 0,1 0 1,0 1-1,-1-1 0,1 0 0,-1 0 1,1 0-1,1 0 0,18-14-25,14-35 413,-33 47-385,33-64 62,-26 47-167,1 1-1,1 0 1,0 1 0,14-18-1,-23 34 108,-1 1-1,1-1 0,-1 0 1,1 0-1,0 1 0,-1-1 0,1 1 1,0-1-1,-1 0 0,1 1 1,0-1-1,0 1 0,-1-1 0,1 1 1,0 0-1,0-1 0,0 1 1,0 0-1,0 0 0,0 0 1,-1-1-1,1 1 0,0 0 0,0 0 1,0 0-1,0 0 0,0 1 1,1-1-1,-1 1 11,1 0 1,-1 0-1,0 0 1,1 0-1,-1 0 1,0 0-1,0 1 1,0-1-1,0 0 1,0 1-1,0-1 1,0 1-1,0-1 1,0 3-1,5 9 71,-2 1 1,6 27-1,-8-32-83,27 136 105,-21-89-171,3-1 1,3-1-1,28 77 1,-39-126 59,-1-1 1,1 1-1,-1 0 0,1-1 0,0 0 1,1 0-1,-1 1 0,1-2 1,5 6-1,-8-8 61,0 0 0,1-1 1,-1 1-1,0-1 0,0 1 1,0-1-1,0 1 0,1-1 1,-1 0-1,0 1 0,1-1 0,-1 0 1,0 0-1,0 0 0,1 0 1,-1 0-1,0 0 0,1 0 0,-1 0 1,0-1-1,0 1 0,1-1 1,-1 1-1,0-1 0,0 1 0,0-1 1,0 1-1,0-1 0,0 0 1,1 0-1,-2 1 0,1-1 0,0 0 1,0 0-1,0 0 0,0 0 1,-1 0-1,1-1 0,0 1 0,-1 0 1,1 0-1,-1 0 0,1-2 1,6-11 174,-1-1 1,0 1 0,-1-1-1,-1 0 1,-1 0 0,3-23-1,3-98-16,-7 79-111,0 31-38,-1 13 66,0 0 0,-1 0 0,-3-22 1,21 72-207,-3-7-38,25 83-195,-27-72 161,1 0 0,21 39 0,-34-77 48,1-1 0,-1 0 0,0 1 0,1-1 0,0 0 0,-1 0 0,1 0 0,0 0 0,0 0 0,0 0 0,0-1 0,1 1 0,-1-1 0,0 1 0,3 0 0,-4-2 11,0 0 0,0 0 1,1 0-1,-1 0 0,0 0 0,0 0 1,0 0-1,0 0 0,0-1 1,0 1-1,0 0 0,0-1 0,0 1 1,0-1-1,0 1 0,-1-1 0,1 1 1,0-1-1,0 0 0,0 1 0,0-1 1,-1 0-1,1 0 0,0 0 1,-1 1-1,1-1 0,-1 0 0,1 0 1,-1 0-1,1 0 0,-1 0 0,0 0 1,1 0-1,-1 0 0,0 0 0,0 0 1,0 0-1,0-2 0,5-21-1036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8.509"/>
    </inkml:context>
    <inkml:brush xml:id="br0">
      <inkml:brushProperty name="width" value="0.1" units="cm"/>
      <inkml:brushProperty name="height" value="0.1" units="cm"/>
      <inkml:brushProperty name="color" value="#00A0D7"/>
    </inkml:brush>
  </inkml:definitions>
  <inkml:trace contextRef="#ctx0" brushRef="#br0">1 285 3825,'6'1'112,"5"-3"400,4-1 232,9-2 232,4-3 57,12-6-273,8-4-176,12-7-168,4-1-80,7-4-200,0-1-104,1-5-416,-3-4-384,-7-7 416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1.273"/>
    </inkml:context>
    <inkml:brush xml:id="br0">
      <inkml:brushProperty name="width" value="0.1" units="cm"/>
      <inkml:brushProperty name="height" value="0.1" units="cm"/>
      <inkml:brushProperty name="color" value="#CC0066"/>
    </inkml:brush>
  </inkml:definitions>
  <inkml:trace contextRef="#ctx0" brushRef="#br0">1049 263 5081,'-11'3'523,"0"0"-1,0-2 1,0 1-1,0-1 1,0-1 0,-1 0-1,1 0 1,0-1-1,0 0 1,0-1-1,0-1 1,-16-5 0,18 3-254,0 0 0,0 0 0,1-1 0,-1 0 0,1 0 1,1-1-1,-14-15 0,-20-17 664,-10-4-310,-38-27 382,80 63-716,0 2 0,-1 0 0,1 0 0,-1 0 0,0 1 0,0 1 1,-1 0-1,-10-2 0,19 4-269,1 1-1,0 0 1,-1-1 0,1 1-1,-1 0 1,1 0 0,0 0 0,-1 0-1,1 0 1,-1 0 0,1 1 0,0-1-1,-1 0 1,1 1 0,0-1 0,-1 1-1,1-1 1,0 1 0,-1 0 0,1 0-1,0-1 1,0 1 0,0 0 0,-2 2-1,2-1-18,0 0 0,1 0 0,-1 0 0,1 0 0,-1 0 0,1 0 0,-1 0-1,1 0 1,0 0 0,0 0 0,0 0 0,0 0 0,1 0 0,-1 0 0,1 3 0,4 11-95,1 1 1,0-1 0,12 22 0,-10-21 122,25 50-392,3-2-1,61 85 1,-76-119 255,-177-103-279,123 61 430,0 1 0,-1 2 0,-55-6-1,70 12-33,0 1-1,1 1 1,-1 1 0,0 0-1,0 1 1,0 1-1,1 1 1,-23 7 0,41-10-15,-1-1 1,0 0 0,0 0 0,1 0 0,-1 0-1,0 1 1,1-1 0,-1 0 0,1 0 0,-1 1-1,0-1 1,1 1 0,-1-1 0,1 0 0,-1 1-1,1-1 1,-1 1 0,1 0 0,-1-1-1,1 1 1,0-1 0,-1 1 0,1-1 0,0 1-1,-1 0 1,1-1 0,0 1 0,0 0 0,0-1-1,-1 1 1,1 0 0,0 0 0,0-1 0,0 1-1,0 0 1,0-1 0,0 1 0,1 1 0,0 0-6,1 0 1,-1 1 0,1-1 0,0 0 0,-1 0 0,1 0-1,0 0 1,0 0 0,1 0 0,2 2 0,65 35-123,-66-37 118,181 74-1107,3 2-590,-188-79 1699,0 1 0,0 0 0,1 0 0,-1 0 1,0 0-1,0 0 0,0 0 0,1 0 0,-1 0 1,0 0-1,0 0 0,1 0 0,-1 0 0,0 0 0,0 0 1,0 1-1,1-1 0,-1 0 0,0 0 0,0 0 0,0 0 1,1 0-1,-1 0 0,0 1 0,0-1 0,0 0 0,0 0 1,1 0-1,-1 0 0,0 1 0,0-1 0,0 0 0,0 0 1,0 0-1,0 1 0,0-1 0,1 0 0,-1 0 0,0 0 1,0 1-1,0-1 0,0 0 0,0 0 0,0 1 0,0-1 1,0 0-1,0 0 0,0 0 0,0 1 0,0-1 0,-1 0 1,1 0-1,0 1 0,0-1 0,0 0 0,0 0 0,0 0 1,0 1-1,0-1 0,-1 0 0,1 0 0,0 0 0,0 0 1,0 0-1,0 1 0,-1-1 0,1 0 0,-27 5-535,-48-4-13,67-1 485,-25 0 86,0 1 0,0 1 0,1 2 0,-1 2 0,1 0 0,0 2 0,0 2 0,1 1 0,0 1 1,1 2-1,1 0 0,0 3 0,1 0 0,-28 23 0,53-37-35,-1 0 0,0 0-1,1 0 1,0 1 0,0 0 0,0-1 0,0 1 0,1 0 0,0 1 0,0-1 0,0 0 0,0 1 0,-2 7 0,4-9-18,0 0 1,0 0-1,0-1 1,0 1-1,0 0 1,1 0-1,-1-1 1,1 1-1,0 0 1,-1-1-1,2 1 1,-1 0-1,0-1 1,0 1-1,1-1 1,-1 0-1,1 1 0,0-1 1,0 0-1,0 0 1,0 0-1,0 0 1,0-1-1,0 1 1,3 1-1,5 4 98,0-1-1,0-1 1,1 0-1,-1 0 1,1-1-1,0 0 1,0-1-1,1 0 1,18 1-1,7-1 355,64-4-1,-75-1-371,0 1-1,1 1 1,-1 2-1,51 9 1,-75-11-33,-1 0 0,0 1 0,1-1 0,-1 0 0,0 1 1,1-1-1,-1 1 0,0-1 0,1 1 0,-1 0 0,0 0 0,0-1 1,0 1-1,0 0 0,0 0 0,0 0 0,0 0 0,0 0 0,0 0 1,0 1-1,1 1 0,-2-2 12,0 0 0,0 0-1,0 0 1,-1 1 0,1-1 0,0 0 0,0 0 0,-1 0 0,1 0 0,-1 0 0,1 0-1,-1 0 1,1 0 0,-1 0 0,0 0 0,1 0 0,-1 0 0,0 0 0,0 0 0,-1 1-1,-9 7 141,0-1-1,-1 0 0,-19 10 0,15-9-181,-12 9 33,12-10-169,2 1 0,-1 1 0,1 1 0,0 0 0,1 0 0,0 1 0,-19 25 0,31-35 130,0-1-1,0 0 0,0 0 0,1 0 1,-1 1-1,1-1 0,-1 0 1,1 0-1,-1 1 0,1-1 0,0 1 1,-1-1-1,1 0 0,0 1 1,0-1-1,0 1 0,0-1 0,0 0 1,1 1-1,-1-1 0,0 0 1,1 1-1,-1-1 0,2 3 0,-1-3-100,1 1 0,-1-1-1,1 1 1,-1-1-1,1 1 1,0-1 0,-1 0-1,1 0 1,0 0-1,0 0 1,0 0-1,0 0 1,0-1 0,0 1-1,4 0 1,16 3-698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2.336"/>
    </inkml:context>
    <inkml:brush xml:id="br0">
      <inkml:brushProperty name="width" value="0.1" units="cm"/>
      <inkml:brushProperty name="height" value="0.1" units="cm"/>
      <inkml:brushProperty name="color" value="#CC0066"/>
    </inkml:brush>
  </inkml:definitions>
  <inkml:trace contextRef="#ctx0" brushRef="#br0">78 14 4297,'-41'-8'-936,"4"2"776</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3.652"/>
    </inkml:context>
    <inkml:brush xml:id="br0">
      <inkml:brushProperty name="width" value="0.1" units="cm"/>
      <inkml:brushProperty name="height" value="0.1" units="cm"/>
      <inkml:brushProperty name="color" value="#CC0066"/>
    </inkml:brush>
  </inkml:definitions>
  <inkml:trace contextRef="#ctx0" brushRef="#br0">681 252 5225,'14'-1'537,"0"0"1,1-1-1,-1-1 1,0 0-1,14-6 0,-21 7-457,-1-1-1,1 0 0,-1 0 1,1 0-1,-1-1 1,0 0-1,0 0 0,-1-1 1,1 1-1,-1-1 1,9-11-1,-14 15-59,1 0 0,-1 1 0,0-1 0,1 0 1,-1 0-1,0 1 0,0-1 0,0 0 0,0 0 0,1 1 0,-1-1 0,0 0 0,0 0 0,-1 1 0,1-1 1,0 0-1,0 0 0,0 1 0,0-1 0,-1 0 0,1 1 0,0-1 0,-1 0 0,1 1 0,0-1 1,-1 0-1,1 1 0,-1-1 0,1 1 0,-1-1 0,1 1 0,-1-1 0,1 1 0,-1-1 0,0 1 1,1-1-1,-1 1 0,0 0 0,1-1 0,-1 1 0,0 0 0,0 0 0,0-1 0,-43-12 1468,32 10-1098,-283-60 1043,161 39-2011,115 18-1138,37 5 1315,34 2 659,-24 4-204,0 0 0,28 10-1,-37-9-37,0-1 0,0-1 0,0 0 0,1-2 0,-1 0 0,26-1 0,-43-1 6,-1 0 0,0 0 0,1 0-1,-1 0 1,1 0 0,-1 0 0,0 0 0,1 0 0,-1-1 0,0 1-1,1 0 1,-1-1 0,0 1 0,1-1 0,-1 0 0,0 1 0,0-1-1,0 0 1,0 0 0,0 0 0,0 0 0,0 0 0,0 0-1,0 0 1,0 0 0,0 0 0,0 0 0,-1 0 0,1-1 0,-1 1-1,1-2 1,-1 1-8,-1 1 0,1-1 0,-1 0 1,0 1-1,0-1 0,0 0 0,0 1 0,0-1 0,0 1 0,0-1 0,0 1 0,-1 0 0,1-1 0,-1 1 0,1 0 0,-1 0 1,1 0-1,-1 0 0,0 0 0,1 0 0,-1 1 0,-3-2 0,-18-6-130,-1 0 0,0 2 0,0 1 0,-1 1 0,0 1 0,1 1 1,-37 1-1,-2 5-605,-110 19 0,-52 36-5336,225-59 6074,0 1-1,0-1 0,0 0 0,0 1 1,0-1-1,0 0 0,0 1 1,0-1-1,0 0 0,0 1 1,0-1-1,0 0 0,1 1 1,-1-1-1,0 0 0,0 0 1,0 1-1,0-1 0,1 0 1,-1 0-1,0 1 0,0-1 1,1 0-1,-1 0 0,0 1 1,0-1-1,1 0 0,-1 0 1,0 0-1,1 0 0,-1 0 1,0 0-1,0 1 0,1-1 1,-1 0-1,0 0 0,1 0 1,-1 0-1,0 0 0,1 0 1,-1 0-1,0 0 0,1 0 1,0 0-1,24 10 736,-21-9-576,13 6 89,-1 1-1,0 0 1,-1 1-1,1 1 1,-2 0-1,25 22 1,68 84-115,-77-81-164,1-1 0,38 33 1,-67-66 6,-2-1-24,1 0 0,0 1 0,-1-1 1,1 0-1,0 1 0,-1-1 0,1 1 0,-1-1 1,1 1-1,-1-1 0,1 1 0,-1-1 1,1 1-1,-1-1 0,1 1 0,-1 0 1,0-1-1,1 1 0,-1 0 0,0-1 0,0 1 1,0 0-1,1-1 0,-1 1 0,0 0 1,0 0-1,0-1 0,0 1 0,0 0 0,0-1 1,0 1-1,-1 0 0,1 0 0,0-1 1,0 1-1,-1 1 0,-7 4-396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292"/>
    </inkml:context>
    <inkml:brush xml:id="br0">
      <inkml:brushProperty name="width" value="0.1" units="cm"/>
      <inkml:brushProperty name="height" value="0.1" units="cm"/>
      <inkml:brushProperty name="color" value="#CC0066"/>
    </inkml:brush>
  </inkml:definitions>
  <inkml:trace contextRef="#ctx0" brushRef="#br0">57 144 5209,'-26'29'2586,"20"-26"-797,16-22-1454,0 5-70,0 0-1,1 0 1,0 1-1,1 1 0,1 0 1,21-17-1,-26 23-177,1 0 0,-1 1 0,1 0 1,0 1-1,0 0 0,0 0 0,1 1 0,-1 0 0,1 1 0,0 0 0,-1 0 0,1 1 0,12 0 0,-18 6 267,-9 6-279,-12 9-349,-15 12-619,-8 9 365,1 1 1,-39 56-1,69-85 546,1 0-1,0 0 1,1 1-1,0 0 0,1 0 1,1 1-1,0-1 0,1 1 1,1 0-1,0 0 1,1 1-1,0-1 0,2 19 1,0-32-13,0 0 0,0 1 1,0-1-1,0 0 0,1 0 1,-1 0-1,1 1 1,-1-1-1,1 0 0,0 0 1,0 0-1,0 0 0,0 0 1,0 0-1,1 0 0,-1-1 1,1 1-1,-1 0 0,1-1 1,-1 1-1,1-1 0,0 1 1,0-1-1,0 0 1,0 0-1,0 0 0,0 0 1,0 0-1,0 0 0,0 0 1,0-1-1,1 1 0,-1-1 1,0 0-1,0 0 0,1 0 1,2 0-1,11-1 63,-1-1 0,0 0 0,0-1 0,25-10 0,2 2 189,-30 8-199,0 2 0,0-1 0,0 2 0,19 0 0,-28 1-51,0-1 0,1 0 0,-1 1 0,1-1 0,-1 1 0,0 0 0,0 0 0,0 0 0,1 1 0,-1-1 0,0 1 0,-1 0 0,1 0 0,0 0 0,0 0 0,-1 0 0,1 0 0,-1 1 0,0-1 0,4 6 0,-5-4-115,-1 0 0,0 0 0,0 0 0,0 0-1,-1 0 1,1 0 0,-1 0 0,0 0 0,0 0 0,0 0-1,0 0 1,-1 0 0,0-1 0,-3 7 0,-8 24-377,13-33 426,0 0-1,-1 0 1,1 1-1,0-1 1,0 0-1,0 0 1,0 0 0,0 1-1,0-1 1,1 0-1,-1 0 1,0 0-1,0 1 1,1-1 0,-1 0-1,1 0 1,-1 0-1,1 0 1,0 0-1,-1 0 1,1 0-1,0 0 1,-1 0 0,1 0-1,0-1 1,0 1-1,0 0 1,0 0-1,0-1 1,0 1-1,0 0 1,0-1 0,0 1-1,0-1 1,1 0-1,-1 1 1,0-1-1,0 0 1,0 0-1,1 0 1,0 1 0,16-2-790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974"/>
    </inkml:context>
    <inkml:brush xml:id="br0">
      <inkml:brushProperty name="width" value="0.1" units="cm"/>
      <inkml:brushProperty name="height" value="0.1" units="cm"/>
      <inkml:brushProperty name="color" value="#CC0066"/>
    </inkml:brush>
  </inkml:definitions>
  <inkml:trace contextRef="#ctx0" brushRef="#br0">11 29 5401,'-9'-20'3258,"7"16"-1998,11 14-793,-5-5-448,8 11 169,-1 1 0,-1 0 0,0 1 0,-1 0 0,-1 0 0,8 31 0,-11-33-281,1 1 1,0-1 0,1 0 0,1 0-1,0-1 1,1 0 0,1 0 0,19 22-1,-28-36 83,1 1 0,-1 0 0,1-1 0,-1 1 0,1-1 0,0 0 0,0 0 0,0 1 0,0-1 0,0 0 0,0 0 0,0-1 1,0 1-1,0 0 0,0-1 0,0 1 0,0-1 0,1 0 0,-1 0 0,0 0 0,0 0 0,0 0 0,4-1 0,-3 0 18,0 0 0,-1-1 0,1 1-1,0-1 1,-1 0 0,0 0 0,0 0 0,1 0 0,-1 0 0,0-1 0,-1 1 0,1-1 0,0 1 0,-1-1 0,2-2 0,3-9 82,0 1-1,-2-1 1,1 0-1,-2 0 1,4-28 0,-6 38-66,5-97 166,-5 91-103,-2-1 0,1 1 1,-1 0-1,-1-1 0,0 1 0,0 0 1,-6-14-1,1 17 566,3 18-457,2 18-280,5-12-30,2-1-1,0 1 0,0-1 0,13 26 1,-14-34 6,0-1 1,1 1-1,0-1 1,0 0-1,0 0 1,1 0-1,0 0 1,0-1-1,1 0 1,13 9-1,-18-14 49,0 0 0,0 0 0,0 0-1,0 0 1,0-1 0,1 1 0,-1 0 0,0-1 0,0 0-1,1 0 1,-1 1 0,0-1 0,1-1 0,-1 1 0,0 0-1,1-1 1,-1 1 0,3-2 0,18-13-356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7.525"/>
    </inkml:context>
    <inkml:brush xml:id="br0">
      <inkml:brushProperty name="width" value="0.1" units="cm"/>
      <inkml:brushProperty name="height" value="0.1" units="cm"/>
      <inkml:brushProperty name="color" value="#CC0066"/>
    </inkml:brush>
  </inkml:definitions>
  <inkml:trace contextRef="#ctx0" brushRef="#br0">7 0 9858,'-2'1'848,"-3"4"865,8 4-857,5 11 0,2 10 112,7 25 48,5 17-111,12 36-433,3 20-384,6 25-1048,1 2-1313,-6-3 1249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8.491"/>
    </inkml:context>
    <inkml:brush xml:id="br0">
      <inkml:brushProperty name="width" value="0.1" units="cm"/>
      <inkml:brushProperty name="height" value="0.1" units="cm"/>
      <inkml:brushProperty name="color" value="#CC0066"/>
    </inkml:brush>
  </inkml:definitions>
  <inkml:trace contextRef="#ctx0" brushRef="#br0">1 449 6537,'58'-38'601,"12"-24"879,3-3-424,6-6 24,0 1-232,-3 10-1104,-7 9-1440,-21 20 1032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9.583"/>
    </inkml:context>
    <inkml:brush xml:id="br0">
      <inkml:brushProperty name="width" value="0.1" units="cm"/>
      <inkml:brushProperty name="height" value="0.1" units="cm"/>
      <inkml:brushProperty name="color" value="#CC0066"/>
    </inkml:brush>
  </inkml:definitions>
  <inkml:trace contextRef="#ctx0" brushRef="#br0">1 33 8250,'18'-8'752,"3"-1"448,3 0-8,1 2 137,2 7-121,2 7-208,5 13-464,1 11-232,2 19-480,1 11-224,2 16-792,1 2-232,9-3-33,4-7-15,7-15 1016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2.629"/>
    </inkml:context>
    <inkml:brush xml:id="br0">
      <inkml:brushProperty name="width" value="0.1" units="cm"/>
      <inkml:brushProperty name="height" value="0.1" units="cm"/>
      <inkml:brushProperty name="color" value="#CC0066"/>
    </inkml:brush>
  </inkml:definitions>
  <inkml:trace contextRef="#ctx0" brushRef="#br0">0 0 4937,'2'1'4529,"5"3"-3361,1 1-168,8 6-183,3 5-145,9 6-360,5 6-88,10 6-120,6 0-56,7 2-216,3-2-600,-3-5 488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4.422"/>
    </inkml:context>
    <inkml:brush xml:id="br0">
      <inkml:brushProperty name="width" value="0.1" units="cm"/>
      <inkml:brushProperty name="height" value="0.1" units="cm"/>
      <inkml:brushProperty name="color" value="#CC0066"/>
    </inkml:brush>
  </inkml:definitions>
  <inkml:trace contextRef="#ctx0" brushRef="#br0">0 69 5481,'0'0'-1,"1"4"494,0-1-1,0 1 1,0-1 0,0 0 0,1 0-1,-1 1 1,1-1 0,0 0-1,0-1 1,0 1 0,3 3 0,-4-5-258,1 0 0,-1-1 0,0 1 0,0-1 0,1 1 1,-1-1-1,0 0 0,1 0 0,-1 1 0,0-1 0,1 0 1,-1 0-1,0 0 0,1-1 0,1 1 0,23-7-521,-3-2-90,0-2 0,-1-1 0,0 0 1,-1-2-1,35-28 0,-48 35 301,-16 17 230,0 0 0,1 0 1,-11 22-1,2-6-71,-9 14 193,-25 56-1,44-84-269,1 0-1,0 1 1,1 0 0,1 0 0,0 0-1,0 0 1,1 0 0,1 0 0,1 21-1,0-31-18,1 0 1,-1 0-1,1-1 0,0 1 0,0 0 0,0 0 1,1 0-1,-1-1 0,0 1 0,1-1 0,0 1 0,0-1 1,0 0-1,0 1 0,0-1 0,0 0 0,0 0 1,1-1-1,-1 1 0,1 0 0,-1-1 0,1 0 0,0 1 1,-1-1-1,1 0 0,0 0 0,0-1 0,0 1 1,0-1-1,0 1 0,0-1 0,0 0 0,0 0 0,3 0 1,15-1 59,0 0 0,0-1 0,36-9 0,-33 6-57,-18 4 5,2-1 22,0 1 0,0 0 0,0 0 0,13 1 0,-20 0-12,0 0 0,0 0 0,-1 0 1,1 1-1,0-1 0,-1 0 0,1 0 0,0 0 1,-1 1-1,1-1 0,0 0 0,-1 1 0,1-1 1,0 1-1,-1-1 0,1 1 0,-1-1 0,1 1 1,-1-1-1,1 1 0,-1-1 0,1 1 0,-1 1 1,1-1 6,-1 0 0,0 1 0,0-1 0,0 1 1,-1-1-1,1 1 0,0-1 0,0 0 0,-1 1 0,1-1 1,-1 0-1,1 1 0,-1-1 0,0 0 0,0 0 0,1 1 1,-3 0-1,-59 77 663,49-67-485,1 2-1,1-1 0,0 1 0,1 1 0,1 0 1,0 0-1,1 1 0,-10 26 0,18-40-291,-1 0-1,1 0 0,0 0 1,0 0-1,0 0 0,0 0 1,0 0-1,0 0 0,1 0 1,-1 0-1,1 1 0,-1-2 1,1 1-1,0 0 0,0 0 1,0 0-1,0 0 0,0 0 1,0-1-1,0 1 1,1 0-1,-1-1 0,1 1 1,-1-1-1,1 0 0,0 1 1,-1-1-1,1 0 0,0 0 1,0 0-1,0 0 0,0 0 1,-1-1-1,1 1 0,0 0 1,4 0-1,11 3-323,-1-1 1,1 0-1,28 0 0,-23-2 473,-14 0 16,0 0 0,0 0-1,-1 1 1,1-1 0,0 2-1,-1-1 1,0 1 0,14 7-1,-19-9-50,0 1-1,-1 0 1,1-1 0,0 1-1,-1 0 1,1 0-1,-1 0 1,1 0-1,-1 0 1,0 0-1,0 0 1,0 1-1,0-1 1,0 0 0,-1 1-1,1-1 1,-1 1-1,1-1 1,-1 0-1,0 1 1,0-1-1,0 1 1,0-1-1,-1 1 1,1-1-1,-1 0 1,1 1 0,-1-1-1,0 0 1,0 1-1,0-1 1,-1 2-1,-3 7 15,-1 0-1,0-1 0,-1 0 0,0 0 1,0-1-1,-1 0 0,0 0 0,0-1 1,-14 10-1,16-12-115,-1-1-1,0 0 1,0 0-1,-1-1 1,1 0 0,-1 0-1,0-1 1,0 0 0,0 0-1,0-1 1,-1 0 0,1-1-1,-16 2 1,25-3-134,5 0-133,1 1 1,-1-1-1,0 1 1,0 1-1,0-1 0,0 1 1,0 0-1,8 5 1,116 68-2517,-85-53 2575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9.199"/>
    </inkml:context>
    <inkml:brush xml:id="br0">
      <inkml:brushProperty name="width" value="0.1" units="cm"/>
      <inkml:brushProperty name="height" value="0.1" units="cm"/>
      <inkml:brushProperty name="color" value="#00A0D7"/>
    </inkml:brush>
  </inkml:definitions>
  <inkml:trace contextRef="#ctx0" brushRef="#br0">45 1 1120,'-5'1'200,"-18"1"600,20 0 41,-1 3 111,0 0-64,1 2-408,1 0-72,4 1 64,4 1 48,10 1 9,4-1-73,11 0-176,8 2-464,10-3 104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9.271"/>
    </inkml:context>
    <inkml:brush xml:id="br0">
      <inkml:brushProperty name="width" value="0.1" units="cm"/>
      <inkml:brushProperty name="height" value="0.1" units="cm"/>
      <inkml:brushProperty name="color" value="#CC0066"/>
    </inkml:brush>
  </inkml:definitions>
  <inkml:trace contextRef="#ctx0" brushRef="#br0">69 352 640,'-6'1'967,"0"1"-1,0 0 0,1 0 1,-1 0-1,0 0 1,1 1-1,0 0 1,0 0-1,-6 5 1,4 3-860,7-11-86,0 0 0,0 1 0,0-1 0,0 0 0,0 1 1,0-1-1,0 1 0,0-1 0,0 0 0,0 1 1,1-1-1,-1 0 0,0 1 0,0-1 0,0 0 1,0 1-1,1-1 0,-1 0 0,0 0 0,0 1 0,1-1 1,-1 0-1,0 0 0,1 1 0,-1-1 0,0 0 1,1 0-1,-1 0 0,0 0 0,1 0 0,-1 1 1,0-1-1,1 0 0,-1 0 0,0 0 0,1 0 0,-1 0 1,0 0-1,1 0 0,-1 0 0,0 0 0,1 0 1,-1 0-1,1 0 0,-1 0 0,0-1 0,1 1 1,-1 0-1,0 0 0,1 0 0,-1 0 0,0-1 0,0 1 1,1 0-1,22-9 903,1-8-605,-1 0 0,0-2-1,-1 0 1,-1-2-1,34-41 1,-29 31-289,1 2 1,39-33-1,-65 62-31,-1-1 0,1 0-1,-1 1 1,1-1-1,-1 1 1,1-1 0,-1 1-1,1 0 1,0-1-1,-1 1 1,1 0 0,0-1-1,0 1 1,-1 0-1,1 0 1,0-1 0,0 1-1,-1 0 1,1 0-1,0 0 1,0 0 0,-1 0-1,1 0 1,0 0-1,0 0 1,-1 1 0,1-1-1,0 0 1,1 1-1,-1 0 2,0 0-1,-1 0 0,1 1 1,0-1-1,-1 0 0,1 0 1,-1 1-1,1-1 0,-1 1 1,1-1-1,-1 0 0,0 1 1,0-1-1,0 3 0,-4 65 22,2-55-16,0 5 10,-3 51 11,5-66-19,0-1-1,0 1 1,0-1 0,1 1 0,0 0-1,-1-1 1,1 1 0,0-1 0,1 0 0,-1 1-1,1-1 1,-1 0 0,1 0 0,0 0-1,4 5 1,-5-7 16,1 0 0,0-1 1,-1 1-1,1 0 0,0 0 0,0-1 0,0 1 0,-1-1 0,1 1 1,0-1-1,0 0 0,0 0 0,0 0 0,0 0 0,0 0 0,0 0 1,0-1-1,0 1 0,-1 0 0,1-1 0,0 0 0,0 1 0,0-1 1,-1 0-1,3-1 0,45-29 404,-43 26-396,125-96 67,-68 50-568,1 3 0,99-55 0,-161 102 415,4-3-608,0 1-1,0 1 1,0-1 0,1 1-1,8-2 1,1 2-1027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30.247"/>
    </inkml:context>
    <inkml:brush xml:id="br0">
      <inkml:brushProperty name="width" value="0.1" units="cm"/>
      <inkml:brushProperty name="height" value="0.1" units="cm"/>
      <inkml:brushProperty name="color" value="#CC0066"/>
    </inkml:brush>
  </inkml:definitions>
  <inkml:trace contextRef="#ctx0" brushRef="#br0">23 1 8274,'-9'4'632,"-4"0"4945,18-1-4673,6 4-160,6 3-103,10 7-265,6 6-88,9 11-168,5 8-56,8 9-112,5 1-168,1-3-632,0-5-617,-8-13 761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49:02.634"/>
    </inkml:context>
    <inkml:brush xml:id="br0">
      <inkml:brushProperty name="width" value="0.1" units="cm"/>
      <inkml:brushProperty name="height" value="0.1" units="cm"/>
      <inkml:brushProperty name="color" value="#F6630D"/>
    </inkml:brush>
  </inkml:definitions>
  <inkml:trace contextRef="#ctx0" brushRef="#br0">128 1828 1920,'5'-7'5071,"6"-7"-3706,0 8-1188,0 0 0,0 1-1,1 0 1,0 1-1,0 1 1,0 0-1,0 0 1,15 0-1,6 2-86,61 5 0,-83-3-69,37 2-66,38 3 475,0 3 0,103 26-1,-121-18-316,110 33 52,-152-41-6,1 2 0,-1 1 0,-1 1 0,36 25 0,-29-18 21,1-1 1,57 24 0,-66-34-160,0 1 0,-1 1 0,-1 1 0,0 1 0,0 1 0,-2 1 0,0 1-1,22 22 1,233 247 52,-38-93-16,-158-131 96,-17-20-46,1-2-1,2-3 1,133 51-1,-30-12-77,-94-43 93,2-2 1,1-4-1,1-3 1,90 13-1,-67-22 27,1-4 0,0-4 1,0-5-1,0-5 0,105-17 0,-177 17-61,14 0 84,0-2 0,0-3 0,-1-1-1,-1-2 1,54-22 0,-55 14-24,-1-1 0,-1-2 0,-1-1 1,-1-2-1,-1-2 0,-1-1 0,53-59 0,-67 59-1,0 0-1,-2-1 1,-1-2-1,-1 0 1,-2 0-1,19-62 1,-13 18 62,20-156 1,-24 111-137,25-275-168,-40 339 70,-2-1 0,-4 0 1,-1 1-1,-26-108 0,9 91-58,-3 0 0,-3 1 0,-4 2 0,-2 2-1,-4 1 1,-2 1 0,-54-65 0,39 67 15,-3 3-1,-3 2 1,-2 3-1,-3 3 1,-2 3-1,-2 2 1,-2 4 0,-2 3-1,-131-53 1,134 69 53,-1 3 0,-2 3 1,0 3-1,0 3 0,-2 4 1,1 3-1,-1 3 0,0 4 1,0 3-1,0 3 0,1 4 1,-90 23-1,95-13-8,1 3 0,1 3 0,2 3 0,0 4 1,-90 59-1,87-48 23,-245 176-2,173-111 15,-190 113 0,232-167-11,51-29 8,-86 60 0,43-19 22,53-41 43,1 1-1,1 2 0,2 2 0,1 0 1,-36 46-1,59-63 9,-1 0 1,-1-1 0,0 0-1,-1-2 1,-1 1-1,1-1 1,-2-1-1,1-1 1,-2 0 0,1 0-1,-1-2 1,0 0-1,0-1 1,-23 6-1,-20 9 34,1 2-1,-91 52 0,58-27 0,-4 6 58,56-29-5216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15.191"/>
    </inkml:context>
    <inkml:brush xml:id="br0">
      <inkml:brushProperty name="width" value="0.1" units="cm"/>
      <inkml:brushProperty name="height" value="0.1" units="cm"/>
      <inkml:brushProperty name="color" value="#0070C0"/>
    </inkml:brush>
  </inkml:definitions>
  <inkml:trace contextRef="#ctx0" brushRef="#br0">11 690 736,'-9'7'4714,"9"-6"-4478,0-1 0,0 1-1,-1-1 1,1 1 0,0-1-1,0 1 1,0 0 0,0-1-1,0 1 1,0 0 0,13 14 2820,32 8-1878,-38-20-562,12 5-409,0-2-1,1 0 0,0-2 0,0 0 0,0-1 0,0 0 0,24-2 0,4-1-195,92-15-1,-109 9 20,43-15 1,0-1 12,-64 19-36,0 0 1,-1-1-1,0-1 0,0 0 0,0 0 1,0 0-1,-1-1 0,0-1 0,0 1 0,7-9 1,1-1 14,-1-1 1,-1-1-1,17-27 1,-21 29 9,-2-2 0,0 1 1,-1-1-1,-1 0 1,0 0-1,-1-1 0,-2 1 1,0-1-1,0 0 1,-2 0-1,0 0 1,-2 0-1,0 0 0,-1 0 1,-7-29-1,7 40-43,-2 0-1,1 0 0,-1 0 1,0 1-1,-1 0 0,0 0 0,0 0 1,0 0-1,-1 1 0,0 0 1,0 0-1,-7-5 0,1 2-8,0 0-1,0 1 1,-1 0-1,0 1 0,-1 0 1,-14-4-1,-20 0 32,40 10-7,-1-1 0,1 1-1,0-2 1,-1 1-1,1-1 1,0 0 0,-11-7-1,7 3 33,-1 1 1,1 1-1,-1 0 0,0 1 0,0 0 0,0 1 1,-1 0-1,1 1 0,-1 0 0,1 2 0,-1-1 1,0 2-1,-19 2 0,16-1 44,0 1-1,0 1 1,0 0 0,1 1-1,-1 1 1,1 1 0,1 0-1,-1 1 1,1 0 0,-19 15-1,-66 49 247,86-57-1058,8-4-3684,5-2 2694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1.809"/>
    </inkml:context>
    <inkml:brush xml:id="br0">
      <inkml:brushProperty name="width" value="0.1" units="cm"/>
      <inkml:brushProperty name="height" value="0.1" units="cm"/>
      <inkml:brushProperty name="color" value="#0070C0"/>
    </inkml:brush>
  </inkml:definitions>
  <inkml:trace contextRef="#ctx0" brushRef="#br0">798 768 416,'-12'3'7240,"-25"-2"-5438,22-1-1266,2 1-404,1 2 0,-1-1 0,0 2 0,1 0-1,-1 0 1,-21 12 0,-14 4 331,37-16-303,-1-1 0,0 0 0,1 0 0,-1-2 0,0 1 0,0-2 0,0 1 0,0-2 0,0 1 1,-21-5-1,6-2 194,-1-2 0,1 0-1,-35-19 1,-20 3 887,69 22-1093,1 1 0,0-1 1,0-1-1,1 0 0,-1-1 1,1 0-1,0-1 0,0 0 0,-18-14 1,22 12-74,0-1 0,1 1 0,0-1 0,1 0 0,0 0 0,0-1 0,1 0 0,0 0 0,1 0 0,0 0 0,0 0 0,1-1 0,1 1 0,-1-14 0,1-1-34,1-1 1,1 1-1,2 0 1,10-46-1,-10 60-41,0 0-1,2 0 1,-1 0-1,1 1 1,1 0 0,0 0-1,0 0 1,12-12 0,8-7-3,33-29 1,-40 41 2,-12 9 0,-1 1 0,0-1 0,0 0 0,0-1 0,7-15 0,-9 15 0,1 1 0,0-1 0,0 1 1,1 0-1,0 1 0,9-9 0,-11 12-1,1 1 0,-1 0-1,1 1 1,0-1 0,0 1 0,0 0-1,0 0 1,1 0 0,-1 1-1,11-2 1,61-2-23,-48 4 21,148 2 22,-72 1-13,-97-2-9,0 1-1,0 0 0,0 0 1,0 1-1,0 0 0,-1 1 0,1 0 1,-1 0-1,1 0 0,-1 1 1,0 0-1,0 0 0,-1 1 1,1 0-1,-1 0 0,0 1 0,0-1 1,-1 1-1,0 1 0,0-1 1,8 14-1,68 73 28,-72-69-153,-9-23-137,0 1-1,0 0 1,0-1 0,1 1 0,-1 0 0,1-1-1,0 1 1,-1-1 0,1 1 0,0-1 0,0 1 0,0-1-1,0 1 1,0-1 0,0 0 0,0 0 0,0 1-1,0-1 1,1 0 0,-1 0 0,2 0 0,9 5-1287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5.322"/>
    </inkml:context>
    <inkml:brush xml:id="br0">
      <inkml:brushProperty name="width" value="0.1" units="cm"/>
      <inkml:brushProperty name="height" value="0.1" units="cm"/>
      <inkml:brushProperty name="color" value="#0070C0"/>
    </inkml:brush>
  </inkml:definitions>
  <inkml:trace contextRef="#ctx0" brushRef="#br0">7 15 2769,'-7'-15'7489,"9"24"-5630,-1-5-1775,1 1 0,0-1-1,0-1 1,0 1-1,1 0 1,-1 0 0,1-1-1,0 0 1,0 1 0,0-1-1,0 0 1,0 0 0,1-1-1,6 5 1,65 33 140,-47-27-117,15 7-62,1-2 0,78 19 0,-43-13-31,-50-16-10,0-2-1,1 0 1,0-2-1,40 0 0,126-10 25,-43 0-18,173-15 45,-248 8-28,0-4 1,99-35-1,-97 28 4,-73 21-207,0 0 1,0 0-1,0-1 0,-1 1 0,8-7 1,0 1-2827,-8 5 1849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0.139"/>
    </inkml:context>
    <inkml:brush xml:id="br0">
      <inkml:brushProperty name="width" value="0.1" units="cm"/>
      <inkml:brushProperty name="height" value="0.1" units="cm"/>
      <inkml:brushProperty name="color" value="#0070C0"/>
    </inkml:brush>
  </inkml:definitions>
  <inkml:trace contextRef="#ctx0" brushRef="#br0">1972 719 1216,'0'-13'9944,"-1"-43"-6836,-1 41-2641,0 1 0,-1-1 0,0 0 0,-2 1 0,1 0-1,-2-1 1,-12-23 0,-3 1 733,-38-50 0,41 66-1038,0 0 1,-2 2-1,-39-31 0,-10-10 120,48 39-218,-1 2 0,-1 0 0,0 1 0,-1 1 0,-1 1-1,-1 2 1,0 0 0,-1 2 0,-1 1 0,1 1 0,-2 1 0,1 1 0,-1 2 0,-51-4 0,-20 2-127,1 5 1,-1 5 0,-173 24-1,226-14-6,0 2 0,0 2 0,1 3-1,-67 37 1,13-7 34,81-40 19,0 0 0,0 2 0,1 0 0,1 2 1,-30 25-1,38-28 0,-1 0 1,2 1 0,-1 0 0,1 0-1,1 1 1,0 0 0,1 1-1,0-1 1,-8 26 0,10-24-396,-4 14 831,-9 47 0,16-23-1967,1-47 855,1-1 0,0 1-1,0-1 1,0 1 0,1-1-1,-1 0 1,1 1 0,3 4 0,6 6-1635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3.714"/>
    </inkml:context>
    <inkml:brush xml:id="br0">
      <inkml:brushProperty name="width" value="0.1" units="cm"/>
      <inkml:brushProperty name="height" value="0.1" units="cm"/>
      <inkml:brushProperty name="color" value="#0070C0"/>
    </inkml:brush>
  </inkml:definitions>
  <inkml:trace contextRef="#ctx0" brushRef="#br0">90 153 1000,'-1'-1'238,"1"0"-1,-1 0 1,0 0-1,0 0 1,0 1-1,0-1 1,0 0 0,-1 0-1,1 1 1,0-1-1,0 1 1,0-1-1,-1 1 1,1 0-1,0-1 1,0 1-1,-1 0 1,1 0-1,0 0 1,-1 0 0,1 0-1,-8-2 2958,24-7-2039,47-26-353,-22 11-351,54-22 0,-174 71 748,56-13-1191,8-4 15,0 0 0,-30 9 1,66-24 20,0-2 1,0 0 0,29-19 0,25-12 23,-341 177 179,348-176 135,54-27-68,-77 36-25,-50 26-135,-38 19-90,-222 127-25,297-165-23,140-75 63,-275 143 28,-29 15-128,186-82-6296,-39 17 4759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5.568"/>
    </inkml:context>
    <inkml:brush xml:id="br0">
      <inkml:brushProperty name="width" value="0.1" units="cm"/>
      <inkml:brushProperty name="height" value="0.1" units="cm"/>
      <inkml:brushProperty name="color" value="#0070C0"/>
    </inkml:brush>
  </inkml:definitions>
  <inkml:trace contextRef="#ctx0" brushRef="#br0">1 32 2353,'16'12'10824,"23"9"-8759,39 25-2436,-68-40 411,-1 1 0,1-1 0,0-1 0,0 0 0,0 0 0,1-1 0,0-1 0,0 1 0,0-2 0,0 0 0,14 2 102,-59-26 288,-43-15-415,44 22-18,1-1 1,-33-22 0,42 26-52,19 13-56,15 9 57,27 27-11,-33-31 70,1 1 0,0-1-1,1 0 1,-1-1 0,1 0-1,9 6 1,-14-10 9,35 15 43,-36-15-49,0-1 0,0 1 0,0-1 0,0 1 1,0-1-1,0 0 0,0 1 0,0-1 0,0 0 0,0 0 1,0 0-1,0 0 0,0 0 0,0 0 0,0 0 0,0 0 1,0 0-1,0-1 0,0 1 0,0 0 0,0-1 0,-1 1 0,1 0 1,0-1-1,0 1 0,0-1 0,0 0 0,0 1 0,-1-1 1,1 0-1,0 1 0,-1-1 0,1 0 0,1-1 0,-3-1 10,-1-1 0,1 1 0,0 0 0,-1 0 0,1 0 0,-1 0 0,0 0 0,0 1 0,0-1 0,0 1 0,0-1 0,-1 1 0,1-1 0,-4-1 0,-11-15 7,14 16-29,-29-42 24,31 44-26,0 0-1,0-1 0,0 1 1,-1 0-1,1 0 1,0 0-1,-1 0 1,1 0-1,-1 0 1,1 0-1,-1 0 1,1 1-1,-1-1 0,0 1 1,1-1-1,-1 1 1,0-1-1,1 1 1,-1 0-1,0 0 1,0 0-1,1 0 1,-1 0-1,0 0 0,1 1 1,-1-1-1,-3 1 1,5-1 2,-1 1 1,1-1-1,0 0 1,-1 0-1,1 0 1,0 1-1,-1-1 1,1 0-1,0 0 1,-1 1-1,1-1 1,0 0-1,0 1 1,-1-1-1,1 0 1,0 1-1,0-1 1,0 0-1,0 1 1,-1-1-1,1 0 1,0 1-1,0-1 1,0 0-1,0 1 1,0-1-1,0 1 1,0-1-1,0 0 1,0 1-1,0-1 1,0 0-1,0 1 1,0-1-1,1 1 1,-1-1-1,12 16-28,19 8 37,0-4-363,0-2 0,1-1-1,1-2 1,58 20-1,-84-34-423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5.662"/>
    </inkml:context>
    <inkml:brush xml:id="br0">
      <inkml:brushProperty name="width" value="0.1" units="cm"/>
      <inkml:brushProperty name="height" value="0.1" units="cm"/>
      <inkml:brushProperty name="color" value="#0070C0"/>
    </inkml:brush>
  </inkml:definitions>
  <inkml:trace contextRef="#ctx0" brushRef="#br0">126 5 880,'-8'-5'4268,"7"5"-3984,0 0 1,1 0-1,-1 0 1,-2 1 1137,1-1-1137,-16 12 3056,-10 22-1407,27-33-1792,-7 10 77,0 1 1,1 0 0,1 0 0,0 0 0,1 1 0,0 0 0,0 0 0,2 0 0,0 1 0,-2 17 0,4-21-185,1 0 0,0 1 0,1-1 0,0 0 0,1 0 1,0 1-1,0-1 0,1-1 0,0 1 0,1 0 0,0-1 0,1 1 0,0-1 0,9 12 0,-12-18-206,0 0 0,0-1 0,0 1 0,0-1 0,0 0 0,1 0 0,-1 1 0,1-2 0,-1 1 0,1 0 0,0 0 0,0-1 0,0 1 0,0-1 0,0 0 0,0 0 0,4 0 1,3 0-985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0.330"/>
    </inkml:context>
    <inkml:brush xml:id="br0">
      <inkml:brushProperty name="width" value="0.1" units="cm"/>
      <inkml:brushProperty name="height" value="0.1" units="cm"/>
      <inkml:brushProperty name="color" value="#00A0D7"/>
    </inkml:brush>
  </inkml:definitions>
  <inkml:trace contextRef="#ctx0" brushRef="#br0">64 0 2048,'0'2'154,"-1"-1"-1,1 0 1,-1 0-1,1 0 0,-1 1 1,0-1-1,1 0 1,-1 0-1,0 0 0,0 0 1,0 0-1,0 0 1,0 0-1,0-1 0,0 1 1,0 0-1,0 0 1,0-1-1,-1 1 0,1-1 1,0 1-1,0-1 1,-1 1-1,1-1 0,0 0 1,-1 0-1,1 0 1,0 0-1,-3 0 1,2 0-54,0 1 1,0-1 0,0 0 0,1 1 0,-1-1 0,0 1 0,0 0 0,0-1 0,1 1 0,-1 0 0,0 0 0,1 0 0,-1 0 0,1 0 0,-1 1 0,-1 1 0,3-2-96,1 0 0,-1 0 0,0-1 0,1 1 0,-1 0 0,1-1 0,-1 1 0,1 0 0,-1-1 0,1 1 0,0-1 1,-1 1-1,1-1 0,0 1 0,-1-1 0,1 1 0,0-1 0,0 0 0,-1 1 0,1-1 0,0 0 0,0 0 0,0 1 0,1-1 0,30 9 44,-27-7-48,71 27-167,-72-28 131,0 1-1,0 0 1,0 0-1,-1 1 0,1-1 1,-1 1-1,0-1 1,1 1-1,-1 0 0,0 0 1,-1 1-1,1-1 1,-1 0-1,1 1 1,-1 0-1,3 7 0,-4-9 47,-1-1 0,0 1 0,0-1 0,0 0 0,0 1 1,0-1-1,0 1 0,0-1 0,-1 1 0,1-1 0,0 0 0,-1 1 0,1-1 0,-1 0 0,1 1 0,-1-1 0,0 0 0,0 0 0,1 0 0,-1 1 0,0-1 0,0 0 0,0 0 0,0 0 0,0 0 0,-1-1 0,-1 3 0,-44 18 618,43-20-584,-1 0 1,1 1-1,-1-1 1,1 1-1,0 0 1,0 1-1,0-1 1,0 1-1,-6 4 1,10-6-39,0 0 0,1 0 0,-1 0 0,0 0 0,0 0 0,0 0 0,1-1 0,-1 1 0,0 0 0,1 0 0,-1 0 0,1-1 0,-1 1 0,1 0 0,-1-1 0,1 1 0,-1 0 0,1-1 0,0 1 0,-1-1 0,1 1 0,0 0 0,-1-1 0,1 0 0,0 1 0,0-1 0,0 0 0,1 1 0,26 14 116,-27-15-125,74 23-428,-4-1-2082,-61-17 2158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301"/>
    </inkml:context>
    <inkml:brush xml:id="br0">
      <inkml:brushProperty name="width" value="0.1" units="cm"/>
      <inkml:brushProperty name="height" value="0.1" units="cm"/>
      <inkml:brushProperty name="color" value="#0070C0"/>
    </inkml:brush>
  </inkml:definitions>
  <inkml:trace contextRef="#ctx0" brushRef="#br0">321 17 2056,'-11'6'5523,"-15"5"-2670,-14 0-518,-37 7-134,71-18-2054,0 1 0,-1-1 0,1 0 1,0-1-1,0 0 0,0 0 0,0 0 0,0 0 0,0-1 0,-11-5 0,-15-5 159,25 10-953,0 0 0,0-1 0,0 0 0,0 0 0,-9-6-1,11-6-4599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993"/>
    </inkml:context>
    <inkml:brush xml:id="br0">
      <inkml:brushProperty name="width" value="0.1" units="cm"/>
      <inkml:brushProperty name="height" value="0.1" units="cm"/>
      <inkml:brushProperty name="color" value="#0070C0"/>
    </inkml:brush>
  </inkml:definitions>
  <inkml:trace contextRef="#ctx0" brushRef="#br0">116 12 2825,'3'-9'3835,"-27"6"3241,43 25-4250,-11-16-2730,0 0-1,-1 1 1,0 0-1,-1 0 1,0 0 0,0 1-1,0 0 1,-1 0-1,0 1 1,0-1-1,6 19 1,-10-22-87,1 1 1,-1 0-1,-1-1 0,1 1 1,-1 0-1,0 0 0,0-1 1,0 1-1,-1 0 0,0-1 1,0 1-1,-1 0 0,1-1 1,-1 1-1,0-1 0,-1 0 1,1 0-1,-1 0 0,0 0 1,-1 0-1,-5 7 0,-3 0-48,1 0-1,-2-1 0,0 0 0,0 0 0,-1-2 0,-21 12 0,-19 7-5827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3.910"/>
    </inkml:context>
    <inkml:brush xml:id="br0">
      <inkml:brushProperty name="width" value="0.2" units="cm"/>
      <inkml:brushProperty name="height" value="0.2" units="cm"/>
      <inkml:brushProperty name="color" value="#00A0D7"/>
    </inkml:brush>
  </inkml:definitions>
  <inkml:trace contextRef="#ctx0" brushRef="#br0">477 1 696,'-75'16'1847,"-21"4"-174,-142 49-1,230-66-1666,0 1-1,0-1 1,0 1-1,1 0 1,-11 8 0,17-11-25,0 0 1,0 0 0,0-1 0,1 1 0,-1 0-1,0 0 1,1 0 0,-1 0 0,0 0-1,1 0 1,-1 0 0,1 0 0,0 0 0,-1 1-1,1-1 1,0 0 0,-1 0 0,1 0 0,0 2-1,1-2-49,-1 1-1,1-1 1,-1 1-1,1-1 0,-1 1 1,1-1-1,0 1 1,0-1-1,0 0 1,0 0-1,0 1 0,0-1 1,0 0-1,0 0 1,1 0-1,-1 0 0,0 0 1,3 1-1,14 9-1016,4-1 325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481"/>
    </inkml:context>
    <inkml:brush xml:id="br0">
      <inkml:brushProperty name="width" value="0.2" units="cm"/>
      <inkml:brushProperty name="height" value="0.2" units="cm"/>
      <inkml:brushProperty name="color" value="#00A0D7"/>
    </inkml:brush>
  </inkml:definitions>
  <inkml:trace contextRef="#ctx0" brushRef="#br0">261 1 1624,'-6'1'192,"0"0"1,1 0-1,0 0 0,-1 1 0,1 0 0,0 0 0,-7 5 0,-1-2 270,-31 11 409,29-12-770,1 1 0,-1 0 0,1 1 1,1 1-1,-1 0 0,1 0 1,0 1-1,1 1 0,-12 11 1,24-20-98,-1 1 0,1-1 0,-1 1 0,1-1 0,-1 1 0,1-1 0,-1 1 0,1-1 0,0 1 0,-1 0 0,1-1 0,0 1 0,-1 0 0,1-1 0,0 1 0,0 0 0,0-1 0,0 1 0,0 0 0,0-1 0,0 1 0,0 0 0,0 0 0,0-1 0,0 1 0,0 0 0,0-1 0,1 1 0,-1 0 0,1 1 0,20 13 101,41 2 16,-56-16-115,248 47-1449,-199-40 912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890"/>
    </inkml:context>
    <inkml:brush xml:id="br0">
      <inkml:brushProperty name="width" value="0.2" units="cm"/>
      <inkml:brushProperty name="height" value="0.2" units="cm"/>
      <inkml:brushProperty name="color" value="#00A0D7"/>
    </inkml:brush>
  </inkml:definitions>
  <inkml:trace contextRef="#ctx0" brushRef="#br0">0 1 5953,'16'0'-216,"15"5"-760,4 0 72,7 0 128,2 0 248,5-1 544,4 1 24,7-3-16,5 2 0,9 0-24,0 0-8,-1 0-385,-1-1 281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243"/>
    </inkml:context>
    <inkml:brush xml:id="br0">
      <inkml:brushProperty name="width" value="0.2" units="cm"/>
      <inkml:brushProperty name="height" value="0.2" units="cm"/>
      <inkml:brushProperty name="color" value="#00A0D7"/>
    </inkml:brush>
  </inkml:definitions>
  <inkml:trace contextRef="#ctx0" brushRef="#br0">0 1 328,'29'14'24,"13"-2"8,7 2-24,9 0-56,7-1-16,8-2 24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608"/>
    </inkml:context>
    <inkml:brush xml:id="br0">
      <inkml:brushProperty name="width" value="0.2" units="cm"/>
      <inkml:brushProperty name="height" value="0.2" units="cm"/>
      <inkml:brushProperty name="color" value="#00A0D7"/>
    </inkml:brush>
  </inkml:definitions>
  <inkml:trace contextRef="#ctx0" brushRef="#br0">165 0 608,'-42'7'320,"3"-1"216,6 3 72,8 0-7,8 0-65,9 2-104,13 2-176,7-2-64,17 2-200,10-3-72,18-3-16,8 0 8,17-4-104,7 1-136,14 0-568,2-2 495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258"/>
    </inkml:context>
    <inkml:brush xml:id="br0">
      <inkml:brushProperty name="width" value="0.2" units="cm"/>
      <inkml:brushProperty name="height" value="0.2" units="cm"/>
      <inkml:brushProperty name="color" value="#00A0D7"/>
    </inkml:brush>
  </inkml:definitions>
  <inkml:trace contextRef="#ctx0" brushRef="#br0">445 256 184,'-427'45'133,"410"-41"582,26 0-44,28 3-54,766 0 2119,-691-9-2312,195-7 7,267-2-37,-611 9 427,-127 1-531,129 3-274,-20 1 4,-99 17-1,145-16-155,9 0 8,21 2-96,32 2-52,39-8 154,0-3 0,92-16 0,182-44 107,-249 40-23,-17 5 35,296-68-2012,-385 82 1977,0 1 0,0-1 0,19-12 1,-29 16 49,0 0 1,-1-1-1,1 1 1,0-1-1,0 1 1,-1-1-1,1 1 1,-1-1-1,1 0 1,0 1-1,-1-1 1,1 0-1,-1 1 1,0-1-1,1 0 1,-1 1-1,1-1 1,-1 0-1,0 0 1,0 0-1,1 1 1,-1-1-1,0 0 1,0 0-1,0-1 1,-1 0 9,0 1-1,0-1 1,0 1 0,-1 0 0,1-1 0,0 1 0,-1 0 0,1 0 0,-1 0 0,1 0 0,-1 0-1,1 0 1,-1 0 0,0 1 0,1-1 0,-1 1 0,0-1 0,-2 0 0,-40-9 7,0 2 0,0 2 0,-1 1 0,0 3 0,-50 3 0,14-1-7,-22 1-11,42 0-53,-97-10-1,141 4-296,21-1-350,30-5-476,8 2 696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621"/>
    </inkml:context>
    <inkml:brush xml:id="br0">
      <inkml:brushProperty name="width" value="0.2" units="cm"/>
      <inkml:brushProperty name="height" value="0.2" units="cm"/>
      <inkml:brushProperty name="color" value="#00A0D7"/>
    </inkml:brush>
  </inkml:definitions>
  <inkml:trace contextRef="#ctx0" brushRef="#br0">1084 204 632,'-24'-19'120,"-20"1"192,-8 3 0,-11 0 88,-9 2-40,-5 2-103,-3 0-25,-3 1-64,0 0 0,-2-2-16,4 2-32,6 0-48,4 1-32,11 0-40,6 0-56,15 2-400,11-1-281,16 1 377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974"/>
    </inkml:context>
    <inkml:brush xml:id="br0">
      <inkml:brushProperty name="width" value="0.2" units="cm"/>
      <inkml:brushProperty name="height" value="0.2" units="cm"/>
      <inkml:brushProperty name="color" value="#00A0D7"/>
    </inkml:brush>
  </inkml:definitions>
  <inkml:trace contextRef="#ctx0" brushRef="#br0">287 70 3145,'-33'-5'-304,"0"4"576</inkml:trace>
  <inkml:trace contextRef="#ctx0" brushRef="#br0" timeOffset="1">80 43 1128,'-22'-9'224,"5"-1"272,-1 2-368,4 0-160,5 1 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2.272"/>
    </inkml:context>
    <inkml:brush xml:id="br0">
      <inkml:brushProperty name="width" value="0.1" units="cm"/>
      <inkml:brushProperty name="height" value="0.1" units="cm"/>
      <inkml:brushProperty name="color" value="#00A0D7"/>
    </inkml:brush>
  </inkml:definitions>
  <inkml:trace contextRef="#ctx0" brushRef="#br0">692 122 1312,'21'18'2842,"-36"-30"1690,10 8-4237,0 0-1,-1 1 1,1 0 0,-1 0 0,0 0-1,-10-3 1,15 6-262,0 0 1,0 0-1,1 0 0,-1 0 0,0 0 1,0 0-1,0 0 0,0 0 1,0 0-1,0 0 0,0 0 0,0 1 1,0-1-1,0 0 0,1 1 1,-1-1-1,0 0 0,0 1 0,0-1 1,-1 2-1,1-1-20,0 1 0,0-1 0,0 1 0,0 0 0,1-1 0,-1 1 0,0 0 0,1-1 0,-1 1 1,1 0-1,-1 0 0,1-1 0,0 1 0,0 3 0,0 11 2,1-1 0,0 0-1,6 23 1,2 34 22,-9-72-57,-21-35 64,18 29-13,-34-54 198,36 57-213,-2 1 1,1-1-1,0 0 1,0 1-1,-1-1 0,1 1 1,-1 0-1,0 0 1,0 0-1,0 0 1,0 1-1,0-1 0,0 1 1,0-1-1,0 1 1,-1 0-1,1 1 1,-4-2-1,6 2-15,-1 0 0,1 0 0,0 1 0,0-1 0,-1 0 0,1 0 0,0 1 1,0-1-1,0 1 0,-1-1 0,1 1 0,0-1 0,0 1 0,0 0 0,0 0 0,0-1 0,0 1 0,0 0 0,0 0 0,0 0 0,1 0 1,-1 0-1,-1 2 0,1 0-6,-1 0 1,1 0-1,0 1 1,0-1-1,0 1 1,1-1-1,-1 1 1,1 5-1,0 0-7,0 0-1,1 0 1,0 0-1,0-1 0,1 1 1,3 10-1,10 7-27,-15-25 32,1 0-1,-1 0 1,0 0 0,1 0 0,-1-1 0,1 1 0,-1 0 0,1-1 0,-1 1 0,1 0 0,0-1 0,-1 1 0,1 0 0,0-1 0,-1 1-1,1-1 1,0 1 0,0-1 0,0 0 0,-1 1 0,1-1 0,0 0 0,0 0 0,0 1 0,0-1 0,0 0 0,0 0 0,-1 0 0,3 0 0,-2-1 7,-1 0 0,1-1 0,0 1 0,-1 0 0,1 0 0,-1-1 0,0 1 0,1 0 0,-1-1 0,0 1 0,0 0 0,0-1 1,0 1-1,0 0 0,0-1 0,0 1 0,0 0 0,0-1 0,-1 1 0,1 0 0,-1 0 0,1-1 0,-1 1 0,0-1 1,-14-31 49,11 26-61,0 0 0,-1 0 0,0 1-1,0-1 1,0 1 0,-1 0 0,0 1-1,0 0 1,0 0 0,-1 0 0,0 0-1,-8-3 1,12 6-11,0 1 0,0 0 0,-1 0 0,1 0-1,0 1 1,0-1 0,-1 1 0,1 0 0,0-1 0,-1 2-1,1-1 1,0 0 0,-1 1 0,1-1 0,0 1 0,0 0-1,-1 0 1,1 0 0,0 1 0,0-1 0,0 1 0,1-1-1,-1 1 1,0 0 0,1 0 0,-1 1 0,1-1 0,-1 0 0,1 1-1,0-1 1,-3 6 0,2-4-19,-2 1-38,1 1 0,-1 0 1,1 0-1,1 1 0,-1-1 1,1 1-1,0-1 0,1 1 1,-3 8-1,4-23 205,-1 0 0,0 0-1,0 0 1,-1 1 0,0-1-1,-5-7 1,-3-12 72,10 24-253,0 0 1,0 0 0,0 0-1,0 1 1,0-1 0,-1 0-1,1 1 1,-1-1 0,0 1-1,1-1 1,-1 1 0,0 0-1,0 0 1,-1 0 0,1 0-1,0 0 1,-1 0 0,1 1-1,-1-1 1,0 1 0,1-1-1,-1 1 1,0 0-1,0 0 1,0 1 0,0-1-1,0 0 1,0 1 0,0 0-1,0 0 1,-5 0 0,-61 5-283,53-3 455,1 0 0,-1-2 0,1 1 1,-30-5-1,39-1 139,14-4-107,20-6-32,-26 14-107,94-41 255,-59 28-209,-1-2 0,37-23 0,-94 53-335,0-1 0,-1-1 0,-1-2-1,0 0 1,0-1 0,-1-1-1,0-1 1,0-2 0,-39 5 0,50-11-1056,4-2 465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333"/>
    </inkml:context>
    <inkml:brush xml:id="br0">
      <inkml:brushProperty name="width" value="0.2" units="cm"/>
      <inkml:brushProperty name="height" value="0.2" units="cm"/>
      <inkml:brushProperty name="color" value="#00A0D7"/>
    </inkml:brush>
  </inkml:definitions>
  <inkml:trace contextRef="#ctx0" brushRef="#br0">40 0 7834,'-2'1'-102,"0"0"1,-1 0-1,1-1 1,0 1-1,0 1 1,0-1-1,0 0 1,0 0-1,1 1 1,-1-1-1,0 1 1,1-1 0,-1 1-1,1 0 1,-1 0-1,1 0 1,-2 2-1,3-3 113,-1-1 0,0 1-1,1 0 1,-1 0 0,1 0-1,-1 0 1,1 0 0,0 0-1,-1 0 1,1 0 0,0 0-1,0 0 1,-1 0 0,1 0-1,0 0 1,0 0 0,0 0 0,0 0-1,0 0 1,1 1 0,-1-1-1,0 0 1,0 0 0,1 0-1,-1 0 1,1 0 0,-1 0-1,1-1 1,-1 1 0,1 0 0,-1 0-1,1 0 1,0 0 0,0-1-1,-1 1 1,1 0 0,0 0-1,1 0 1,30 14 198,2-2-1,-1-1 1,62 13 0,-26-7-220,105 31-33,269 115 0,-428-157 45,-9-5-3,0 0 0,0 1 0,1-1 0,-2 2 0,1-1 0,0 1 0,-1-1 0,1 2 0,-1-1 0,0 0 0,-1 1 0,6 6 0,-10-10 9,0 0-1,0-1 1,0 1 0,0 0-1,0 0 1,0 0 0,0 0-1,0-1 1,0 1 0,0 0-1,0 0 1,-1-1 0,1 1-1,0 0 1,-1 0 0,1-1-1,0 1 1,-1 0 0,1-1-1,-1 1 1,1 0 0,-1-1-1,0 1 1,1-1 0,-1 1-1,1-1 1,-1 1 0,0-1-1,1 1 1,-1-1 0,0 0-1,0 1 1,1-1 0,-3 1-1,-30 10 190,29-10-160,-561 109 721,308-69-1244,203-27-2339,38-5 1687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798"/>
    </inkml:context>
    <inkml:brush xml:id="br0">
      <inkml:brushProperty name="width" value="0.2" units="cm"/>
      <inkml:brushProperty name="height" value="0.2" units="cm"/>
      <inkml:brushProperty name="color" value="#00A0D7"/>
    </inkml:brush>
  </inkml:definitions>
  <inkml:trace contextRef="#ctx0" brushRef="#br0">631 0 6249,'-182'6'-1530,"1"-1"2588,132-7-546,-59-1 248,96 4-670,1 0-1,-1 0 1,1 1-1,-1 1 1,1 0 0,-21 9-1,31-12-75,1 0 0,-1 1 0,1-1 0,-1 0 0,1 1 0,-1-1 0,1 1 0,-1-1 0,1 0 0,-1 1 0,1-1 0,-1 1 0,1 0 0,0-1 0,-1 1 0,1-1 0,0 1 0,-1 0 0,1-1 0,0 1 0,0 0 0,0-1 0,0 1 0,0 0 0,-1-1 0,1 1-1,0 0 1,1-1 0,-1 1 0,0 0 0,0-1 0,0 1 0,0 0 0,0-1 0,1 1 0,-1-1 0,0 1 0,0 0 0,1-1 0,-1 1 0,1-1 0,-1 1 0,0-1 0,1 1 0,-1-1 0,1 1 0,-1-1 0,1 1 0,0-1 0,-1 0 0,1 1 0,-1-1 0,2 1 0,38 26 459,-36-25-452,18 10-70,1-1 1,0-2 0,1 0 0,0-1 0,0-1 0,36 4 0,155 8-720,-122-14 338,-91-3-35,-9 2 265,-12 2 12,-36 3-5,-72 3 0,80-9-532,1 1 1,-86 20-1,103-15-43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152"/>
    </inkml:context>
    <inkml:brush xml:id="br0">
      <inkml:brushProperty name="width" value="0.2" units="cm"/>
      <inkml:brushProperty name="height" value="0.2" units="cm"/>
      <inkml:brushProperty name="color" value="#00A0D7"/>
    </inkml:brush>
  </inkml:definitions>
  <inkml:trace contextRef="#ctx0" brushRef="#br0">183 1 6881,'-91'16'-1192,"0"0"512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507"/>
    </inkml:context>
    <inkml:brush xml:id="br0">
      <inkml:brushProperty name="width" value="0.2" units="cm"/>
      <inkml:brushProperty name="height" value="0.2" units="cm"/>
      <inkml:brushProperty name="color" value="#00A0D7"/>
    </inkml:brush>
  </inkml:definitions>
  <inkml:trace contextRef="#ctx0" brushRef="#br0">288 217 6201,'-74'9'-831,"-24"3"-1972,89-12 2897,0 0 1,0 0 0,0-1 0,0 0-1,0 0 1,0-1 0,-17-6 0,25 8 23,-1-1 0,0 1 0,1-1 0,-1 1 0,1-1 0,-1 0 0,1 0 0,0 1 0,-1-1 0,1 0 1,0-1-1,0 1 0,-1 0 0,1 0 0,0 0 0,0-1 0,0 1 0,1 0 0,-1-1 0,-1-1 0,2 1-98,0 1 0,0 0-1,1 0 1,-1 0 0,0 0-1,1 0 1,-1 0 0,1 0-1,-1 1 1,1-1 0,-1 0-1,1 0 1,0 0 0,-1 0-1,1 1 1,0-1 0,0 0-1,-1 1 1,1-1 0,0 0-1,0 1 1,2-2 0,6-2-110,1-1 1,-1 1-1,1 0 1,19-3-1,126-14-28,-120 19-50,1-2 0,-1-1 0,0-2 0,64-21-1,-91 24 110,-1 1 1,0-1-1,0 0 0,-1-1 0,10-7 0,-14 11-37,0 0 0,-1-1 0,1 0 0,0 1 0,-1-1 0,1 0 0,-1 0 0,0 0 0,0 0 0,0 0 0,0 0 0,0-1 0,0 1 0,0 0 0,0 0 0,-1-1 0,0 1 0,1 0 0,-1-1 0,0 1 0,0 0 0,0-4-1,-4-2-527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981"/>
    </inkml:context>
    <inkml:brush xml:id="br0">
      <inkml:brushProperty name="width" value="0.2" units="cm"/>
      <inkml:brushProperty name="height" value="0.2" units="cm"/>
      <inkml:brushProperty name="color" value="#00A0D7"/>
    </inkml:brush>
  </inkml:definitions>
  <inkml:trace contextRef="#ctx0" brushRef="#br0">527 0 1624,'-68'4'1210,"41"-4"-701,0 1 0,0 2 0,0 1-1,0 1 1,-47 16 0,49-11-463,0 1 0,1 1 0,0 1 0,-35 28 0,51-36-178,1 1 1,-1 0-1,1 1 0,1 0 1,0 0-1,0 0 1,0 1-1,1 0 0,0 0 1,0 0-1,1 1 1,0 0-1,0-1 0,1 1 1,1 1-1,-4 16 0,5 7-602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391"/>
    </inkml:context>
    <inkml:brush xml:id="br0">
      <inkml:brushProperty name="width" value="0.2" units="cm"/>
      <inkml:brushProperty name="height" value="0.2" units="cm"/>
      <inkml:brushProperty name="color" value="#00A0D7"/>
    </inkml:brush>
  </inkml:definitions>
  <inkml:trace contextRef="#ctx0" brushRef="#br0">755 24 696,'-3'-2'57,"0"-1"-1,-1 1 1,1 0-1,0 0 1,-1 0-1,0 0 1,1 0-1,-1 1 1,0 0-1,0 0 1,1 0-1,-1 0 1,0 0-1,0 1 1,-5 0-1,-69 1 1667,60 0-1379,-32 4 34,0 3 0,1 1 0,0 2-1,1 3 1,0 2 0,1 2-1,1 1 1,-54 32 0,86-42-302,-1 0 0,1 1 0,-23 21 1,34-28-141,0 0 1,0 0 0,0 0 0,1 1 0,0-1 0,-1 1 0,1 0 0,0 0 0,-2 6 0,4-8-33,-1 0 1,1 0-1,0-1 0,0 1 1,0 0-1,0 0 1,0 0-1,0-1 0,0 1 1,1 0-1,-1 0 1,1 0-1,-1-1 0,1 1 1,0 0-1,-1-1 1,1 1-1,0-1 0,0 1 1,0-1-1,0 1 0,1-1 1,1 2-1,18 12-701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771"/>
    </inkml:context>
    <inkml:brush xml:id="br0">
      <inkml:brushProperty name="width" value="0.2" units="cm"/>
      <inkml:brushProperty name="height" value="0.2" units="cm"/>
      <inkml:brushProperty name="color" value="#00A0D7"/>
    </inkml:brush>
  </inkml:definitions>
  <inkml:trace contextRef="#ctx0" brushRef="#br0">343 0 7962,'-26'5'-552,"-6"7"-825,-5 7-263,-3 0 184,-4-3 703,1 0 665,4 0 521,3 1-17,11 2-824,5 1 304</inkml:trace>
  <inkml:trace contextRef="#ctx0" brushRef="#br0" timeOffset="1">627 317 4009,'0'15'120,"2"3"-616,0 5 288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115"/>
    </inkml:context>
    <inkml:brush xml:id="br0">
      <inkml:brushProperty name="width" value="0.2" units="cm"/>
      <inkml:brushProperty name="height" value="0.2" units="cm"/>
      <inkml:brushProperty name="color" value="#00A0D7"/>
    </inkml:brush>
  </inkml:definitions>
  <inkml:trace contextRef="#ctx0" brushRef="#br0">1 4 5713,'96'24'480,"-55"-12"-492,1-2-1,0-2 1,77 5 0,503-53-3331,-426 21 2493,-76 8 635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469"/>
    </inkml:context>
    <inkml:brush xml:id="br0">
      <inkml:brushProperty name="width" value="0.2" units="cm"/>
      <inkml:brushProperty name="height" value="0.2" units="cm"/>
      <inkml:brushProperty name="color" value="#00A0D7"/>
    </inkml:brush>
  </inkml:definitions>
  <inkml:trace contextRef="#ctx0" brushRef="#br0">447 532 2112,'33'-11'658,"1"-1"0,-1-2 0,-1-1 0,33-22 0,-55 30-501,-1 0-1,0 0 1,-1-1 0,1 0-1,-1 0 1,-1-1-1,1 0 1,-2-1 0,1 1-1,-1-1 1,-1-1-1,0 1 1,0-1 0,-1 0-1,-1 0 1,5-17-1,-7 19-354,1 0 0,-1 0-1,0 1 1,-1-1 0,0 0-1,0 0 1,-1 0 0,0 0-1,-1 1 1,0-1-1,0 0 1,-1 1 0,-4-11-1,3 13 168,0-1 0,0 1-1,-1 0 1,0 0 0,0 0 0,0 1-1,-1 0 1,0 0 0,0 0-1,0 1 1,-1 0 0,1 0-1,-1 0 1,0 1 0,-13-4-1,-20-4 21,-1 2-1,0 1 1,-1 3-1,-71-1 1,32 2 118,-174-5-838,224 10 379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831"/>
    </inkml:context>
    <inkml:brush xml:id="br0">
      <inkml:brushProperty name="width" value="0.2" units="cm"/>
      <inkml:brushProperty name="height" value="0.2" units="cm"/>
      <inkml:brushProperty name="color" value="#00A0D7"/>
    </inkml:brush>
  </inkml:definitions>
  <inkml:trace contextRef="#ctx0" brushRef="#br0">708 99 4705,'-50'-15'312,"-8"6"616,-8 4-1736,-4 4 40,2-1 152,-1-3 368,4 0 280,3-2 232,3-2-8,10-1-64,6 1-120,14-1-992,10-2 672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3.117"/>
    </inkml:context>
    <inkml:brush xml:id="br0">
      <inkml:brushProperty name="width" value="0.1" units="cm"/>
      <inkml:brushProperty name="height" value="0.1" units="cm"/>
      <inkml:brushProperty name="color" value="#00A0D7"/>
    </inkml:brush>
  </inkml:definitions>
  <inkml:trace contextRef="#ctx0" brushRef="#br0">7 222 5137,'-6'5'224,"9"-1"416,8-3 8,12-3-47,7-6-17,14-3-280,6-4 96,8-5 136,2-1 8,4-5-168,5-2-152,7-5-560,2 1-616,-5-4 560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544"/>
    </inkml:context>
    <inkml:brush xml:id="br0">
      <inkml:brushProperty name="width" value="0.2" units="cm"/>
      <inkml:brushProperty name="height" value="0.2" units="cm"/>
      <inkml:brushProperty name="color" value="#AB008B"/>
    </inkml:brush>
  </inkml:definitions>
  <inkml:trace contextRef="#ctx0" brushRef="#br0">4059 1 936,'1'0'28,"0"1"0,-1 0 0,1 0-1,0 0 1,0 0 0,-1 0 0,1-1 0,0 1-1,0 0 1,0-1 0,0 1 0,0-1-1,0 1 1,0-1 0,0 1 0,0-1 0,0 0-1,0 0 1,0 1 0,2-1 0,30 7 449,-27-6-326,419 51 1344,0 1-1226,-342-39-270,-38-7-58,0 2 0,-1 1 0,79 30 0,-121-39 25,0-1 0,0 1-1,0 0 1,0 0-1,0 0 1,0 0 0,-1 0-1,1 1 1,0-1-1,-1 0 1,1 1 0,-1-1-1,0 1 1,3 2-1,-5-3 19,1-1-1,0 1 1,0-1-1,0 1 1,0-1-1,0 1 1,0 0-1,0-1 1,-1 1-1,1-1 1,0 1-1,-1-1 0,1 0 1,0 1-1,0-1 1,-1 1-1,1-1 1,-1 1-1,1-1 1,-1 0-1,1 1 1,0-1-1,-1 0 1,1 0-1,-1 1 1,1-1-1,-1 0 1,1 0-1,-1 0 0,0 1 1,1-1-1,-1 0 1,-65 11-402,60-11 485,-133 11 432,-1-6 0,0-7 0,-221-30 1,336 27-379,34 5 99,44 6-45,692 104-711,-738-109 521,129 25-1086,-118-21 726,0 0-1,-1 1 0,0 1 1,0 1-1,22 13 1,-37-20 352,1 0 0,-1 1 0,0-1 1,0 1-1,0-1 0,0 1 0,-1-1 0,1 1 0,0 0 1,-1 0-1,1 0 0,-1 0 0,0 0 0,1 0 0,-1 1 1,0-1-1,0 0 0,-1 1 0,1-1 0,0 0 0,-1 1 1,1-1-1,-1 4 0,-1-2 76,0-1 1,0 0 0,0 0-1,0 0 1,0 1-1,-1-1 1,1 0-1,-1-1 1,0 1-1,0 0 1,0 0 0,-1-1-1,1 1 1,-5 3-1,-8 5 244,1 0-1,-2-2 0,1 0 1,-1 0-1,-21 7 1,-5-2 252,-2-1 1,-71 10 0,64-14-94,-72 22-1,115-28-445,0 0 0,0 1 1,0 0-1,0 0 0,-7 6 0,14-10-9,0 1 1,0-1-1,0 1 0,0 0 1,1-1-1,-1 1 0,0 0 1,0-1-1,1 1 0,-1 0 1,1 0-1,-1 0 1,1-1-1,-1 1 0,1 0 1,-1 0-1,1 0 0,0 0 1,-1 0-1,1 0 0,0 0 1,0 0-1,0 0 0,0 0 1,0 0-1,0 0 0,0 0 1,0 0-1,0 0 0,0 0 1,0 0-1,1 0 0,-1 0 1,1 0-1,-1 0 0,0 0 1,1 0-1,-1 0 0,1-1 1,0 1-1,-1 0 0,1 0 1,0 0-1,-1-1 0,1 1 1,0 0-1,0-1 0,0 1 1,0-1-1,-1 1 0,1-1 1,0 0-1,0 1 1,0-1-1,0 0 0,2 1 1,32 15-456,2-1 0,0-2 0,1-2 0,0-1 0,43 5 0,-45-10 101,-1 2 0,1 2 0,-1 1 0,-1 2 0,0 1 0,42 22 0,-73-33 353,0 0-1,0 0 1,0 0 0,0 0-1,0 1 1,-1-1 0,1 1 0,-1-1-1,1 1 1,-1 0 0,0 0-1,0 0 1,-1 0 0,1 0-1,1 5 1,-2-6 46,-1 0 0,0 0 0,0 0 0,0 1 0,-1-1 0,1 0 0,0 0 0,-1 0 0,1 0 0,-1 0-1,0 0 1,0 0 0,0 0 0,0-1 0,0 1 0,0 0 0,0 0 0,0-1 0,-1 1 0,1-1 0,-1 1 0,1-1 0,-1 1 0,0-1 0,1 0 0,-1 0 0,-3 2 0,-13 8 437,-2-1 1,1 0-1,-1-2 1,-42 13 0,-92 13 705,105-24-1052,-502 66 639,-6-42 306,433-28-791,-453 9 76,-197 14-1106,742-28 345,22-1 110,1-1-1,0 2 0,0-1 1,-1 2-1,1-1 0,0 1 1,0 0-1,0 1 0,0 0 1,-11 6-1,20-9 254,-1 0-1,1 1 1,0-1-1,-1 1 1,1-1-1,0 0 0,-1 1 1,1-1-1,0 1 1,0-1-1,0 0 1,-1 1-1,1-1 1,0 1-1,0-1 1,0 1-1,0-1 1,0 1-1,0-1 1,0 1-1,0-1 1,0 1-1,0-1 1,0 1-1,0-1 1,0 1-1,0-1 1,1 0-1,-1 1 1,0-1-1,0 1 1,0-1-1,1 1 1,-1-1-1,0 0 0,1 1 1,-1-1-1,0 0 1,1 1-1,-1-1 1,0 0-1,1 1 1,-1-1-1,1 0 1,-1 0-1,0 1 1,1-1-1,-1 0 1,1 0-1,23 11-378,6-2 198,1-2-1,-1-1 0,52 2 1,98-4-210,-108-5 390,27 2 83,622 25 129,-674-17 699,-47-9-860,0 0 0,-1 0 0,1 0-1,0 0 1,0 0 0,0 0 0,0 0 0,0 0-1,0 0 1,-1 0 0,1 0 0,0 0 0,0 0-1,0 0 1,0 0 0,0 0 0,0 0 0,0 0-1,-1 1 39,1-1-38,0 0-1,0 0 1,0 0 0,0 0 0,0 0 0,0 0 0,0 0-1,0 0 1,0 1 0,0-1 0,0 0 0,0 0-1,0 0 1,0 0 0,0 0 0,0 0 0,0 1-1,0-1 1,0 0 0,0 0 0,0 0 0,0 0-1,0 0 1,0 0 0,0 0 0,0 1 0,0-1-1,0 0 1,0 0 0,0 0 0,0 0 0,0 0-1,0 0 39,1 1-38,-1-1-1,0 0 1,0 0 0,0 0 0,0 0 0,0 0-1,-30 5 945,-100 4 677,-131-7 0,-136-26 289,291 17-1487,-1512-154 1666,1573 155-2172,-347-48 225,10-30-2209,381 84 2007,-30-11-879,24 5 43,21 3-539,50 3 990,1 3-1,111 21 0,-58-6-110,7-4 103,-7-1 430,163 39-1,-319-50 1409,-34-4-989,-562-105 336,396 59-511,208 42-230,-23-2-14,0-4 0,1-1 0,-97-39 0,146 51-47,-1-1 0,1 0 1,0 1-1,-1-1 0,1 0 0,0-1 0,0 1 0,1-1 0,-1 1 0,0-1 0,1 0 0,-1 0 0,1 0 0,-2-4 0,4 7 3,-1-1 0,1 0 1,0 0-1,0 0 0,0 0 0,0 0 1,0 0-1,0 0 0,0 0 0,0 0 1,0 0-1,0 0 0,0 0 0,1 0 1,-1 0-1,0 0 0,1 1 0,-1-1 1,1 0-1,-1 0 0,2-1 0,0 0-59,0-1-1,0 1 1,1 0-1,-1 0 0,1 0 1,0 1-1,-1-1 0,1 1 1,5-3-1,15-4-441,0 1 0,30-4 0,13-2 154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917"/>
    </inkml:context>
    <inkml:brush xml:id="br0">
      <inkml:brushProperty name="width" value="0.2" units="cm"/>
      <inkml:brushProperty name="height" value="0.2" units="cm"/>
      <inkml:brushProperty name="color" value="#AB008B"/>
    </inkml:brush>
  </inkml:definitions>
  <inkml:trace contextRef="#ctx0" brushRef="#br0">1241 201 1664,'-6'-4'188,"0"0"-1,-1 1 1,1 0-1,-1 0 1,0 1-1,0 0 0,0 0 1,-12-2-1,-65-3-102,51 6 24,-253-14 484,100 9-310,-249-42 0,424 46-324,-66-16 62,74 17-91,-1 0 0,0-1 1,0 1-1,1-1 0,-1 0 0,1 1 0,-1-2 1,1 1-1,0 0 0,0-1 0,0 1 1,0-1-1,0 0 0,1 0 0,-5-7 0,6-7-802,13-2 273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422"/>
    </inkml:context>
    <inkml:brush xml:id="br0">
      <inkml:brushProperty name="width" value="0.2" units="cm"/>
      <inkml:brushProperty name="height" value="0.2" units="cm"/>
      <inkml:brushProperty name="color" value="#AB008B"/>
    </inkml:brush>
  </inkml:definitions>
  <inkml:trace contextRef="#ctx0" brushRef="#br0">780 171 624,'37'-8'542,"-29"3"198,-28 1-17,-340 16 1038,256-4-1355,-1-4 0,-114-10 0,202 1-63,32-1-216,35-2-74,503-50-100,-293 33-62,-224 22 90,0-1 0,0-2-1,-1-1 1,0-2 0,0-1 0,44-20 0,-126 34-73,-313 33 249,210-27-180,127-7-287,28 0-597,41 0-346,46 0 6,-38-2 881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904"/>
    </inkml:context>
    <inkml:brush xml:id="br0">
      <inkml:brushProperty name="width" value="0.2" units="cm"/>
      <inkml:brushProperty name="height" value="0.2" units="cm"/>
      <inkml:brushProperty name="color" value="#AB008B"/>
    </inkml:brush>
  </inkml:definitions>
  <inkml:trace contextRef="#ctx0" brushRef="#br0">897 0 1664,'-11'7'278,"0"0"-1,0-2 1,-1 1-1,0-1 0,0-1 1,0 0-1,0-1 1,-24 3-1,6 0 43,-191 37 1644,116-25-1624,1 4 0,-130 46-1,228-66-357,-36 16 32,41-17-39,-1 0-1,0 0 1,1 0 0,-1 0 0,0 0-1,1 0 1,0 0 0,-1 0 0,1 1-1,0-1 1,-1 0 0,1 1 0,0-1-1,0 1 1,0 0 0,0-1 0,0 1-1,1 0 1,-2 2 0,3-2-24,-1-1 0,1 1 0,0-1 0,-1 1 0,1-1 0,0 0 0,0 1 0,0-1 0,0 0 0,0 0 0,0 1 0,0-1 0,0 0 0,1 0-1,-1 0 1,0 0 0,1 0 0,-1-1 0,1 1 0,-1 0 0,1-1 0,-1 1 0,1-1 0,1 1 0,47 13-771,-42-12 637,150 32-2025,-58-13 1393,115 39 0,-209-58 915,0 0 1,1 0-1,-1 1 0,0 0 0,0 1 0,10 7 0,-15-11-72,-1 1-1,0-1 1,1 0-1,-1 1 1,1-1-1,-1 1 1,0-1-1,0 1 1,1-1-1,-1 1 1,0-1-1,0 1 1,1 0-1,-1-1 1,0 1-1,0-1 1,0 1-1,0-1 1,0 1-1,0 0 1,0-1-1,0 1 1,0-1-1,0 1 1,0-1-1,-1 1 1,1 0-1,0-1 1,-1 2-1,0-1 0,-1 1 0,1 0-1,-1 0 1,0-1 0,0 1-1,0-1 1,0 0-1,0 0 1,0 1 0,0-1-1,-4 1 1,-36 14-13,-55 13-1,-37 12 83,120-35-157,0 0 0,1 1 0,0 0 0,0 1 0,0 1 0,-21 18 0,32-24-7,-1-1 0,1 1-1,0-1 1,0 1 0,0 0 0,0-1 0,0 1 0,0 0 0,1 1 0,0-1-1,-2 5 1,2 13-200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2.269"/>
    </inkml:context>
    <inkml:brush xml:id="br0">
      <inkml:brushProperty name="width" value="0.2" units="cm"/>
      <inkml:brushProperty name="height" value="0.2" units="cm"/>
      <inkml:brushProperty name="color" value="#AB008B"/>
    </inkml:brush>
  </inkml:definitions>
  <inkml:trace contextRef="#ctx0" brushRef="#br0">1 0 568,'77'8'16,"10"2"0,5-1-16,2-1 0,-2-1 8,-1-3 88,-3-2 56,4-1-8,2 1 0,2-2-80,2 0-72,-3-3 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4.869"/>
    </inkml:context>
    <inkml:brush xml:id="br0">
      <inkml:brushProperty name="width" value="0.2" units="cm"/>
      <inkml:brushProperty name="height" value="0.2" units="cm"/>
      <inkml:brushProperty name="color" value="#AB008B"/>
    </inkml:brush>
  </inkml:definitions>
  <inkml:trace contextRef="#ctx0" brushRef="#br0">7142 521 2553,'-4'-5'148,"0"1"0,0 0 0,0 1 0,0-1 0,-1 1 0,0-1 0,1 1 0,-1 1 0,0-1 0,0 1 0,-9-3 0,-67-16 904,62 17-814,-422-63 1824,125 25-2014,230 27 12,-136-44-1,207 54-68,-42-16 34,54 19-42,0 1 0,0-1 0,-1 0 0,1 0 0,0 0 0,1-1 1,-1 1-1,0 0 0,1-1 0,-1 0 0,1 0 0,0 0 0,-2-3 0,3 4 1,1 0 0,0 0 1,-1 1-1,1-1 0,0 0 0,0 0 1,0 1-1,1-1 0,-1 0 0,0 0 0,1 1 1,-1-1-1,1 0 0,-1 1 0,1-1 1,0 0-1,0 1 0,0-1 0,0 1 0,0-1 1,0 1-1,0 0 0,0-1 0,0 1 1,1 0-1,-1 0 0,1 0 0,-1 0 0,1 0 1,-1 0-1,1 0 0,3-1 0,5-3 1,1 0 1,0 0-1,18-5 0,-5 5-3,0 0 1,0 2-1,0 1 1,1 1-1,-1 0 0,0 2 1,1 1-1,43 10 1,15 8-130,94 37 0,-77-23-229,-35-16 190,57 21 132,-110-34 45,0 0 1,0 1-1,0 0 1,-1 1-1,0 1 1,0 0-1,11 10 1,-20-16-11,1 1-1,-1-1 1,0 0 0,0 1 0,0-1 0,-1 1 0,1 0 0,0 0 0,-1-1 0,0 1 0,0 0 0,0 0 0,0 0-1,0 0 1,0 1 0,-1-1 0,0 0 0,1 0 0,-1 0 0,-1 4 0,0-2 8,0-1 0,-1 1-1,1-1 1,-1 1 0,0-1 0,0 0 0,-1 0-1,1 0 1,-1 0 0,0 0 0,0 0 0,-4 3 0,-7 5 81,0 0 1,-1-1 0,0-1 0,0 0-1,-32 14 1,-46 13 616,-183 46 0,202-64-640,68-17-48,-54 18 21,58-20-24,0 1 0,0 0 1,0 0-1,0 0 0,0 0 0,0 0 0,0 0 1,0 0-1,0 1 0,1-1 0,-1 1 0,1-1 1,-1 1-1,1-1 0,-1 1 0,1 0 0,0 0 1,0 0-1,0 0 0,0 0 0,0 0 0,-1 4 1,3-5-8,-1 1 1,0 0 0,1 0-1,0-1 1,-1 1 0,1-1 0,0 1-1,0 0 1,0-1 0,0 0-1,0 1 1,0-1 0,0 1-1,0-1 1,1 0 0,-1 0 0,0 0-1,1 0 1,-1 0 0,1 0-1,1 1 1,40 17-236,-36-16 192,94 30-1359,2-4 0,109 16 1,141 40-706,-345-83 2133,35 15-36,-42-17 38,1 1 1,-1 0 0,1 0 0,-1-1 0,1 1 0,-1 0 0,1 0 0,-1 1 0,0-1-1,0 0 1,1 0 0,-1 1 0,0-1 0,0 1 0,0-1 0,-1 1 0,1-1-1,0 1 1,0-1 0,0 3 0,-1-3 30,-1 1 0,1-1 0,0 1 0,-1-1 0,1 0 0,-1 1 0,0-1 0,1 0 0,-1 1 0,0-1 0,0 0 0,1 0 1,-1 0-1,0 0 0,0 0 0,0 0 0,-1 0 0,1 0 0,0 0 0,0 0 0,0-1 0,-1 1 0,-2 0 0,-37 16 856,36-15-756,-84 22 1159,-2-3 1,-143 14 0,103-18-557,-1544 141 1460,1459-152-2160,-273 16 5,475-21-91,-38 5 32,49-6-51,1 0 0,-1 1 0,1 0 0,0-1 1,-1 1-1,1 0 0,0 0 0,-1 0 0,1 0 1,0 1-1,0-1 0,0 1 0,0-1 0,0 1 1,-2 2-1,4-3 13,0 0-1,0 0 1,0 0 0,0 0 0,0 0-1,0-1 1,0 1 0,0 0 0,0 0-1,1 0 1,-1 0 0,0-1 0,1 1-1,-1 0 1,0 0 0,1 0 0,-1-1-1,1 1 1,-1 0 0,1-1 0,0 1-1,-1 0 1,1-1 0,0 1 0,-1-1-1,1 1 1,0-1 0,0 0 0,-1 1-1,1-1 1,0 1 0,0-1 0,0 0-1,0 0 1,34 15-395,-34-15 413,191 50-1697,6 3 1171,-252-51 1096,-1086-103 1488,7-75-2133,941 141-132,86 18-1436,1-5 0,-139-48 0,218 60 1337,-44-24 0,64 30 405,0 1 0,1 0 0,-1-1 1,1 0-1,0-1 0,0 1 0,0-1 1,0 0-1,1 0 0,0 0 0,0 0 1,1-1-1,-5-8 0,7-2 1034,1 15-1078,0 0-1,0 1 1,1-1-1,-1 0 1,0 1-1,0-1 0,-1 0 1,1 0-1,0 1 1,0-1-1,0 0 0,0 1 1,0-1-1,-1 0 1,1 1-1,0-1 1,-1 0-1,1 1 0,-1-1 1,1 1-1,0-1 1,-1 1-1,1-1 1,-1 1-1,1-1 0,-1 1 1,0-1-1,1 1 1,-1 0-1,1-1 1,-1 1-1,0 0 0,1-1 1,-1 1-1,0 0 1,1 0-1,-1 0 1,0 0-1,0-1 0,-27-8 427,0 1 0,-1 1 0,1 1 0,-41-3 0,-30-6-175,-222-77 931,134 33-1409,-197-59-404,378 117 551,1-1-1,0 0 1,-1 0-1,1-1 1,0 1 0,0-1-1,0 0 1,-8-7 0,13 9 25,-1 0 0,0 1 0,1-1 0,-1 0 0,1 1 0,-1-1 0,1 0 0,0 0 0,-1 0 0,1 0 0,0 1 0,-1-1 0,1 0 0,0 0 0,0 0 0,0 0 1,0 0-1,0 0 0,0 0 0,0 0 0,0 1 0,0-3 0,1 1-9,0 0 1,0 0-1,1 0 1,-1 1-1,0-1 1,1 0-1,-1 1 1,1-1-1,-1 1 0,1 0 1,0-1-1,-1 1 1,1 0-1,2-1 1,34-19-25,1 3 1,1 1-1,0 2 1,61-15-1,176-25 64,-261 52-9,312-40 42,106-21-768,-431 63 682,0 1-1,-1 0 0,1-1 0,0 0 0,0 1 1,0-1-1,0-1 0,-1 1 0,1 0 0,0 0 1,3-4-1,-7 5 28,1-1-1,-1 0 1,0 1 0,1-1 0,-1 1 0,1-1-1,-1 1 1,0-1 0,0 1 0,1-1-1,-1 1 1,0-1 0,0 1 0,0 0 0,1 0-1,-1-1 1,0 1 0,0 0 0,0 0-1,0 0 1,0 0 0,0 0 0,-1 0 0,-83-6-226,82 6 269,-134-2 226,63 3-114,1-4 0,-135-21 1,153 6 100,53 17-223,1 1 0,0-1 0,0 0 0,0 1 0,0-1 0,0 0 0,0 0 0,0 0 0,0 1-1,0-1 1,0 0 0,1 0 0,-1 0 0,0 0 0,0-1 0,1 1 0,-1-2 0,1 2-4,0 0 0,0 0 0,0 0 0,0 0 0,1 0 0,-1 0-1,1 0 1,-1 0 0,0 0 0,1 1 0,0-1 0,-1 0 0,1 0 0,-1 0 0,1 0 0,0 1 0,0-1 0,-1 0 0,1 1 0,0-1 0,0 0 0,0 1 0,0-1 0,0 1 0,2-1 0,25-12-26,1 2 0,0 1 1,1 2-1,0 0 0,0 2 1,38-2-1,-36 3 13,457-45-21,-95 13 35,-374 35-8,374-40-152,-388 42-244,-9 2 145,-23 4 65,-39 7 183,-213 2 125,339-28-1683,-13 7 821,10-2 315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5.225"/>
    </inkml:context>
    <inkml:brush xml:id="br0">
      <inkml:brushProperty name="width" value="0.2" units="cm"/>
      <inkml:brushProperty name="height" value="0.2" units="cm"/>
      <inkml:brushProperty name="color" value="#AB008B"/>
    </inkml:brush>
  </inkml:definitions>
  <inkml:trace contextRef="#ctx0" brushRef="#br0">461 1 520,'-22'3'104,"-7"2"136,-7 0-136,-6 3-24,-3 0-32,1 0-24,0 3-24,2-1 0,3 1-24,2-1-8,6-1-80,3-1-88,6-3 120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6.349"/>
    </inkml:context>
    <inkml:brush xml:id="br0">
      <inkml:brushProperty name="width" value="0.2" units="cm"/>
      <inkml:brushProperty name="height" value="0.2" units="cm"/>
      <inkml:brushProperty name="color" value="#AB008B"/>
    </inkml:brush>
  </inkml:definitions>
  <inkml:trace contextRef="#ctx0" brushRef="#br0">1193 0 2369,'-136'47'2088,"-230"48"1,-2 0-753,329-83-1316,1-2-11,1 2-1,0 2 1,1 1 0,0 1-1,-43 29 1,77-44-15,1-1 1,0 1-1,0 0 1,-1 0-1,1 0 1,0 0 0,0 0-1,0 0 1,0 0-1,0 0 1,0 0-1,0 0 1,1 0-1,-1 1 1,0-1 0,1 0-1,-1 1 1,1-1-1,-1 0 1,1 1-1,0-1 1,-1 1-1,1-1 1,0 1 0,0-1-1,0 0 1,0 1-1,0-1 1,0 1-1,1-1 1,-1 1-1,0-1 1,1 0-1,-1 1 1,1-1 0,-1 0-1,1 1 1,0-1-1,0 0 1,0 0-1,-1 1 1,1-1-1,0 0 1,0 0 0,0 0-1,1 0 1,-1 0-1,0-1 1,0 1-1,2 1 1,7 4-44,0 0-1,0 0 1,0-1 0,22 7 0,41 9-174,89 15 0,-111-28 235,0 2 0,-1 3-1,-1 2 1,93 41 0,-139-55-2,-1 0 0,1 0 1,-1 0-1,1 1 0,-1-1 1,0 0-1,0 1 0,0 0 1,0-1-1,0 1 0,0 0 1,0 0-1,-1 0 0,1 0 1,-1 1-1,1-1 0,-1 0 1,0 1-1,0-1 0,0 0 1,0 1-1,0 0 0,-1-1 1,1 1-1,-1-1 0,1 6 1,-2-4 16,-1 1 0,0-1 1,1 0-1,-1 0 1,-1 0-1,1 0 1,0-1-1,-1 1 0,0-1 1,0 1-1,0-1 1,0 0-1,-1 0 0,1 0 1,-5 2-1,-19 14 41,0-1 1,-2-1-1,0-2 0,-36 14 0,-129 38 24,162-57-105,31-9 4,-3-1-140,1 1 1,-1 1-1,0-1 0,1 0 1,-1 1-1,0 0 1,1 0-1,0 0 0,0 0 1,-1 0-1,1 1 0,-4 4 1,-2 6-650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34.304"/>
    </inkml:context>
    <inkml:brush xml:id="br0">
      <inkml:brushProperty name="width" value="0.2" units="cm"/>
      <inkml:brushProperty name="height" value="0.2" units="cm"/>
      <inkml:brushProperty name="color" value="#CC0066"/>
    </inkml:brush>
  </inkml:definitions>
  <inkml:trace contextRef="#ctx0" brushRef="#br0">5130 0 7074,'90'17'-3142,"44"-4"3069,-76-9 746,108 21 0,185 89-612,-205-62-46,-70-25 77,199 61-205,-228-76 362,1-2 1,1-2 0,90 3 0,-313-21 1237,77 7-1375,-87 1 447,155 3-422,0 2 1,0 1-1,0 1 1,-31 10 0,58-15-133,1 1-1,-1-1 1,1 0 0,0 1 0,0-1 0,-1 1 0,1-1 0,0 1 0,0 0 0,-1 0-1,1-1 1,0 1 0,0 0 0,0 0 0,0 0 0,0 0 0,-1 2 0,2-2-1,0-1 1,0 1-1,0 0 1,0-1-1,1 1 1,-1-1-1,0 1 1,0-1-1,1 1 1,-1-1-1,0 1 0,0-1 1,1 1-1,-1-1 1,1 1-1,-1-1 1,0 1-1,1-1 1,-1 0-1,1 1 1,-1-1-1,1 0 1,-1 1-1,1-1 1,-1 0-1,2 1 1,50 16 133,-48-16-143,278 65-330,265 77-127,-534-139 458,46 18-22,-56-20 10,0-1 1,0 1-1,0-1 0,0 1 1,0 0-1,-1 0 1,1 0-1,-1 0 0,1 1 1,-1-1-1,0 1 1,0-1-1,0 1 0,3 4 1,-5-6 8,0 0 1,0 1 0,0-1 0,0 0-1,0 0 1,0 0 0,0 0-1,0 0 1,0 0 0,-1 0-1,1 0 1,0 0 0,-1 0-1,1 0 1,-1 0 0,1 0-1,-1 0 1,1 0 0,-1 0-1,1-1 1,-1 1 0,0 0-1,0 0 1,0-1 0,1 1-1,-1 0 1,0-1 0,0 1 0,0-1-1,0 1 1,-2 0 0,-35 14 8,34-14-2,-149 37 57,114-31-42,0 2 1,1 2-1,0 1 1,-58 28-1,92-39-14,1 1 0,-1 0 0,1 0 0,-1 1 0,1-1 0,0 1 0,0-1 0,0 1-1,1 0 1,-1 0 0,1 1 0,-1-1 0,1 0 0,-2 5 0,3-6-3,1 0 0,0 0 0,0 0 0,0 0 0,0 0 1,0 0-1,0 0 0,0 1 0,1-1 0,-1 0 0,1 0 0,-1-1 1,1 1-1,0 0 0,0 0 0,0 0 0,0 0 0,0-1 0,0 1 0,0 0 1,1-1-1,-1 1 0,1-1 0,-1 1 0,1-1 0,-1 0 0,1 0 1,0 0-1,2 1 0,30 20-392,1-3 0,2 0 0,-1-3 1,50 15-1,-49-18 357,0 1 0,-1 1 1,-1 2-1,57 38 0,-90-54 48,0 0 1,0 1-1,0-1 0,-1 0 0,1 1 0,-1 0 0,1-1 0,-1 1 0,1 0 1,-1 0-1,0 0 0,0 0 0,0 0 0,2 4 0,-3-6-1,0 1-1,0 0 1,0 0-1,-1 0 1,1-1-1,0 1 1,0 0 0,0 0-1,-1-1 1,1 1-1,0 0 1,-1 0-1,1-1 1,-1 1-1,1 0 1,-1-1 0,1 1-1,-1-1 1,1 1-1,-1 0 1,1-1-1,-1 1 1,0-1-1,1 0 1,-1 1 0,-1 0-1,-6 2 21,1-1 0,-1 1 0,0-1 0,1-1 0,-1 1 0,-12-1 0,-274 4 347,-37 4-26,-136 50-224,459-58-106,5-1-12,1 0 0,-1 0 1,1 0-1,-1 0 0,1 1 1,-1-1-1,1 1 1,-1 0-1,1 0 0,0-1 1,-1 2-1,1-1 0,0 0 1,0 0-1,0 1 1,-2 1-1,4-2 1,0 0 1,1 0-1,-1-1 1,1 1-1,-1 0 0,1 0 1,-1 0-1,1-1 0,-1 1 1,1 0-1,-1-1 1,1 1-1,0 0 0,0-1 1,-1 1-1,1-1 0,0 1 1,0-1-1,0 0 1,-1 1-1,1-1 0,0 0 1,0 1-1,0-1 1,1 0-1,29 11 72,-29-11-71,207 47-45,-202-41 228,-19 0-47,-21 1 11,-406 16 186,224-18-293,212-5-51,-518 33 46,407-20-53,1 5 0,-171 50 0,278-66-56,0-1-1,1 2 1,-1-1-1,1 0 1,0 1-1,-8 5 1,13-8 51,0 0-1,0 0 1,-1 1 0,1-1-1,0 0 1,0 0 0,0 0 0,0 0-1,-1 1 1,1-1 0,0 0-1,0 0 1,0 0 0,0 1-1,0-1 1,0 0 0,0 0-1,-1 0 1,1 1 0,0-1 0,0 0-1,0 0 1,0 1 0,0-1-1,0 0 1,0 0 0,0 0-1,0 1 1,0-1 0,0 0 0,0 0-1,1 1 1,-1-1 0,0 0-1,0 0 1,0 0 0,0 1-1,0-1 1,0 0 0,0 0-1,1 0 1,-1 1 0,0-1 0,0 0-1,0 0 1,1 0 0,24 6-433,224-11-1035,-111-1 1551,-87 4 115,-23 0 247,-1 1-1,0 2 1,32 4 0,-143 5 813,-925 9 285,733-18-1440,-804-37-205,1051 32-748,46 2-24,47 0 450,60 3 247,-54 1 175,1-3 0,76-12 0,-206 9 172,-47 4 132,-546-9 525,445-3-776,-235-45 1,403 51-96,23 4-195,1 0 0,0-1 1,-28-10-1,100 13-1612,2 4 1587,-2 1 159,0-2 1,0-3-1,97-12 0,-153 12 143,1 0 1,-1 0-1,0 0 1,0 0-1,0-1 1,0 1-1,0 0 1,0 0-1,0-1 1,0 1-1,0 0 0,0-1 1,0 1-1,0-1 1,-1 0-1,1 1 1,0-1-1,0 0 1,0 1-1,1-3 1,-16-6 493,-38-3-140,-274-22-176,185 24-52,-266-56-1,391 62-138,9 3-5,-1-1-1,1 0 1,-1 0-1,1-1 1,0 0 0,0 0-1,0 0 1,-7-6-1,14 9-7,-1-1-1,1 0 0,0 1 0,-1-1 0,1 0 0,0 1 1,0-1-1,0 0 0,0 1 0,0-1 0,0 0 0,0 0 1,0 1-1,0-1 0,0 0 0,0 1 0,0-1 1,0 0-1,1 1 0,-1-1 0,0 0 0,1 1 0,-1-1 1,0 0-1,1 1 0,-1-1 0,1 1 0,-1-1 0,0 1 1,1-1-1,0 1 0,-1-1 0,1 1 0,-1-1 0,1 1 1,-1 0-1,2-1 0,26-17-56,-11 10 40,1 0-1,1 2 0,-1 0 1,21-3-1,-17 4 60,-1 0 0,35-15 0,-56 20-36,1 0 1,-1 0 0,0 0 0,0 0-1,0 0 1,1 0 0,-1-1 0,0 1-1,0 0 1,1 0 0,-1 0 0,0 0-1,0 0 1,0 0 0,0-1 0,1 1-1,-1 0 1,0 0 0,0 0-1,0 0 1,0-1 0,0 1 0,0 0-1,1 0 1,-1 0 0,0-1 0,0 1-1,0 0 1,0 0 0,0-1 0,0 1-1,0 0 1,0 0 0,0-1 0,0 1-1,0 0 1,0 0 0,0 0 0,0-1-1,0 1 1,0 0 0,0 0-1,0-1 1,-1 1 0,1 0 0,0 0-1,0-1 1,-14-8 169,-24-5-5,36 14-149,-264-63 718,23 8-673,204 43-65,0-1 0,2-2 0,-1-1 0,-35-23 0,70 37-20,-1 0 0,1 0 0,0 0 0,0 0 0,0 0-1,1-1 1,-1 1 0,0-1 0,1 0 0,0 0 0,0 0 0,0 0-1,0 0 1,-2-5 0,4 6-3,-1 0 0,1 0 1,0 0-1,0 0 0,1 1 0,-1-1 0,0 0 1,1 0-1,-1 0 0,1 0 0,-1 1 1,1-1-1,0 0 0,0 0 0,0 1 0,0-1 1,0 1-1,0-1 0,0 1 0,0-1 0,1 1 1,-1 0-1,1 0 0,-1-1 0,1 1 0,-1 0 1,1 0-1,0 1 0,1-2 0,33-17-42,1 1 0,0 2-1,2 2 1,-1 1 0,2 2-1,49-7 1,14-6-214,-93 21 258,-1 2 11,0-1 0,0 0 0,-1-1 0,1 0 0,-1-1 0,0 1 0,0-1 0,0-1 0,9-6 0,-17 11 2,1-1 0,-1 1 0,0 0 0,0 0 0,1-1 0,-1 1 0,0 0-1,0-1 1,0 1 0,0 0 0,1 0 0,-1-1 0,0 1 0,0 0 0,0-1-1,0 1 1,0 0 0,0-1 0,0 1 0,0 0 0,0-1 0,0 1 0,0 0 0,0-1-1,0 1 1,0 0 0,0-1 0,0 1 0,0 0 0,0-1 0,-1 1 0,1 0-1,0-1 1,0 1 0,0 0 0,-1 0 0,1-1 0,0 1 0,0 0 0,-1 0 0,1-1-1,-19-7-164,-23 0 34,-24 4 177,-121 9 0,132-1-3,0-2-1,0-3 0,-83-11 0,105 1 47,29 1-55,18-4-75,17-2-36,1 1-1,1 2 1,0 2 0,43-10-1,-22 5-29,217-55-400,37-13 557,-294 80-15,-10 4-6,0-1 0,0 0 1,0 0-1,0 0 0,-1-1 1,1 1-1,0-1 0,-1 0 1,1 0-1,-1 0 0,1 0 1,-1-1-1,6-5 0,-10 8-8,1-1 0,-1 0-1,1 0 1,-1 0 0,0 1 0,1-1-1,-1 0 1,0 1 0,1-1 0,-1 0-1,0 1 1,0-1 0,0 1-1,1 0 1,-1-1 0,0 1 0,0-1-1,0 1 1,0 0 0,0 0 0,0 0-1,0 0 1,0-1 0,0 1 0,0 0-1,0 0 1,-1 1 0,-36-4 136,-342 11 243,251-1-275,0-5 0,-144-16 0,268 14-115,0-1 0,0 0-1,0 0 1,0 0 0,0-1 0,0 1 0,1-1-1,-1-1 1,-6-2 0,11 4-5,-1 1-1,1-1 1,-1 1-1,1-1 1,-1 1-1,1-1 1,-1 1-1,1-1 1,0 0-1,-1 1 1,1-1-1,0 1 1,0-1-1,-1 0 1,1 1-1,0-1 1,0 0-1,0 1 1,0-1-1,0 0 1,0 1-1,0-1 1,0 0-1,0 0 1,0 0-1,1-1-6,0 0-1,0 0 1,0 0 0,0 0-1,0 1 1,1-1 0,-1 1-1,0-1 1,1 1 0,-1-1-1,1 1 1,3-2 0,18-12-37,0 1-1,1 2 1,0 0 0,38-11 0,110-27 36,-118 36-8,617-108-51,-583 109 72,-185 32-200,-169 57 0,248-70 98,12-5-40,0 1 1,0-1-1,1 1 0,-1 0 0,1 1 0,-1 0 0,1-1 0,0 2 1,0-1-1,-6 5 0,9 2-1389,17-3 507</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9.616"/>
    </inkml:context>
    <inkml:brush xml:id="br0">
      <inkml:brushProperty name="width" value="0.2" units="cm"/>
      <inkml:brushProperty name="height" value="0.2" units="cm"/>
      <inkml:brushProperty name="color" value="#E71224"/>
    </inkml:brush>
  </inkml:definitions>
  <inkml:trace contextRef="#ctx0" brushRef="#br0">1580 1 752,'-17'1'353,"-1"2"0,1 0 0,0 1 0,0 0-1,-30 14 1,-20 4 403,-167 44 121,2 9 0,-336 160 0,546-224-883,-150 84 111,156-85-153,0 1 0,1 1 0,1 0 0,0 1 0,1 1 0,0 0 0,-21 31 0,32-42-45,0 0 0,0 1 1,0-1-1,0 1 1,1-1-1,0 1 1,0 0-1,0 0 0,0 0 1,1-1-1,-1 1 1,1 0-1,0 6 1,0-7-4,1-1 0,0 1 0,0-1 1,0 1-1,0-1 0,0 0 1,0 1-1,0-1 0,1 0 0,-1 0 1,1 0-1,0 0 0,0 0 1,-1 0-1,1 0 0,1-1 0,-1 1 1,0 0-1,0-1 0,4 2 1,33 12-482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4.392"/>
    </inkml:context>
    <inkml:brush xml:id="br0">
      <inkml:brushProperty name="width" value="0.1" units="cm"/>
      <inkml:brushProperty name="height" value="0.1" units="cm"/>
      <inkml:brushProperty name="color" value="#00A0D7"/>
    </inkml:brush>
  </inkml:definitions>
  <inkml:trace contextRef="#ctx0" brushRef="#br0">16 553 488,'42'41'1308,"-29"-27"-770,1 0 1,1 0 0,0-2-1,25 17 1,-36-27-440,0 0-1,0 0 1,0 0 0,0 0 0,0-1 0,0 0-1,1 1 1,-1-2 0,1 1 0,-1 0 0,1-1-1,-1 0 1,1 0 0,-1 0 0,0-1 0,1 1-1,-1-1 1,1 0 0,-1-1 0,0 1 0,0-1-1,1 1 1,-1-1 0,7-5 0,-10 6-62,1 1 1,-1-1-1,1 0 1,-1 0 0,1 0-1,-1 0 1,0-1-1,1 1 1,-1 0-1,0 0 1,0-1-1,0 1 1,0-1 0,0 1-1,0-1 1,-1 1-1,1-1 1,0 1-1,-1-1 1,1 0-1,-1 0 1,0 1 0,1-1-1,-1 0 1,0-3-1,-1 3-18,0-1 0,0 0 0,0 1 0,-1-1 0,1 1 0,-1 0 0,1-1 0,-1 1 0,0 0 0,0 0 0,0 0 0,0 0 0,0 0 0,-3-2 1,-9-4-1,1 0 1,-1 0 0,0 1-1,-23-7 1,-84-17 1479,126 31-1515,0 0-1,-1-1 1,1 0-1,0 1 1,-1-2-1,1 1 1,0 0 0,7-5-1,-1 3 20,-11 2-3,21-5 37,0-2-1,24-12 0,-41 18-16,0 0 0,0-1 0,0 1 1,0-1-1,0 0 0,0 0 0,0 0 0,-1-1 0,0 1 0,0-1 0,0 0 0,0 0 0,0 0 0,-1 0 0,1 0 0,2-9 1,-5 11-8,0 0 0,0 0 0,0 0 0,-1 0 0,1 0 0,0 0 0,-1 0 1,0 0-1,1 0 0,-1 0 0,0 0 0,0 1 0,0-1 0,0 0 1,0 1-1,-1-1 0,1 1 0,0-1 0,-1 1 0,1-1 0,-1 1 1,1 0-1,-1 0 0,0 0 0,-3-2 0,-56-27 65,44 23-59,-22-11 3,3 2-93,-40-25-1,76 41 65,0 0 1,0 0-1,0 0 0,-1 0 1,1 0-1,0 0 0,0-1 0,0 1 1,0 0-1,-1 0 0,1 0 1,0 0-1,0 0 0,0 0 1,0 0-1,0-1 0,-1 1 1,1 0-1,0 0 0,0 0 1,0 0-1,0-1 0,0 1 1,0 0-1,0 0 0,0 0 1,0 0-1,0-1 0,-1 1 1,1 0-1,0 0 0,0 0 1,0-1-1,0 1 0,0 0 0,0 0 1,1 0-1,-1 0 0,0-1 1,0 1-1,0 0 0,0 0 1,0 0-1,0-1 0,0 1 1,0 0-1,0 0 0,0 0 1,1 0-1,-1 0 0,0-1 1,0 1-1,0 0 0,0 0 1,0 0-1,1 0 0,-1 0 1,0 0-1,0 0 0,0-1 1,0 1-1,1 0 0,-1 0 0,22-5-164,26 1 92,-10 6 60,-30-1 42,-1 0 0,1 0 0,-1-1 0,1 0 0,-1 0 0,1-1 0,-1 0 0,1 0 0,-1-1 0,14-5 0,-22 3 272,-11 0-185,-20-2-112,25 4 38,-14-3-38,0-1 0,0 0 0,1-2 0,-26-13 0,46 20 0,-1 1-1,1 0 0,0 0 1,-1 0-1,1 0 1,0-1-1,-1 1 0,1 0 1,0 0-1,-1-1 1,1 1-1,0 0 0,0-1 1,0 1-1,-1 0 0,1 0 1,0-1-1,0 1 1,0-1-1,0 1 0,-1 0 1,1-1-1,0 1 1,0 0-1,0-1 0,0 1 1,0-1-1,0 1 1,0 0-1,0-1 0,0 1 1,0 0-1,0-1 0,0 1 1,1-1-1,10-12-79,23-8-26,-33 20 104,73-34-619,140-48-1,-227 101-5032,4-7 4838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4.004"/>
    </inkml:context>
    <inkml:brush xml:id="br0">
      <inkml:brushProperty name="width" value="0.2" units="cm"/>
      <inkml:brushProperty name="height" value="0.2" units="cm"/>
      <inkml:brushProperty name="color" value="#E71224"/>
    </inkml:brush>
  </inkml:definitions>
  <inkml:trace contextRef="#ctx0" brushRef="#br0">1245 1002 832,'-263'-16'3368,"-273"-54"0,509 65-3108,0-2 0,1-1 0,0-1 0,0-1-1,1-1 1,-38-23 0,46 23-208,2-1 0,-1 0 0,2-1 0,-1-1 0,2 0 0,0-1-1,1 0 1,0-1 0,-17-34 0,17 28-35,2 0 1,0-1-1,2 0 0,0 0 0,2-1 1,0 0-1,2 0 0,1-1 0,0 1 1,3-46-1,2 53-262,0-1 1,1 1-1,1 0 1,1 0-1,0 1 1,1-1-1,1 1 1,0 0-1,1 1 1,1 0-1,1 0 1,0 1-1,0 0 1,2 0-1,25-23 1,17-5-1283,5 4 607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5.508"/>
    </inkml:context>
    <inkml:brush xml:id="br0">
      <inkml:brushProperty name="width" value="0.2" units="cm"/>
      <inkml:brushProperty name="height" value="0.2" units="cm"/>
      <inkml:brushProperty name="color" value="#E71224"/>
    </inkml:brush>
  </inkml:definitions>
  <inkml:trace contextRef="#ctx0" brushRef="#br0">1 0 1528,'65'15'2506,"48"3"-2012,0-5-1,167-1 1,-40-4-464,-167-3-20,1-3 11,1 4 1,-1 3 0,126 33-1,-200-42 6,1 0-1,0 0 0,0 0 0,0 0 1,0 0-1,-1 1 0,1-1 1,0 0-1,0 0 0,0 1 0,-1-1 1,1 0-1,0 1 0,-1-1 1,1 1-1,0-1 0,-1 1 1,1-1-1,0 1 0,-1-1 0,1 1 1,-1 0-1,1-1 0,-1 1 1,1 0-1,-1 0 0,0-1 1,1 1-1,-1 0 0,0 0 0,1 1 1,-2-1 32,0 1 1,0-1 0,-1 0-1,1 0 1,0 0-1,0 0 1,-1 0-1,1 0 1,0 0 0,-1 0-1,1 0 1,-1-1-1,1 1 1,-3 0 0,-69 19 1063,69-19-1108,-116 22 418,70-16-165,0 3 0,0 2 0,2 2 0,-81 35 0,127-49-270,0 1 1,1-1-1,-1 1 1,1 0 0,-1 0-1,1-1 1,-1 1-1,1 0 1,0 0 0,-1 1-1,1-1 1,0 0 0,0 0-1,0 0 1,0 1-1,0-1 1,0 1 0,0-1-1,0 1 1,0-1-1,1 1 1,-1-1 0,1 1-1,-1 2 1,1-3-3,1 1 0,0-1 0,-1 1-1,1 0 1,0-1 0,0 0 0,0 1 0,0-1 0,0 0 0,0 1 0,1-1-1,-1 0 1,0 0 0,1 0 0,-1 0 0,0 0 0,1 0 0,-1 0-1,3 0 1,13 6-41,0 0-1,1-1 1,21 4 0,-36-9 37,337 63-890,-205-43 764,201 59-1,-324-76 129,-6-3-17,-1 1 1,1 0 0,-1 0 0,1 0-1,-1 1 1,0 0 0,0 0-1,6 4 1,-11-7 16,0 1 0,1-1 0,-1 0 0,0 1 1,1-1-1,-1 0 0,0 1 0,1-1 0,-1 0 0,0 1 0,0-1 0,0 1 0,1-1 0,-1 0 0,0 1 0,0-1 1,0 1-1,0-1 0,0 1 0,0-1 0,0 1 0,0-1 0,0 1 0,0-1 0,0 0 0,0 1 0,0-1 0,0 1 0,0-1 1,0 1-1,0-1 0,-1 1 0,1-1 0,0 0 0,0 1 0,-1-1 0,1 1 0,0-1 0,0 0 0,-1 1 0,1-1 1,0 0-1,-1 0 0,1 1 0,-1-1 0,1 0 0,0 0 0,-1 1 0,1-1 0,-1 0 0,1 0 0,-1 0 0,1 0 1,0 0-1,-1 1 0,0-1 0,-34 9-96,32-8 97,-272 46 139,-166 37-108,399-74-76,21-5-186,0-1-1,0 2 0,0 1 1,1 1-1,0 0 0,1 2 1,-25 15-1,42-24 137,1 0 0,0 0 0,0 0 0,0 0 0,0 0 0,0 0 0,0 0 0,0 0 0,0 1 0,0-1 0,1 0 0,-1 1 0,0-1 0,1 0 0,-1 1 0,1-1 0,0 1 0,-1-1 0,1 1 0,0-1 0,0 1 0,0-1 0,0 1 0,0-1-1,0 1 1,0-1 0,1 1 0,-1-1 0,0 0 0,2 3 0,17 18-883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7.352"/>
    </inkml:context>
    <inkml:brush xml:id="br0">
      <inkml:brushProperty name="width" value="0.2" units="cm"/>
      <inkml:brushProperty name="height" value="0.2" units="cm"/>
      <inkml:brushProperty name="color" value="#E71224"/>
    </inkml:brush>
  </inkml:definitions>
  <inkml:trace contextRef="#ctx0" brushRef="#br0">7633 990 3977,'1'0'73,"1"0"0,-1 0 1,1 1-1,-1-1 0,0 1 1,1-1-1,-1 1 0,0 0 1,1-1-1,-1 1 0,0 0 0,0 0 1,0 0-1,0 0 0,0 0 1,1 1-1,-2-1-51,0-1 1,-1 1-1,1-1 0,0 1 0,-1-1 1,1 1-1,0-1 0,-1 1 1,1-1-1,-1 0 0,1 1 0,-1-1 1,1 0-1,-1 1 0,1-1 1,-1 0-1,1 0 0,-1 1 1,0-1-1,1 0 0,-1 0 0,1 0 1,-1 0-1,0 0 0,0 0 1,-59 7 59,53-7-111,-165 7 171,-108 11 225,278-18-367,-52 7 171,1 2-1,0 2 1,0 3-1,-52 22 1,104-36-166,-1 0 0,1 1 0,-1-1 0,1 1 0,-1-1 1,1 1-1,0 0 0,-1 0 0,1-1 0,0 1 0,-1 0 1,1 0-1,0 1 0,0-1 0,0 0 0,0 0 0,0 0 1,0 1-1,0-1 0,1 0 0,-2 3 0,2-3-2,1 0 0,0 0 1,-1 0-1,1 0 0,-1 0 0,1 0 0,0 0 0,0-1 0,0 1 0,-1 0 1,1-1-1,0 1 0,0 0 0,0-1 0,0 1 0,0-1 0,0 0 0,0 1 1,0-1-1,0 0 0,3 1 0,68 11 24,-35-10-68,-19-2 28,0 1 1,-1 1-1,1 0 1,0 1-1,-1 1 1,1 1-1,23 10 1,-40-15 23,-1 0 1,1 0 0,-1 0-1,0 1 1,1-1 0,-1 0-1,1 0 1,-1 1-1,1-1 1,-1 0 0,0 1-1,1-1 1,-1 0 0,0 1-1,1-1 1,-1 0 0,0 1-1,0-1 1,1 1 0,-1-1-1,0 1 1,0-1 0,0 0-1,1 1 1,-1-1 0,0 1-1,0-1 1,0 1 0,0-1-1,0 1 1,0-1 0,0 1-1,0-1 1,0 1 0,0-1-1,0 1 1,-1-1 0,1 1-1,0-1 1,0 1 0,0-1-1,0 1 1,-1-1 0,1 0-1,0 1 1,-1-1 0,1 1-1,0-1 1,-1 0 0,1 1-1,0-1 1,-1 0 0,1 0-1,-1 1 1,1-1 0,0 0-1,-1 0 1,1 1-1,-1-1 1,0 0 0,-32 14 729,33-13-729,-41 11 657,0-2-1,-73 10 1,-91-4 317,134-11-681,-775 30 1144,223-13-1330,576-21-152,18 0-190,1 0 1,0 2 0,-44 10 0,73-13 199,-1 0 0,0 0 0,0 0 0,0 0 0,1 0 0,-1 0 0,0 1 0,0-1 0,0 0 0,0 0 0,0 0 0,1 0 0,-1 1 0,0-1 0,0 0 0,0 0 0,0 0 0,0 1 0,0-1 0,0 0 0,0 0 0,0 1 0,0-1 0,0 0 0,0 0 0,0 0 0,0 1-1,0-1 1,0 0 0,0 0 0,0 0 0,0 1 0,0-1 0,0 0 0,0 0 0,0 0 0,0 1 0,-1-1 0,1 0 0,0 0 0,0 0 0,0 1 0,0-1 0,0 0 0,-1 0 0,1 0 0,0 0 0,0 0 0,0 0 0,-1 1 0,1-1 0,0 0 0,0 0 0,0 0 0,-1 0 0,1 0 0,0 0 0,0 0 0,18 6-418,51 5 100,137 4-1,-42-5 315,-125-6 65,0-1 156,0 2 0,1 1 0,42 14 0,-82-20-176,0 0-1,-1 0 0,1 0 1,0 0-1,0 0 0,0 0 1,0 0-1,0 1 0,0-1 1,0 0-1,-1 0 1,1 0-1,0 0 0,0 0 1,0 0-1,0 0 0,0 1 1,0-1-1,0 0 0,0 0 1,0 0-1,0 0 0,0 0 1,0 1-1,0-1 0,0 0 1,0 0-1,0 0 0,0 0 1,0 0-1,0 1 1,0-1-1,0 0 0,0 0 1,0 0-1,0 0 0,0 0 1,0 1-1,0-1 0,0 0 1,0 0-1,0 0 0,0 0 1,1 0-1,-1 0 0,0 0 1,0 1-1,0-1 0,0 0 1,0 0-1,0 0 1,0 0-1,1 0 0,-1 0 1,0 0-1,0 0 0,0 0 1,0 0-1,0 0 0,1 0 1,-1 0-1,0 0 0,0 0 1,0 0-1,-20 7 516,-28 2-141,-600 24 478,403-27-781,-868 9 166,805-26-471,-492-80-1,774 85-354,20 3-176,18 4 153,83 7 566,-84-7 363,-53-4-31,-626-12 739,-203-18-1713,848 31 579,-133-19-260,134 16 192,0 0 0,0-2 1,1 0-1,-39-19 0,58 25 104,0 1 0,0-1-1,0-1 1,0 1 0,0 0 0,0 0 0,0-1 0,0 1 0,1-1-1,-1 1 1,0-1 0,1 0 0,0 0 0,-1 0 0,1 0 0,0 0 0,0 0-1,0 0 1,0 0 0,0 0 0,-1-4 0,3 4 23,-1-1 1,0 1-1,1 0 1,0 0-1,-1 0 1,1 0-1,0 0 1,0 0-1,0 1 0,0-1 1,0 0-1,0 0 1,1 1-1,-1-1 1,1 0-1,-1 1 1,1 0-1,2-3 1,6-3 7,0 1 1,0 0 0,0 1 0,1 0 0,0 0-1,0 1 1,14-3 0,25-3-14,-20 5 51,0-2-1,-1 0 0,1-2 1,-2-1-1,1-2 1,28-15-1,-56 26 8,0 1 0,0 0-1,0-1 1,0 1 0,0-1-1,0 0 1,0 1-1,0-1 1,0 0 0,0 1-1,0-1 1,-1 0 0,1 0-1,0 0 1,-1 0-1,1 0 1,0 0 0,-1 0-1,1 0 1,-1 0 0,1 0-1,-1 0 1,0 0 0,1 0-1,-1 0 1,0 0-1,0-1 1,0 1 0,0 0-1,0 0 1,0 0 0,0 0-1,0 0 1,0-1-1,-1 1 1,1 0 0,0 0-1,-1 0 1,1 0 0,-1 0-1,1 0 1,-1 0 0,0 0-1,1 0 1,-1 0-1,0 0 1,0 0 0,1 1-1,-1-1 1,0 0 0,0 1-1,0-1 1,0 0-1,0 1 1,0-1 0,0 1-1,-2-1 1,-8-5 70,1 1-1,-1 0 1,0 0-1,-14-3 1,-72-14-36,-139-15 0,11 3-209,177 24-115,1-2 0,-76-30 0,115 39-63,0 0-1,0-1 0,0 0 1,1-1-1,0 0 0,0 0 1,0 0-1,1-1 0,0 0 1,0 0-1,-7-9 0,11 12 162,0-1-1,0 1 1,1 0-1,0-1 1,0 1-1,0-1 1,0 0-1,0 1 1,1-1-1,-1 0 1,1 1-1,0-1 1,0 0-1,0 0 1,1 1-1,0-1 1,-1 1-1,1-1 1,0 0-1,1 1 1,-1-1-1,0 1 1,1 0-1,0 0 1,0-1-1,0 1 1,5-5-1,15-16 279,0 1-1,2 2 1,1 0-1,0 1 1,1 2-1,43-23 1,-7 2 120,-20 14 47,-25 15 72,0-1 1,0 0-1,27-25 1,-43 35-271,1 0 0,-1 0 0,0 0 0,0 0 0,0-1 0,0 1 0,0 0 0,0 0 0,0-1 0,-1 1 0,1-1 0,0 1 0,-1-1 0,1 1 0,-1-1 0,0 1 0,1-1 0,-1 1 0,0-1 0,0 1 0,0-1 0,0 0 0,0 1 0,0-1 0,-1-1 0,0 1 1,-1-1 0,1 2 0,0-1 0,-1 0 0,0 0 1,1 0-1,-1 1 0,0-1 0,0 1 0,0-1 1,0 1-1,0 0 0,0 0 0,-4-2 0,-7-2 17,0 1 0,0 0 0,-1 0 0,-18-1 0,-107-3 33,95 8-110,1-3-1,-56-9 0,99 12-35,-1 0 0,1 0 0,-1 0 0,1 0 0,-1 0 0,1 0 0,-1 0 0,1 0 0,-1 0 0,1-1 0,-1 1 0,1 0 0,-1 0 0,1 0 0,-1-1 0,1 1 0,-1 0 0,1-1 0,-1 1 0,1 0 0,0-1 0,-1 1 0,1 0 0,-1-1 0,1 1 0,0-1 0,0 1 0,-1-1 0,1 1 0,0-1 0,0 1 0,0-1 0,-1 1 0,1-1 0,0 1 0,0-1 0,0 1 0,0-1 0,0 1 0,0-1 0,0 0 0,0 1 0,0-1 0,0 1 0,0-1 0,1 1 0,-1-1 0,0 1 0,0-1 0,0 1 0,1-1 0,-1 1 0,0-1 0,1 1 0,-1 0 0,0-1 0,1 1 0,-1-1-1,1 1 1,-1 0 0,0-1 0,1 1 0,0-1 0,34-25-647,-33 25 668,62-34-75,1 3 1,1 2 0,2 4 0,71-18-1,-41 13 121,-86 27-17,-6 2 14,0 0 0,0 0 0,0 0-1,0-1 1,-1 0 0,1 0-1,-1 0 1,6-5 0,-10 7-31,-1 1 0,0 0 0,0 0 0,0 0 0,0 0 0,0 0 0,1 0 0,-1 0 0,0-1 0,0 1 0,0 0 0,0 0 0,0 0 0,0 0 0,0 0 0,1-1 0,-1 1 0,0 0 0,0 0 0,0 0 0,0 0 0,0-1 0,0 1 0,0 0 0,0 0 0,0 0 0,0 0 0,0-1 1,0 1-1,0 0 0,0 0 0,0 0 0,0 0 0,0-1 0,0 1 0,0 0 0,-1 0 0,1 0 0,0 0 0,0-1 0,0 1 0,0 0 0,0 0 0,0 0 0,0 0 0,-1 0 0,1 0 0,0-1 0,0 1 0,0 0 0,0 0 0,0 0 0,-1 0 0,-14-4 325,-18 3-131,-10 5-80,0 2 0,-63 17 0,72-14-525,0-1 1,0-2-1,-1-2 1,-69 1-1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3.511"/>
    </inkml:context>
    <inkml:brush xml:id="br0">
      <inkml:brushProperty name="width" value="0.2" units="cm"/>
      <inkml:brushProperty name="height" value="0.2" units="cm"/>
      <inkml:brushProperty name="color" value="#E71224"/>
    </inkml:brush>
  </inkml:definitions>
  <inkml:trace contextRef="#ctx0" brushRef="#br0">2439 13 72,'0'-1'46,"0"1"0,0 0 0,1 0 0,-1-1 0,0 1 0,0 0 0,0 0 0,0-1 0,0 1 0,0 0 0,0 0 0,0-1 0,0 1 0,0 0 0,-3-4 875,3 4-875,0-1 0,0 1 0,-1 0 0,1 0 0,0 0 0,0 0 0,-1 0 0,-16-3 650,-18 5-477,-108 20 633,0 6-1,-233 80 1,-262 138 786,504-191-1780,33-13 153,3 4-1,1 4 1,3 5-1,2 4 1,-163 136-1,236-178 0,0 2 1,1 0-1,0 1 0,2 1 1,1 0-1,0 1 0,2 1 0,0 0 1,2 1-1,0 0 0,2 1 1,1 0-1,0 0 0,2 1 0,1 0 1,2 0-1,0 1 0,1-1 1,2 0-1,1 1 0,1-1 0,1 0 1,13 50-1,-10-52 106,2-1 0,1 0 1,0 0-1,2-1 0,0 0 0,2-1 1,0 0-1,2-1 0,0-1 0,1 0 0,21 18 1,-3-8 74,1-1 1,2-1 0,1-2-1,1-2 1,48 22-1,-6-10-153,1-3 0,130 33 0,176 14-2448,-290-61 1628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5.110"/>
    </inkml:context>
    <inkml:brush xml:id="br0">
      <inkml:brushProperty name="width" value="0.2" units="cm"/>
      <inkml:brushProperty name="height" value="0.2" units="cm"/>
      <inkml:brushProperty name="color" value="#E71224"/>
    </inkml:brush>
  </inkml:definitions>
  <inkml:trace contextRef="#ctx0" brushRef="#br0">3228 1 552,'-180'37'1181,"44"-7"175,-121 23 1007,-277 96 0,315-80-2165,-133 47 515,16 27 602,263-102-1157,3 4 1,2 2-1,1 3 1,3 3-1,3 3 1,-74 85-1,-7 30-40,-134 211 0,242-329-199,1 1-1,3 1 0,2 2 0,3 1 0,2 1 0,3 1 0,3 0 1,2 2-1,3-1 0,3 2 0,2 0 0,2 69 0,6-113-172,0 0-1,1-1 1,1 1-1,0-1 1,2 0-1,0 0 1,1 0-1,0-1 1,2 0-1,0 0 1,1-1 0,1 0-1,0 0 1,1-1-1,15 16 1,31 26-324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368"/>
    </inkml:context>
    <inkml:brush xml:id="br0">
      <inkml:brushProperty name="width" value="0.2" units="cm"/>
      <inkml:brushProperty name="height" value="0.2" units="cm"/>
      <inkml:brushProperty name="color" value="#E71224"/>
    </inkml:brush>
  </inkml:definitions>
  <inkml:trace contextRef="#ctx0" brushRef="#br0">1 1 1248,'11'15'377,"0"-1"1,1 0-1,1 0 0,0-1 0,1-1 0,0 0 1,26 15-1,5 0 6,70 31 0,-42-31 30,1-3 0,1-4 1,126 19-1,-163-32-415,20 3-664,83 2 1,-71-11 106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963"/>
    </inkml:context>
    <inkml:brush xml:id="br0">
      <inkml:brushProperty name="width" value="0.2" units="cm"/>
      <inkml:brushProperty name="height" value="0.2" units="cm"/>
      <inkml:brushProperty name="color" value="#E71224"/>
    </inkml:brush>
  </inkml:definitions>
  <inkml:trace contextRef="#ctx0" brushRef="#br0">16 1 7530,'-15'0'72,"14"10"-328,2 5-137,11-1 33,4 0 64,13-3 240,8-2 64,27-1-272,16-2-704,25-1 584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8.721"/>
    </inkml:context>
    <inkml:brush xml:id="br0">
      <inkml:brushProperty name="width" value="0.2" units="cm"/>
      <inkml:brushProperty name="height" value="0.2" units="cm"/>
      <inkml:brushProperty name="color" value="#E71224"/>
    </inkml:brush>
  </inkml:definitions>
  <inkml:trace contextRef="#ctx0" brushRef="#br0">4 23 4201,'-1'-1'49,"1"1"1,0-1-1,-1 1 1,1-1 0,0 0-1,0 1 1,0-1-1,-1 1 1,1-1-1,0 1 1,0-1-1,0 0 1,0 1-1,0-1 1,0 1-1,0-1 1,0 0-1,0 1 1,0-1-1,0 1 1,0-1-1,0 1 1,1-1 0,-1 0-1,0 1 1,0-1-1,1 1 1,-1-1-1,0 1 1,1-1-1,-1 1 1,0-1-1,1 1 1,-1 0-1,1-1 1,0 0-1,28-1 764,50 21-438,-63-14-146,141 28-119,1-7 0,183 7 0,-279-28-124,200 27-1167,-182-16 781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9.141"/>
    </inkml:context>
    <inkml:brush xml:id="br0">
      <inkml:brushProperty name="width" value="0.2" units="cm"/>
      <inkml:brushProperty name="height" value="0.2" units="cm"/>
      <inkml:brushProperty name="color" value="#E71224"/>
    </inkml:brush>
  </inkml:definitions>
  <inkml:trace contextRef="#ctx0" brushRef="#br0">0 14 4601,'7'-2'83,"-1"-1"1,0 1-1,1 0 0,-1 1 1,1-1-1,-1 1 0,1 1 0,0-1 1,0 1-1,-1 1 0,1-1 1,6 2-1,13-1 50,88 0-65,171 25 0,-221-16-45,-1 4-1,0 2 1,-1 3 0,70 32 0,-120-47-150,-1 1 0,0 1 0,-1 0 0,1 0 0,-1 1 0,-1 0 1,13 11-1,-13-3-244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052"/>
    </inkml:context>
    <inkml:brush xml:id="br0">
      <inkml:brushProperty name="width" value="0.2" units="cm"/>
      <inkml:brushProperty name="height" value="0.2" units="cm"/>
      <inkml:brushProperty name="color" value="#E71224"/>
    </inkml:brush>
  </inkml:definitions>
  <inkml:trace contextRef="#ctx0" brushRef="#br0">52 9 896,'-1'-1'99,"1"1"0,-1-1 0,0 0 0,0 0 0,0 1 0,1-1 0,-1 1 0,0-1 0,0 1 0,0-1 0,0 1 0,0-1 0,0 1 0,0 0 0,0 0 0,0-1 0,0 1 0,0 0 0,0 0 0,0 0 0,-1 0 0,1 0 0,0 0 0,0 1 0,0-1 0,0 0 0,0 0 0,0 1 0,-1 0 0,0 1 13,0-1 0,1 1 0,0 0 1,-1-1-1,1 1 0,0 0 0,0 0 0,0 0 0,0 0 1,0 0-1,1 1 0,-1-1 0,0 3 0,-1 9 121,0 1 1,1-1-1,0 18 0,2-5-134,1 1 0,1 0 0,1 0 0,2-1 0,0 0 0,2 0 0,1-1 0,1 0 0,1 0 0,1-1 0,2-1 0,0 0 0,2-1 0,20 25 0,133 148-3099,-117-141 1915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5.739"/>
    </inkml:context>
    <inkml:brush xml:id="br0">
      <inkml:brushProperty name="width" value="0.1" units="cm"/>
      <inkml:brushProperty name="height" value="0.1" units="cm"/>
      <inkml:brushProperty name="color" value="#00A0D7"/>
    </inkml:brush>
  </inkml:definitions>
  <inkml:trace contextRef="#ctx0" brushRef="#br0">87 548 1848,'1'-1'158,"0"0"0,0 0 0,0 0 0,1 0 0,-1 0 0,0 0 0,0 0 0,-1 0 0,1-1 1,0 1-1,0 0 0,0-1 0,-1 1 0,1 0 0,-1-1 0,1 1 0,-1-1 0,0 1 0,0-1 0,1 1 0,-1-1 0,0 1 0,0-1 0,0 1 0,0-1 0,-1 1 0,1-1 0,0 1 0,-1-1 0,1 1 0,-2-2 0,-1-4 0,-1 1 1,0 0 0,0 1-1,-1-1 1,-9-8 0,-8-11 32,17 18-167,3 4-9,1 0 1,-1 0-1,0 0 0,0 1 0,0-1 0,0 1 1,0-1-1,-1 1 0,1 0 0,-1 0 1,0 0-1,1 0 0,-1 0 0,-3-1 0,30 17 73,-18-13-67,1 0-1,0-1 0,-1 0 1,1 0-1,0-1 0,-1 0 0,1 0 1,-1 0-1,0-1 0,9-3 1,-10 3-5,-1 1 1,0-1 0,0 0 0,0 0 0,0-1-1,0 1 1,0-1 0,0 1 0,-1-1 0,0-1-1,1 1 1,-1 0 0,0-1 0,-1 1 0,6-9 0,-8 11-5,0 0 0,0-1 0,0 1 0,1 0 0,-1-1 0,0 1 0,-1 0 0,1 0 0,0-1 0,0 1 0,-1 0 0,1 0 0,0-1 0,-1 1 0,1 0 0,-1 0 0,0 0 0,1 0 0,-1 0 0,0 0 0,0 0 0,0 0 0,1 0 0,-1 0 0,0 0 0,0 0 0,0 0 0,0 1 0,-1-1 0,1 0 0,-2 0 0,-48-22 93,29 13-74,20 9-37,-1 0 0,1 0 0,0 0 0,-1-1 0,1 1 0,0-1 0,0 0 0,0 1 0,0-1 0,0 0 0,1 0 0,-1 0 0,0 0 0,-1-4 0,3 4-5,0 1-1,1 0 0,-1 0 0,0-1 1,1 1-1,-1 0 0,1 0 0,-1 0 1,1 0-1,0 0 0,-1 0 0,1 0 1,0 0-1,0 0 0,0 0 0,0 0 1,0 0-1,0 0 0,0 1 0,0-1 1,0 0-1,0 1 0,0-1 0,0 1 1,0-1-1,1 1 0,-1 0 0,0-1 1,0 1-1,2 0 0,24-10-3,-1 1 48,0-1 0,-1 0 1,-1-2-1,40-26 0,-63 38-29,-1 0-1,0 0 1,0-1-1,0 1 1,0 0 0,0 0-1,1 0 1,-1 0 0,0 0-1,0 0 1,0 0-1,0-1 1,0 1 0,0 0-1,0 0 1,0 0-1,0 0 1,0-1 0,0 1-1,0 0 1,0 0 0,1 0-1,-1 0 1,0 0-1,0-1 1,0 1 0,0 0-1,-1 0 1,1 0 0,0 0-1,0-1 1,0 1-1,0 0 1,0 0 0,0 0-1,0 0 1,0 0 0,0-1-1,0 1 1,0 0-1,0 0 1,-1 0 0,1 0-1,0 0 1,0 0 0,0 0-1,0-1 1,0 1-1,0 0 1,-1 0 0,1 0-1,-14-6 61,-20 0-46,32 5 0,0 1-22,-49-14 72,51 14-70,-1 0 0,0 0-1,0-1 1,0 1 0,0 0-1,0-1 1,1 1 0,-1 0 0,0-1-1,0 1 1,1-1 0,-1 0 0,0 1-1,1-1 1,-1 1 0,0-1 0,1 0-1,-1 0 1,1 1 0,-1-1-1,1 0 1,0 0 0,-1 0 0,1 1-1,0-1 1,-1 0 0,1 0 0,0 0-1,0 0 1,0 0 0,0 0 0,0 0-1,0 1 1,0-1 0,0 0 0,0 0-1,0 0 1,1 0 0,-1 0-1,0 0 1,0 1 0,1-1 0,-1 0-1,1 0 1,-1 0 0,1 1 0,-1-1-1,1 0 1,-1 1 0,1-1 0,0 0-1,0 0 1,6-3-22,0 0 0,-1 1 1,1 0-1,1 0 0,-1 0 0,0 1 0,1 0 0,-1 1 1,1-1-1,0 2 0,14-1 0,-1-1 6,34-3-14,-36 4-9,1-1 1,-1-1-1,1 0 1,28-10-1,-34 8-84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979"/>
    </inkml:context>
    <inkml:brush xml:id="br0">
      <inkml:brushProperty name="width" value="0.2" units="cm"/>
      <inkml:brushProperty name="height" value="0.2" units="cm"/>
      <inkml:brushProperty name="color" value="#E71224"/>
    </inkml:brush>
  </inkml:definitions>
  <inkml:trace contextRef="#ctx0" brushRef="#br0">84 0 856,'-15'47'216,"1"7"200,-1 5-136,1 6-176,1 2-40,6 3-48,2 1-16,5-6-224,5-5-160,11-11 200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3.041"/>
    </inkml:context>
    <inkml:brush xml:id="br0">
      <inkml:brushProperty name="width" value="0.2" units="cm"/>
      <inkml:brushProperty name="height" value="0.2" units="cm"/>
      <inkml:brushProperty name="color" value="#E71224"/>
    </inkml:brush>
  </inkml:definitions>
  <inkml:trace contextRef="#ctx0" brushRef="#br0">538 0 2465,'-7'0'73,"0"0"0,-1 1 0,1 0 0,0 0 1,0 0-1,0 1 0,0 0 0,0 1 1,0-1-1,0 1 0,1 1 0,-1-1 1,1 1-1,0 0 0,-8 8 0,-12 9 589,2 2 1,-25 31-1,17-19-49,3-2-317,1 1-1,2 2 1,2 1 0,1 1 0,1 1-1,3 0 1,-22 64 0,22-48-260,3 2 0,3 0 0,2 1 0,2 0 0,0 69 0,8-105-41,2-1 0,0 1-1,1-1 1,2 0 0,0 1 0,1-1 0,1-1-1,1 1 1,0-1 0,16 27 0,-13-30-51,0-2 0,1 1-1,1-1 1,1-1 0,0 0 0,1-1 0,0 0 0,1-1 0,0-1-1,1-1 1,0 0 0,18 8 0,18 5-765,1-2-1,1-3 1,98 20-1,-39-17-194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6.012"/>
    </inkml:context>
    <inkml:brush xml:id="br0">
      <inkml:brushProperty name="width" value="0.2" units="cm"/>
      <inkml:brushProperty name="height" value="0.2" units="cm"/>
      <inkml:brushProperty name="color" value="#E71224"/>
    </inkml:brush>
  </inkml:definitions>
  <inkml:trace contextRef="#ctx0" brushRef="#br0">942 19 2561,'-2'-11'330,"-3"3"-661,-22 12-1,14 0 687,0 0-1,0 0 1,0 2 0,0-1-1,1 2 1,0-1-1,-21 17 1,-75 69 734,95-79-1048,-57 54-9,4 2-1,2 4 1,4 2 0,4 3 0,2 2 0,5 2 0,2 3 0,5 1 0,3 3 0,5 0 0,-26 102-1,36-81-383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086"/>
    </inkml:context>
    <inkml:brush xml:id="br0">
      <inkml:brushProperty name="width" value="0.2" units="cm"/>
      <inkml:brushProperty name="height" value="0.2" units="cm"/>
      <inkml:brushProperty name="color" value="#E71224"/>
    </inkml:brush>
  </inkml:definitions>
  <inkml:trace contextRef="#ctx0" brushRef="#br0">748 63 4041,'-10'-10'108,"-13"-15"-1315,14 3 3267,9 21-2025,0 1-1,0 0 1,0 0-1,0-1 0,0 1 1,0 0-1,0 0 0,0 0 1,0-1-1,0 1 1,0 0-1,-1 0 0,1 0 1,0 0-1,0-1 0,0 1 1,0 0-1,-1 0 1,1 0-1,0 0 0,0 0 1,0-1-1,-1 1 0,1 0 1,0 0-1,0 0 1,0 0-1,-1 0 0,1 0 1,0 0-1,0 0 0,-1 0 1,1 0-1,0 0 1,0 0-1,0 0 0,-1 0 1,1 0-1,0 0 0,0 0 1,-1 0-1,1 0 1,-14 8 452,-12 12-278,25-19-140,-47 45 263,2 3 1,2 2-1,2 1 1,-52 85-1,24-16-28,-62 147-1,84-160-138,-46 154-1,84-226-293,1 1 0,1 1 1,3 0-1,0 0 0,3 0 0,1 0 0,2 0 0,8 51 1,-6-68-211,2-1 1,1 1-1,14 32 1,-8-30 31,0-1 0,23 27-1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731"/>
    </inkml:context>
    <inkml:brush xml:id="br0">
      <inkml:brushProperty name="width" value="0.2" units="cm"/>
      <inkml:brushProperty name="height" value="0.2" units="cm"/>
      <inkml:brushProperty name="color" value="#E71224"/>
    </inkml:brush>
  </inkml:definitions>
  <inkml:trace contextRef="#ctx0" brushRef="#br0">173 2 9178,'-2'0'1,"1"-1"-1,-1 1 1,0 0 0,0-1-1,0 1 1,1 0 0,-1 0-1,0 0 1,0 1 0,0-1 0,1 0-1,-1 1 1,0-1 0,0 1-1,1 0 1,-1-1 0,-2 2-1,-38 27-99,32-19 111,-1 0 0,1 0 1,1 1-1,0 0 0,-8 14 1,12-14 20,0 1 1,0 1 0,1-1-1,1 1 1,0-1 0,1 1-1,0 0 1,1 0 0,0 0 0,1 0-1,4 25 1,0-9-2,1 0-1,2 0 1,1-1 0,13 33-1,-4-23-205,1-1-1,1-1 0,3 0 0,0-2 0,3-1 0,0 0 0,2-2 0,2-1 0,0-2 0,2-1 0,1-1 1,41 26-1,-52-40-279,1-1 1,32 12-1,60 8-406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8.147"/>
    </inkml:context>
    <inkml:brush xml:id="br0">
      <inkml:brushProperty name="width" value="0.2" units="cm"/>
      <inkml:brushProperty name="height" value="0.2" units="cm"/>
      <inkml:brushProperty name="color" value="#F6630D"/>
    </inkml:brush>
  </inkml:definitions>
  <inkml:trace contextRef="#ctx0" brushRef="#br0">321 98 1544,'0'-2'265,"1"0"-1,-1 0 0,0 0 1,1 0-1,-1 0 0,0-1 1,-1 1-1,1 0 0,0 0 1,0 0-1,-1 0 1,1 0-1,-1 0 0,0 0 1,0 0-1,0 0 0,0 0 1,0 0-1,0 0 0,0 0 1,-2-1-1,1 2-197,0 1 0,0-1-1,1 1 1,-1-1 0,0 1-1,0 0 1,0 0 0,1 0 0,-1 0-1,0 0 1,0 1 0,1-1 0,-1 0-1,0 1 1,0-1 0,1 1 0,-1 0-1,0-1 1,1 1 0,-1 0 0,1 0-1,-1 0 1,1 0 0,-1 1-1,1-1 1,-2 2 0,-20 16-28,1 1-1,1 1 1,0 1 0,2 1-1,0 1 1,2 0 0,1 1 0,-17 35-1,21-35-49,1 0-1,1 0 0,1 1 1,1 1-1,2-1 1,0 1-1,2 0 0,1 0 1,1 35-1,3-47-52,1 0 0,1 0 0,0 0-1,1 0 1,0-1 0,1 0 0,1 0 0,0 0 0,1 0 0,1-1-1,0 0 1,0-1 0,2 0 0,-1 0 0,20 17 0,-23-23 8,2 1 1,-1-1 0,1-1 0,0 0-1,0 0 1,0 0 0,1-1 0,-1 0-1,1-1 1,0 0 0,0 0 0,0-1-1,1 0 1,-1-1 0,0 0 0,1 0 0,-1-1-1,1-1 1,-1 1 0,1-1 0,-1-1-1,0 0 1,0 0 0,0-1 0,0 0-1,10-5 1,-1-2 264,0 0 0,-1-2 0,0 0 0,-1-1 0,0-1 0,-1 0 0,-1-1 0,0 0 0,-1-2 0,-1 1 0,0-2 0,-2 1 0,0-1 0,0-1 0,-2 0 0,8-26 0,-7 19-95,-2-1 0,-1 0-1,-1 0 1,-1-1 0,-1 1-1,-2-1 1,-1 0 0,-1 1-1,-1-1 1,-2 1 0,-11-48-1,9 57-234,-1 0 1,-1 0-1,0 1 0,-2 0 1,-15-22-1,20 31-150,-1 0 0,0 1 1,-1-1-1,0 1 0,0 1 1,0-1-1,-1 1 0,0 0 0,0 1 1,0 0-1,-1 0 0,-12-4 1,1 6-1693,2 8 713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9.845"/>
    </inkml:context>
    <inkml:brush xml:id="br0">
      <inkml:brushProperty name="width" value="0.2" units="cm"/>
      <inkml:brushProperty name="height" value="0.2" units="cm"/>
      <inkml:brushProperty name="color" value="#F6630D"/>
    </inkml:brush>
  </inkml:definitions>
  <inkml:trace contextRef="#ctx0" brushRef="#br0">6 29 792,'-6'-29'9420,"21"34"-7821,-3 3-1434,-1 1 1,0 0-1,0 1 1,-1 0 0,0 1-1,-1 0 1,9 14-1,-3-6-83,-7-8-75,-2 0 0,1 1-1,-1 0 1,-1 0 0,0 0-1,-1 1 1,0-1 0,-1 1 0,-1 0-1,0 0 1,0 0 0,-2 1-1,1-1 1,-2 0 0,-2 23-1,3-35-4,0 0 0,-1 0-1,1 0 1,0 0 0,0 0 0,0 0-1,-1 0 1,1 0 0,0 0-1,-1 0 1,1-1 0,-1 1 0,1 0-1,-1 0 1,1 0 0,-1-1 0,0 1-1,1 0 1,-1 0 0,0-1 0,1 1-1,-1-1 1,0 1 0,0-1-1,0 1 1,-1 0 0,2-2-10,-1 0 0,0 1 1,1-1-1,-1 0 0,0 1 0,1-1 1,-1 0-1,1 0 0,-1 0 0,1 0 1,-1 1-1,1-1 0,-1 0 0,1 0 1,0 0-1,0 0 0,0 0 0,-1 0 1,1 0-1,0 0 0,0 0 0,0 0 1,0 0-1,1 0 0,-1-1 0,-1-18 87,0 0-1,-2 0 1,0 0-1,-2 0 1,0 1-1,-1 0 0,-1 0 1,0 0-1,-2 1 1,0 0-1,-1 1 0,-1 0 1,0 0-1,-17-17 1,28 34-80,0-1 0,0 1 1,0 0-1,0 0 0,0 0 0,0 0 1,-1-1-1,1 1 0,0 0 1,0 0-1,0 0 0,0 0 0,0 0 1,-1 0-1,1 0 0,0-1 0,0 1 1,0 0-1,0 0 0,0 0 1,-1 0-1,1 0 0,0 0 0,0 0 1,0 0-1,0 0 0,-1 0 1,1 0-1,0 0 0,0 0 0,0 0 1,-1 0-1,1 0 0,0 0 0,0 0 1,0 0-1,0 0 0,-1 0 1,1 0-1,0 0 0,0 1 0,0-1 1,0 0-1,0 0 0,-1 0 1,1 0-1,0 0 0,0 0 0,0 1 1,0-1-1,0 0 0,0 0 0,0 0 1,-1 1-1,0 14-74,4 24-23,-2-35 111,1 10-12,0 0 0,2 0 1,0-1-1,0 1 0,1-1 1,1 1-1,0-1 0,0-1 1,2 0-1,0 0 0,0 0 1,16 17-1,-22-27 12,0 0-1,0 0 1,1-1-1,-1 1 1,1 0 0,-1-1-1,1 0 1,-1 1 0,1-1-1,0 0 1,0-1-1,3 2 1,-6-5 21,0 1 1,-1-1-1,1 0 0,-1 0 0,0 1 0,0-1 1,0 1-1,0-1 0,0 1 0,0-1 1,-3-2-1,-10-13 50,0 1 0,-29-26 0,20 21-255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141"/>
    </inkml:context>
    <inkml:brush xml:id="br0">
      <inkml:brushProperty name="width" value="0.2" units="cm"/>
      <inkml:brushProperty name="height" value="0.2" units="cm"/>
      <inkml:brushProperty name="color" value="#F6630D"/>
    </inkml:brush>
  </inkml:definitions>
  <inkml:trace contextRef="#ctx0" brushRef="#br0">313 125 648,'-1'-3'0,"0"0"-1,-1 0 1,1 1-1,-1-1 1,0 1-1,1-1 1,-1 1-1,-5-4 1,6 5 100,-1 0 1,1 0 0,0 0-1,0-1 1,0 1 0,-1 0 0,1-1-1,0 1 1,0 0 0,1-1 0,-1 1-1,0-1 1,0 0 0,1 1 0,-1-1-1,1 1 1,0-1 0,-1 0-1,1 1 1,0-1 0,0 0 0,0 0-1,0 1 1,0-1 0,0 0 0,1 1-1,-1-1 1,1-2 0,0 3 118,-1-1 0,1 1 0,-1-1 0,0 0 0,1 1 0,-1-1 0,0 0 1,0 1-1,0-1 0,0 0 0,0 1 0,0-1 0,-1 0 0,1 1 0,-1-1 0,1 1 1,-1-1-1,1 0 0,-1 1 0,0-1 0,0 1 0,0 0 0,0-1 0,-2-1 0,2 1-174,-1 1-1,1 0 1,-1 0-1,1 0 0,-1 1 1,0-1-1,1 0 0,-1 1 1,0-1-1,0 1 1,0-1-1,1 1 0,-1 0 1,0 0-1,0 0 1,0 0-1,0 0 0,1 0 1,-1 1-1,0-1 1,0 0-1,0 1 0,1-1 1,-1 1-1,0 0 0,1 0 1,-1 0-1,0 0 1,1 0-1,-1 0 0,1 0 1,0 0-1,-3 3 1,-14 16-57,1 0 1,1 2-1,0 0 1,2 1-1,1 0 1,-12 28-1,4-1 13,3 0 0,-13 56 0,24-75 10,1-1 0,1 1 0,2 0 0,1 63-1,2-84-13,1 0-1,0 0 1,0 0-1,1 0 1,0 0-1,1 0 1,0-1-1,1 1 1,0-1-1,0 0 1,1 0-1,0 0 1,1-1-1,0 1 1,0-1-1,1-1 1,0 1-1,0-1 1,10 7-1,-8-9-17,0-1-1,0 0 1,1-1-1,-1 1 0,1-2 1,0 0-1,0 0 1,0 0-1,0-2 1,0 1-1,0-1 0,0 0 1,0-1-1,0-1 1,0 1-1,0-1 1,-1-1-1,1 0 1,14-7-1,-4 2 110,-1 0 0,0-2-1,-1 0 1,0-1 0,0-1 0,-1-1-1,-1 0 1,20-22 0,-27 25 99,0-1 0,-1-1 0,-1 1 0,1-1 0,-2 0 0,0-1 0,-1 0 0,0 1 0,0-2 0,2-17 0,-3 10-72,-2 0-1,0 0 0,-1 0 0,-1 0 0,-2 0 1,-3-25-1,-4 5-524,-1 0 1,-2 1-1,-2 0 1,-1 1 0,-3 1-1,-26-45 1,27 59-988,0 6 492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913"/>
    </inkml:context>
    <inkml:brush xml:id="br0">
      <inkml:brushProperty name="width" value="0.2" units="cm"/>
      <inkml:brushProperty name="height" value="0.2" units="cm"/>
      <inkml:brushProperty name="color" value="#F6630D"/>
    </inkml:brush>
  </inkml:definitions>
  <inkml:trace contextRef="#ctx0" brushRef="#br0">23 29 3729,'-23'-28'7025,"45"41"-5122,-11-5-1845,0 1-1,-1 1 1,0 0-1,0 1 0,-1 0 1,0 0-1,-1 0 1,0 1-1,-1 1 1,-1-1-1,0 1 0,0 0 1,-1 1-1,-1-1 1,0 1-1,-1 0 0,2 22 1,-6-31-55,1 0 1,-1 0 0,0-1-1,0 1 1,-1 0-1,0-1 1,1 1-1,-1-1 1,-1 0-1,1 1 1,-4 3 0,-10 21-1130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2.613"/>
    </inkml:context>
    <inkml:brush xml:id="br0">
      <inkml:brushProperty name="width" value="0.2" units="cm"/>
      <inkml:brushProperty name="height" value="0.2" units="cm"/>
      <inkml:brushProperty name="color" value="#F6630D"/>
    </inkml:brush>
  </inkml:definitions>
  <inkml:trace contextRef="#ctx0" brushRef="#br0">1 95 3017,'4'-10'1060,"0"0"0,0-1 0,-1 1 0,0-1 0,-1 0 0,2-21 0,-18 59-463,11-10-590,1 0 0,0 1 0,1-1-1,2 19 1,-1-31-4,0-1 0,1 1 0,-1 0 0,1-1-1,0 1 1,1 0 0,-1-1 0,1 1 0,-1-1 0,1 0-1,1 0 1,-1 1 0,1-1 0,-1-1 0,1 1 0,0 0 0,0-1-1,1 1 1,7 5 0,-11-9 6,1 1 0,-1-1 0,1 1-1,-1-1 1,1 0 0,0 1 0,-1-1 0,1 0 0,0 1 0,0-1-1,-1 0 1,1 0 0,0 0 0,0 0 0,-1 0 0,1 0 0,0 0-1,0 0 1,-1 0 0,1 0 0,0 0 0,0 0 0,-1 0 0,1 0-1,0-1 1,-1 1 0,1 0 0,0-1 0,-1 1 0,1 0 0,1-2-1,-1 1 21,0-1-1,-1 0 0,1 1 0,0-1 1,-1 0-1,1 1 0,-1-1 0,1 0 0,-1 0 1,0 1-1,0-1 0,0-3 0,-8-53 504,6 52-501,0 0 0,-1 0 1,0 1-1,0-1 1,0 1-1,-7-9 1,9 13-38,1 0 0,-1 0 0,1 1 0,-1-1 0,1 0 0,-1 1 0,1-1 0,-1 0 0,1 1 0,-1-1 0,0 1 0,1-1 0,-1 1 0,0-1 0,0 1 1,1 0-1,-1-1 0,0 1 0,0 0 0,0-1 0,0 1 0,1 0 0,-1 0 0,0 0 0,0 0 0,0 0 0,0 0 0,1 0 0,-1 0 0,0 0 0,0 0 0,0 1 0,0-1 0,1 0 1,-1 1-1,0-1 0,0 0 0,1 1 0,-1-1 0,0 1 0,0-1 0,1 1 0,-1-1 0,1 1 0,-1 0 0,0-1 0,1 1 0,-1 0 0,1-1 0,0 1 0,-1 0 0,1 0 1,0-1-1,-1 1 0,1 0 0,0 0 0,0 0 0,-1-1 0,1 1 0,0 2 0,-2 4-76,1 0 1,0 0-1,0 0 1,1 1-1,-1-1 0,1 0 1,1 0-1,0 1 1,0-1-1,0 0 0,1 0 1,0 0-1,0 0 1,1 0-1,0-1 1,6 13-1,0-11-325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6.997"/>
    </inkml:context>
    <inkml:brush xml:id="br0">
      <inkml:brushProperty name="width" value="0.1" units="cm"/>
      <inkml:brushProperty name="height" value="0.1" units="cm"/>
      <inkml:brushProperty name="color" value="#00A0D7"/>
    </inkml:brush>
  </inkml:definitions>
  <inkml:trace contextRef="#ctx0" brushRef="#br0">15 145 1272,'0'0'87,"-1"0"0,1-1-1,0 1 1,-1 0 0,1 0 0,-1 0-1,1 0 1,-1 0 0,1 0-1,0 0 1,-1 0 0,1 0 0,-1 0-1,1 0 1,-1 0 0,1 0-1,0 0 1,-1 0 0,1 1 0,-1-1-1,1 0 1,0 0 0,-1 0-1,1 1 1,0-1 0,-1 0 0,1 1-1,0-1 1,-1 0 0,1 0 0,0 1-1,-1-1 1,1 1 0,0-1-1,0 0 1,0 1 0,-1-1 0,1 0-1,0 1 1,0-1 0,0 1-1,0-1 1,0 1 0,10 23 3711,-6-17-4694,2 1 931,0 1 0,0-1 0,1 0 0,1-1 0,-1 0 0,1 0 1,0 0-1,1-1 0,0 0 0,0-1 0,14 7 0,-23-12-28,1 0 0,-1 1 0,1-1 1,0 0-1,-1 0 0,1 0 0,-1 0 0,1 0 0,0 0 0,-1 0 0,1 0 0,-1 0 1,1 0-1,0 0 0,-1 0 0,1 0 0,-1 0 0,1-1 0,-1 1 0,1 0 1,0 0-1,-1-1 0,1 1 0,-1 0 0,1-1 0,-1 1 0,0-1 0,1 1 0,-1 0 1,1-1-1,-1 1 0,0-1 0,1 1 0,-1-2 0,4-25 158,-13-27-5,0 33-103,7 17 7,0 0 0,0 0-1,0-1 1,1 1 0,-1 0 0,1-1 0,0 1 0,0-9 0,59 29 238,-49-13-271,0-1 0,1 0 0,-1 0-1,1-1 1,-1-1 0,1 1 0,14-2 0,-22 0-87,0 1 0,0-1 0,1 1 0,-1-1 0,0 0 1,0 0-1,0 0 0,0 0 0,0 0 0,0 0 1,0-1-1,0 1 0,0-1 0,0 1 0,-1-1 1,1 0-1,-1 1 0,1-1 0,-1 0 0,0 0 1,0 0-1,0 0 0,0 0 0,0-1 0,0 1 0,0 0 1,-1 0-1,1-1 0,-1 1 0,1 0 0,-1-1 1,0 1-1,0 0 0,0-1 0,-1-2 0,-7-40-203,7 43 107,1 0 0,-1-1-1,0 1 1,0 0 0,0 0 0,0 0 0,-1 0 0,1 0 0,0 0 0,-1 0-1,0 0 1,1 1 0,-1-1 0,0 1 0,0-1 0,0 1 0,-2-2-1,1 3-804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8.230"/>
    </inkml:context>
    <inkml:brush xml:id="br0">
      <inkml:brushProperty name="width" value="0.2" units="cm"/>
      <inkml:brushProperty name="height" value="0.2" units="cm"/>
      <inkml:brushProperty name="color" value="#F6630D"/>
    </inkml:brush>
  </inkml:definitions>
  <inkml:trace contextRef="#ctx0" brushRef="#br0">18 412 2689,'-17'-2'5549,"17"1"-5381,6-18 1759,28-26-1874,-31 42 202,29-34-195,2 1-1,1 2 1,2 2 0,1 1 0,2 2-1,0 1 1,2 3 0,65-30-1,-84 47-71,0 1 0,0 1 0,1 1 0,0 2-1,0 0 1,-1 1 0,1 2 0,1 0 0,31 5 0,-38-3 39,-1 1 1,1 1-1,-1 0 1,0 1-1,-1 1 1,1 1 0,-1 0-1,0 1 1,-1 1-1,0 0 1,0 1-1,-1 1 1,16 15-1,-20-15 27,-1 1-1,-1 0 1,0 0-1,0 1 1,-1 0-1,-1 0 1,0 1-1,-1 0 0,-1 0 1,0 0-1,0 0 1,2 30-1,-5-20-351,0 1 0,-1-1 0,-2 1 0,0-1 0,-2 1 0,-13 46 0,8-41-335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9.029"/>
    </inkml:context>
    <inkml:brush xml:id="br0">
      <inkml:brushProperty name="width" value="0.2" units="cm"/>
      <inkml:brushProperty name="height" value="0.2" units="cm"/>
      <inkml:brushProperty name="color" value="#F6630D"/>
    </inkml:brush>
  </inkml:definitions>
  <inkml:trace contextRef="#ctx0" brushRef="#br0">1 137 2673,'0'-3'335,"1"0"0,0 0 0,0 1 1,0-1-1,0 0 0,0 0 1,0 0-1,1 1 0,-1-1 1,1 1-1,0-1 0,0 1 0,0 0 1,0-1-1,0 1 0,1 0 1,-1 0-1,5-2 0,49-28 79,-30 22-292,0 0 0,1 1 0,0 2 0,1 1 0,0 1 0,-1 1 0,2 2 1,-1 1-1,0 1 0,0 1 0,0 1 0,43 10 0,-2 5-124,-1 3-1,0 2 1,114 57-1,-161-70-184,0 2-1,0 0 0,-1 2 1,-1 0-1,0 1 0,18 18 1,-22-17-292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0.579"/>
    </inkml:context>
    <inkml:brush xml:id="br0">
      <inkml:brushProperty name="width" value="0.2" units="cm"/>
      <inkml:brushProperty name="height" value="0.2" units="cm"/>
      <inkml:brushProperty name="color" value="#F6630D"/>
    </inkml:brush>
  </inkml:definitions>
  <inkml:trace contextRef="#ctx0" brushRef="#br0">691 13 344,'0'0'17,"1"0"1,-1 0-1,0 0 1,0 0-1,0 0 0,1 0 1,-1-1-1,0 1 0,0 0 1,0 0-1,0 0 1,1 0-1,-1-1 0,0 1 1,0 0-1,0 0 0,0-1 1,0 1-1,0 0 0,1 0 1,-1 0-1,0-1 1,0 1-1,0 0 0,0 0 1,0-1-1,0 1 0,0 0 1,0 0-1,0-1 1,0 1-1,0 0 0,0 0 1,0-1-1,-1 1 0,1 0 1,0 0-1,0-1 1,0 1-1,0 0 0,0 0 1,0 0-1,-1-1 0,1 1 1,0 0-1,0 0 0,0 0 1,-1-1-1,-16-2 838,-19 5 129,-23 9-360,-67 12-152,-143 45 0,114-15-616,125-41 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181"/>
    </inkml:context>
    <inkml:brush xml:id="br0">
      <inkml:brushProperty name="width" value="0.2" units="cm"/>
      <inkml:brushProperty name="height" value="0.2" units="cm"/>
      <inkml:brushProperty name="color" value="#F6630D"/>
    </inkml:brush>
  </inkml:definitions>
  <inkml:trace contextRef="#ctx0" brushRef="#br0">45 1 424,'-20'26'32,"4"1"8,8-6-40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566"/>
    </inkml:context>
    <inkml:brush xml:id="br0">
      <inkml:brushProperty name="width" value="0.2" units="cm"/>
      <inkml:brushProperty name="height" value="0.2" units="cm"/>
      <inkml:brushProperty name="color" value="#F6630D"/>
    </inkml:brush>
  </inkml:definitions>
  <inkml:trace contextRef="#ctx0" brushRef="#br0">0 29 1120,'5'-6'144,"-2"0"176,0 0-104,-2 3 48,-1 0 65,0 1 7,0-1 32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097"/>
    </inkml:context>
    <inkml:brush xml:id="br0">
      <inkml:brushProperty name="width" value="0.2" units="cm"/>
      <inkml:brushProperty name="height" value="0.2" units="cm"/>
      <inkml:brushProperty name="color" value="#F6630D"/>
    </inkml:brush>
  </inkml:definitions>
  <inkml:trace contextRef="#ctx0" brushRef="#br0">1613 1 672,'-192'47'1390,"66"-12"-975,5-6-82,2 6 1,1 4 0,2 6 0,-202 110 0,236-103-302,2 5 0,3 2-1,-79 80 1,140-124-6,2 1 1,0 0-1,-17 25 0,27-34-160,0 0 1,0 0-1,0 1 0,1-1 1,0 1-1,0 0 0,1 0 1,0 0-1,1 0 0,0 0 1,-1 14-1,6 3-360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648"/>
    </inkml:context>
    <inkml:brush xml:id="br0">
      <inkml:brushProperty name="width" value="0.2" units="cm"/>
      <inkml:brushProperty name="height" value="0.2" units="cm"/>
      <inkml:brushProperty name="color" value="#F6630D"/>
    </inkml:brush>
  </inkml:definitions>
  <inkml:trace contextRef="#ctx0" brushRef="#br0">759 0 704,'-109'71'3149,"-115"96"0,187-135-2584,2 1-1,1 2 1,2 2 0,1 1-1,2 1 1,-33 58-1,31-38-530,2 2-1,2 1 1,-18 65-1,37-98-555,0 1 0,2 0 0,1 0-1,2 1 1,1-1 0,1 1 0,1 0-1,10 58 1,12-14-761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3.439"/>
    </inkml:context>
    <inkml:brush xml:id="br0">
      <inkml:brushProperty name="width" value="0.2" units="cm"/>
      <inkml:brushProperty name="height" value="0.2" units="cm"/>
      <inkml:brushProperty name="color" value="#F6630D"/>
    </inkml:brush>
  </inkml:definitions>
  <inkml:trace contextRef="#ctx0" brushRef="#br0">966 1 680,'-4'0'189,"0"0"-1,0-1 1,0 1-1,1 0 0,-1 1 1,0-1-1,0 1 1,0 0-1,1 0 1,-1 0-1,0 0 1,1 1-1,-1-1 1,1 1-1,0 0 1,-1 0-1,1 0 1,0 0-1,0 1 0,0 0 1,-4 5-1,-9 8-99,1 1 0,-18 29-1,21-30-58,-64 85 44,-69 102 726,-102 181-319,-46 73-1654,247-380 702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059"/>
    </inkml:context>
    <inkml:brush xml:id="br0">
      <inkml:brushProperty name="width" value="0.2" units="cm"/>
      <inkml:brushProperty name="height" value="0.2" units="cm"/>
      <inkml:brushProperty name="color" value="#F6630D"/>
    </inkml:brush>
  </inkml:definitions>
  <inkml:trace contextRef="#ctx0" brushRef="#br0">599 1 1216,'-4'3'123,"-182"127"5078,160-109-4602,2 1-1,0 2 0,1 0 0,-35 52 0,22-19-494,3 1-1,2 2 0,3 1 1,2 2-1,3 0 1,3 1-1,3 2 0,3-1 1,-10 110-1,23-145-802,0-1 0,2 1 0,1-1 1,12 57-1,15-2-603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546"/>
    </inkml:context>
    <inkml:brush xml:id="br0">
      <inkml:brushProperty name="width" value="0.2" units="cm"/>
      <inkml:brushProperty name="height" value="0.2" units="cm"/>
      <inkml:brushProperty name="color" value="#F6630D"/>
    </inkml:brush>
  </inkml:definitions>
  <inkml:trace contextRef="#ctx0" brushRef="#br0">101 1 5145,'-29'25'416,"14"4"208,-1 11 305,1 6 143,3 11-80,2 4-136,6 10-352,6 1-144,8 5-152,6-1-64,15-4-208,6-5-320,18-12-896,9-7-1104,12-24 1247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9.925"/>
    </inkml:context>
    <inkml:brush xml:id="br0">
      <inkml:brushProperty name="width" value="0.1" units="cm"/>
      <inkml:brushProperty name="height" value="0.1" units="cm"/>
      <inkml:brushProperty name="color" value="#00A0D7"/>
    </inkml:brush>
  </inkml:definitions>
  <inkml:trace contextRef="#ctx0" brushRef="#br0">291 267 848,'-1'-12'6129,"-9"-2"-3826,-19-11-2320,20 17 809,-212-181 866,200 170-1913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5.264"/>
    </inkml:context>
    <inkml:brush xml:id="br0">
      <inkml:brushProperty name="width" value="0.2" units="cm"/>
      <inkml:brushProperty name="height" value="0.2" units="cm"/>
      <inkml:brushProperty name="color" value="#F6630D"/>
    </inkml:brush>
  </inkml:definitions>
  <inkml:trace contextRef="#ctx0" brushRef="#br0">255 0 2008,'-19'2'633,"1"1"-1,-1 0 0,1 1 0,0 1 0,1 1 0,-1 0 0,1 1 1,0 1-1,1 1 0,-21 14 0,33-20-561,1-1 0,0 0 1,0 1-1,1-1 0,-1 1 1,1 0-1,-1 0 0,1 0 0,0 0 1,0 0-1,0 1 0,0-1 1,1 1-1,0-1 0,-1 1 0,1-1 1,0 1-1,1 0 0,-1 4 0,1-3-48,0 0-1,1 0 0,-1 0 0,2 0 0,-1 0 0,0 0 0,1 0 0,0 0 0,0 0 0,0-1 0,1 1 0,4 6 0,1-1-85,1 1 1,0-1-1,0-1 0,1 1 0,0-2 0,1 1 1,-1-2-1,2 1 0,21 10 0,-6-9-507,0 0 0,1-2-1,0-1 1,0-1 0,1-1 0,52-1 0,26-4-652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6.907"/>
    </inkml:context>
    <inkml:brush xml:id="br0">
      <inkml:brushProperty name="width" value="0.2" units="cm"/>
      <inkml:brushProperty name="height" value="0.2" units="cm"/>
      <inkml:brushProperty name="color" value="#F6630D"/>
    </inkml:brush>
  </inkml:definitions>
  <inkml:trace contextRef="#ctx0" brushRef="#br0">2329 1 312,'-27'21'4,"16"-12"205,-1 0 1,1-1 0,-2 0 0,1-1 0,-1 0 0,-15 6-1,5-3-171,1 1-1,1 1 1,0 1-1,1 1 0,0 1 1,-31 31-1,26-24 90,0-1-1,-49 31 1,5-23 1,54-25-91,1 1 1,0 1 0,-20 12 0,-71 53 784,57-36-705,-57 30 1,86-55-77,-1-1 0,0-1 0,-1 0 0,1-2 0,-1 0 0,-36 4 0,39-8 87,0 1 0,1 0 0,-1 1 0,0 1-1,1 1 1,0 1 0,1 0 0,-1 1 0,1 1 0,1 0 0,-17 14 0,-15 10 328,-1-1 0,-2-2 0,-73 31-1,88-47-299,-1-2 0,0-1 0,0-1-1,-2-2 1,1-2 0,-46 2 0,-15-7-74,43-1 57,1 2-1,-60 10 0,100-10-275,-1 1 0,1 1 0,0 0 0,0 1 0,0 1-1,0 0 1,1 1 0,0 0 0,0 1 0,1 0 0,0 1-1,-15 15 1,12-6-1423,10-3 453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9.248"/>
    </inkml:context>
    <inkml:brush xml:id="br0">
      <inkml:brushProperty name="width" value="0.2" units="cm"/>
      <inkml:brushProperty name="height" value="0.2" units="cm"/>
      <inkml:brushProperty name="color" value="#F6630D"/>
    </inkml:brush>
  </inkml:definitions>
  <inkml:trace contextRef="#ctx0" brushRef="#br0">2362 0 312,'-11'8'361,"-1"0"-1,2 0 1,-17 16 0,21-17-249,0-1 1,0 0-1,-1-1 1,0 0-1,0 0 1,0 0-1,-1-1 1,1 0-1,-1 0 1,0-1-1,-15 5 1,-7-1-39,2 2 1,-1 1-1,1 1 1,-42 24-1,46-24-56,-33 13 109,42-19 34,1 1 0,0 0-1,0 1 1,-16 10 0,6-1-72,-2-2-1,0 0 1,-1-2-1,0 0 1,-1-2-1,0-2 1,0 0-1,-54 6 0,-95 27 882,13-3 25,131-31-951,1 1 0,1 1 1,-1 2-1,2 1 0,-1 1 1,2 2-1,0 1 0,-50 37 1,62-42-31,-1-1 0,0 0 0,0-1 0,-1-1 0,0-1 0,-1 0 0,-28 4 0,-150 16 114,30-7-34,-135 38-2007,264-51 1091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5.630"/>
    </inkml:context>
    <inkml:brush xml:id="br0">
      <inkml:brushProperty name="width" value="0.2" units="cm"/>
      <inkml:brushProperty name="height" value="0.2" units="cm"/>
      <inkml:brushProperty name="color" value="#F6630D"/>
    </inkml:brush>
  </inkml:definitions>
  <inkml:trace contextRef="#ctx0" brushRef="#br0">0 231 1224,'7'-4'396,"0"0"-1,0 0 0,0 1 1,0-1-1,1 2 1,-1-1-1,1 1 0,0 0 1,0 1-1,9-1 1,20-6 375,89-24-267,234-27 1,-184 31-497,-90 13 0,94-4 0,63 0-18,118-1-12,-275 21-143,-33-1-444,0 1 0,0 3-1,60 13 1,-100-13-848,-3-1 539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191"/>
    </inkml:context>
    <inkml:brush xml:id="br0">
      <inkml:brushProperty name="width" value="0.2" units="cm"/>
      <inkml:brushProperty name="height" value="0.2" units="cm"/>
      <inkml:brushProperty name="color" value="#F6630D"/>
    </inkml:brush>
  </inkml:definitions>
  <inkml:trace contextRef="#ctx0" brushRef="#br0">0 1 568,'69'6'160,"0"4"152,3 2-80,2 0-144,2 1-40,-1 1-40,-3 1-8,-7 1-152,0 2 104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980"/>
    </inkml:context>
    <inkml:brush xml:id="br0">
      <inkml:brushProperty name="width" value="0.2" units="cm"/>
      <inkml:brushProperty name="height" value="0.2" units="cm"/>
      <inkml:brushProperty name="color" value="#F6630D"/>
    </inkml:brush>
  </inkml:definitions>
  <inkml:trace contextRef="#ctx0" brushRef="#br0">0 1 2953,'174'38'5218,"-71"-17"-5130,99 35-1,-8 18-4204,-150-55 3153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1.070"/>
    </inkml:context>
    <inkml:brush xml:id="br0">
      <inkml:brushProperty name="width" value="0.1" units="cm"/>
      <inkml:brushProperty name="height" value="0.1" units="cm"/>
      <inkml:brushProperty name="color" value="#5B2D90"/>
    </inkml:brush>
  </inkml:definitions>
  <inkml:trace contextRef="#ctx0" brushRef="#br0">3 3416 1528,'-3'71'3096,"4"-46"-205,1-53-1579,1 1 0,1 0 0,13-42 0,-2 7-431,141-720 694,-57 281-1139,-48 273-429,11 2-1,114-278 0,-22 60 64,-36 91-683,-39 178-711,-40 104-1879,-32 57 2129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3.887"/>
    </inkml:context>
    <inkml:brush xml:id="br0">
      <inkml:brushProperty name="width" value="0.1" units="cm"/>
      <inkml:brushProperty name="height" value="0.1" units="cm"/>
      <inkml:brushProperty name="color" value="#5B2D90"/>
    </inkml:brush>
  </inkml:definitions>
  <inkml:trace contextRef="#ctx0" brushRef="#br0">96 191 1640,'-10'4'839,"1"-1"-1,0 1 0,0 1 1,0 0-1,0 0 0,1 0 1,0 1-1,0 1 0,-8 8 0,81-91 2304,-35 44-3066,1 2-1,2 0 0,61-41 1,-94 70-74,1 0-1,0 0 1,0 1-1,0-1 1,0 0 0,1 0-1,-1 0 1,0 1 0,0-1-1,0 1 1,0-1-1,1 1 1,-1-1 0,0 1-1,1 0 1,-1 0 0,0-1-1,1 1 1,-1 0 0,0 0-1,1 0 1,-1 0-1,0 1 1,0-1 0,1 0-1,-1 1 1,0-1 0,1 0-1,-1 1 1,0 0 0,2 0-1,-2 2 14,1 0 0,-1 0 0,0 0 1,0 1-1,0-1 0,-1 0 0,1 0 0,-1 1 0,1-1 0,-1 0 0,-1 7 0,-4 67 420,3-63-392,0 1 0,1-1 0,0 1 1,1-1-1,1 0 0,0 1 0,1-1 0,1 0 0,6 22 0,-8-35-177,-1 0 1,1 0-1,-1 0 0,1 0 1,0 0-1,0 0 0,0 0 1,-1 0-1,1 0 1,0 0-1,0 0 0,0-1 1,0 1-1,1 0 0,-1-1 1,0 1-1,0 0 1,0-1-1,0 0 0,1 1 1,-1-1-1,0 0 1,0 0-1,1 1 0,-1-1 1,0 0-1,1 0 0,-1 0 1,0-1-1,2 1 1,12-1-1241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8.089"/>
    </inkml:context>
    <inkml:brush xml:id="br0">
      <inkml:brushProperty name="width" value="0.1" units="cm"/>
      <inkml:brushProperty name="height" value="0.1" units="cm"/>
      <inkml:brushProperty name="color" value="#5B2D90"/>
    </inkml:brush>
  </inkml:definitions>
  <inkml:trace contextRef="#ctx0" brushRef="#br0">13 117 1360,'6'5'2216,"-14"-3"-611,-2-1-460,9 3-188,5-2-779,0-1 1,-1 0 0,1-1-1,0 1 1,0-1-1,-1 1 1,1-1 0,0 0-1,0-1 1,0 1-1,-1-1 1,7-1-1,10 0 350,186-5 1841,90 2-1356,391 11 276,-212-13-764,-224 6-194,219 10 297,199-7 89,22-12 72,-160 8-377,-244-4-173,510-39 546,-219-4-355,-422 43-121,-24 0-1134,-44 4-4875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9.144"/>
    </inkml:context>
    <inkml:brush xml:id="br0">
      <inkml:brushProperty name="width" value="0.1" units="cm"/>
      <inkml:brushProperty name="height" value="0.1" units="cm"/>
      <inkml:brushProperty name="color" value="#5B2D90"/>
    </inkml:brush>
  </inkml:definitions>
  <inkml:trace contextRef="#ctx0" brushRef="#br0">111 18 2945,'-2'-1'182,"1"-1"1,-1 1-1,0-1 1,1 1 0,-1 0-1,0 0 1,0 0-1,0 0 1,0 0-1,0 0 1,0 0 0,0 0-1,0 1 1,0-1-1,0 1 1,0 0 0,0 0-1,-5 0 1,-42 0 3324,46 0-3138,3 0-305,-1 0 0,1-1-1,-1 1 1,1 0 0,-1 0 0,1 0-1,-1 0 1,1 0 0,-1 0 0,0 0-1,1 0 1,-1 0 0,1 0 0,-1 0 0,1 0-1,-1 1 1,1-1 0,-1 0 0,1 0-1,-1 0 1,1 1 0,-1-1 0,1 0-1,-1 1 1,1-1 0,-1 0 0,1 1-1,0-1 1,-1 1 0,1-1 0,0 1-1,-1-1 1,1 1 0,0-1 0,0 1-1,-1-1 1,1 1 0,0-1 0,0 2-1,17 16 1133,37 13-581,-18-16-585,46 12-1,-57-20-85,-1 0 1,0 2-1,0 1 0,-1 1 0,30 19 0,-51-30 66,-1 1 0,0 0 0,1-1-1,-1 1 1,0 0 0,0 0 0,0 0 0,0 0-1,0 0 1,0 0 0,0 0 0,0 0 0,0 0-1,0 0 1,0 1 0,0-1 0,-1 0 0,1 1-1,-1-1 1,1 0 0,-1 1 0,0-1 0,1 1-1,-1-1 1,0 1 0,0-1 0,0 1 0,0-1 0,0 1-1,0-1 1,0 0 0,-1 1 0,1-1 0,0 1-1,-1-1 1,1 0 0,-1 1 0,0-1 0,1 0-1,-1 1 1,0-1 0,0 0 0,0 0 0,0 0-1,0 0 1,0 0 0,0 0 0,0 0 0,-2 1 0,-8 6 100,-1-1 0,1 0 1,-1 0-1,-19 6 0,15-6-90,-154 77-71,109-53-2499,58-30 1629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40:40.679"/>
    </inkml:context>
    <inkml:brush xml:id="br0">
      <inkml:brushProperty name="width" value="0.1" units="cm"/>
      <inkml:brushProperty name="height" value="0.1" units="cm"/>
      <inkml:brushProperty name="color" value="#5B2D90"/>
    </inkml:brush>
  </inkml:definitions>
  <inkml:trace contextRef="#ctx0" brushRef="#br0">1 147 1664,'13'-12'7247,"33"-12"-6579,-41 22-332,35-18-218,80-38 148,-105 52-130,1 0 0,0 1 0,0 1 0,0 1 1,29-3-1,-39 6 88,-1 0 0,1 1 0,0 0 0,0 0 0,-1 0 1,1 1-1,-1 0 0,1 0 0,-1 0 0,7 5 0,53 37 900,-12-7-532,-43-32-592,0 0 1,0-1 0,1 0 0,-1 0-1,1-1 1,0 0 0,0-1 0,0 0 0,0-1-1,0 0 1,23-2 0,-12-3-7,1 0 0,-1-1 0,0-1-1,38-17 1,-44 16 84,0 1 0,0 0 0,1 2 0,-1 0 0,1 0 0,27-1 0,-37 5-47,0 1 1,1 0 0,-1 0-1,0 0 1,0 1 0,0 0-1,0 0 1,-1 1 0,1-1-1,0 2 1,-1-1 0,0 1-1,0 0 1,0 0 0,0 1-1,-1-1 1,1 1 0,4 6-1,-5-5-17,1-1 0,-1 0-1,1 0 1,1-1 0,-1 0 0,0 0-1,1 0 1,0-1 0,0 0 0,0 0-1,0-1 1,1 0 0,-1 0 0,1-1-1,-1 0 1,1 0 0,11-1-1,9-1-48,0-2-1,0-1 1,40-11-1,10-1 3,-51 12 59,0 2 0,0 1 0,0 1 0,0 1 0,49 9 0,160 17 144,-193-27-165,87-11 0,-82 5 18,62 0 1,291 5 632,-318 7-448,-50-2-179,0-2-1,0-2 1,0-1-1,38-5 1,-36 2 11,-1 2 0,1 1 0,0 2 0,54 8 0,-38-3 16,53-2 0,-55-6-52,-29 0 2,0 1 0,0 1-1,0 1 1,1 0-1,-1 2 1,-1 0 0,28 9-1,-32-7-12,0 0 0,0-2 0,1 1 0,-1-2 0,1 0 0,-1-1 0,1 0 0,0-1 0,0-1 0,-1-1 0,1 0 0,0-1 0,-1-1 0,0 0 0,0-1 0,0 0 0,15-9 0,-22 10 14,0 1 1,0 0 0,0 0 0,1 1 0,0 0-1,-1 1 1,1 0 0,0 0 0,-1 0 0,1 1 0,0 1-1,0 0 1,-1 0 0,14 3 0,-12-2-7,-1-1 0,1 0 1,0-1-1,0 0 0,0-1 1,0 0-1,-1 0 0,1-1 0,0 0 1,-1-1-1,0 0 0,15-7 0,-16 6 10,0 1 0,0-1 0,0 2 0,1-1 0,-1 1 0,1 0 0,0 1-1,-1 0 1,1 1 0,0-1 0,0 2 0,-1-1 0,1 1 0,0 0 0,15 5 0,-14-2-56,0-1 0,0 0 0,0-1 0,0 0 1,1-1-1,-1 0 0,12-1 0,41-7-4249,-43 3 2947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11.794"/>
    </inkml:context>
    <inkml:brush xml:id="br0">
      <inkml:brushProperty name="width" value="0.1" units="cm"/>
      <inkml:brushProperty name="height" value="0.1" units="cm"/>
      <inkml:brushProperty name="color" value="#00A0D7"/>
    </inkml:brush>
  </inkml:definitions>
  <inkml:trace contextRef="#ctx0" brushRef="#br0">0 169 2897,'4'-8'240,"0"-2"440,2 1 216,-2 0 224,-1 0 0,2-1-303,0-1-185,1 1-288,3 0-128,3 1-168,1-3-32,7-4-296,2-3-408,9-8 392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7.668"/>
    </inkml:context>
    <inkml:brush xml:id="br0">
      <inkml:brushProperty name="width" value="0.1" units="cm"/>
      <inkml:brushProperty name="height" value="0.1" units="cm"/>
      <inkml:brushProperty name="color" value="#5B2D90"/>
    </inkml:brush>
  </inkml:definitions>
  <inkml:trace contextRef="#ctx0" brushRef="#br0">150 4987 1992,'-21'-124'3686,"1"19"-1413,-6-283 2051,11 128-3844,-1-113 616,-14-129-895,9 54 83,38-2 261,-15 410-548,31-333 402,-16-182 625,9-68 291,-26-88 341,0 710-1874,-1-21 485,3 11-1798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8.929"/>
    </inkml:context>
    <inkml:brush xml:id="br0">
      <inkml:brushProperty name="width" value="0.1" units="cm"/>
      <inkml:brushProperty name="height" value="0.1" units="cm"/>
      <inkml:brushProperty name="color" value="#5B2D90"/>
    </inkml:brush>
  </inkml:definitions>
  <inkml:trace contextRef="#ctx0" brushRef="#br0">199 70 2144,'-22'62'8412,"-32"46"-5908,-59 74-3213,103-163 794,20-24-98,21-26-51,16-28 68,-3-3 1,44-78-1,-15 21 245,-52 96-53,-20 23-176,-1 0 0,1-1 0,-1 1 0,1 0 0,-1 0 0,1 0 0,-1 0 0,1 0 0,-1 0 0,1 0 0,-1 0 0,1 0 0,-1 0 0,1 0 1,-1 0-1,1 0 0,-1 0 0,1 0 0,-1 0 0,0 0 0,1 1 0,-1-1 0,1 0 0,-1 0 0,1 1 0,-1-1 0,0 0 0,1 1 0,-1-1 0,1 1 0,2 4 104,0 0 0,-1 0 0,0 0 1,0 1-1,0-1 0,0 1 0,0 6 0,-1-7-128,-1-5 2,7 29 148,1 0 0,2-1 0,0 0 0,16 28 1,-22-49-202,0 0 0,0 0 0,1 0 0,0-1 0,1 0 0,-1 0 0,1-1 0,13 10 0,-15-12-113,0-1 1,1 0-1,-1 0 0,1 0 1,0 0-1,0-1 0,-1 0 1,1 0-1,0 0 0,0 0 1,0-1-1,0 0 1,0 0-1,0 0 0,9-2 1,12-9-914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128"/>
    </inkml:context>
    <inkml:brush xml:id="br0">
      <inkml:brushProperty name="width" value="0.1" units="cm"/>
      <inkml:brushProperty name="height" value="0.1" units="cm"/>
      <inkml:brushProperty name="color" value="#5B2D90"/>
    </inkml:brush>
  </inkml:definitions>
  <inkml:trace contextRef="#ctx0" brushRef="#br0">0 904 1160,'4'0'4846,"-4"1"-4771,9-13 2208,7-14-510,99-266 3282,21-161-3410,-132 438-1952,-3 9-168,0-1 1,1 1 0,0 0-1,0 0 1,0 0-1,0 0 1,1 0-1,0 0 1,0 1 0,1-1-1,0 1 1,0 0-1,0 0 1,0 0-1,1 1 1,6-6-1,1 4-771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837"/>
    </inkml:context>
    <inkml:brush xml:id="br0">
      <inkml:brushProperty name="width" value="0.1" units="cm"/>
      <inkml:brushProperty name="height" value="0.1" units="cm"/>
      <inkml:brushProperty name="color" value="#5B2D90"/>
    </inkml:brush>
  </inkml:definitions>
  <inkml:trace contextRef="#ctx0" brushRef="#br0">198 136 3585,'8'-5'8388,"-25"23"-5508,3-3-3363,-22 21 532,2 1 1,1 2 0,-39 60-1,72-99-58,0 0 0,0 0 0,0 0-1,1 0 1,-1 0 0,0 0 0,0 0-1,0 0 1,0 0 0,0 0-1,0 0 1,0 0 0,0 0 0,1 1-1,-1-1 1,0 0 0,0 0-1,0 0 1,0 0 0,0 0 0,0 0-1,0 0 1,0 0 0,0 0-1,0 0 1,0 0 0,0 0 0,0 0-1,1 1 1,-1-1 0,0 0 0,0 0-1,0 0 1,0 0 0,0 0-1,0 0 1,0 0 0,0 0 0,0 1-1,0-1 1,0 0 0,0 0-1,0 0 1,0 0 0,0 0 0,0 0-1,0 0 1,0 0 0,0 1 0,-1-1-1,1 0 1,0 0 0,0 0-1,0 0 1,0 0 0,0 0 0,0 0-1,0 0 1,0 0 0,0 0-1,0 0 1,0 1 0,-1-1 0,14-7-277,16-13 88,36-41 237,-3-4-1,-2-1 1,57-87 0,-117 153-21,0 0 0,1-1 1,-1 1-1,0 0 0,0-1 1,0 1-1,0 0 1,0-1-1,1 1 0,-1 0 1,0-1-1,0 1 1,1 0-1,-1-1 0,0 1 1,1 0-1,-1 0 0,0-1 1,0 1-1,1 0 1,-1 0-1,0 0 0,1 0 1,-1-1-1,1 1 0,-1 0 1,0 0-1,1 0 1,-1 0-1,0 0 0,1 0 1,-1 0-1,1 0 0,-1 0 1,0 0-1,1 0 1,-1 0-1,1 0 0,0 1 1,3 18 412,-7 47-73,2-45-246,-1 2-97,1 9 213,3 45-1,-2-69-343,1-1 0,0 0 0,0 0 1,1 0-1,0 0 0,0 0 0,1 0 0,0 0 0,0-1 0,1 1 0,-1-1 1,6 7-1,8 0-423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1:25.921"/>
    </inkml:context>
    <inkml:brush xml:id="br0">
      <inkml:brushProperty name="width" value="0.1" units="cm"/>
      <inkml:brushProperty name="height" value="0.1" units="cm"/>
      <inkml:brushProperty name="color" value="#FFC114"/>
    </inkml:brush>
  </inkml:definitions>
  <inkml:trace contextRef="#ctx0" brushRef="#br0">6466 3976 1520,'-6'-3'463,"-1"0"-1,0 1 0,0 0 0,0 1 0,0 0 1,0 0-1,-1 0 0,1 1 0,-9 0 1,-71 11 2032,49-5-2026,-41 0-164,-90-3 0,-8-1-76,65 3-179,1-5 1,-151-18-1,63-11-121,-211-18-41,365 42 110,-1-2-1,2-2 0,-1-2 1,-72-27-1,28 8 40,-158-65 204,55 18 178,174 70-424,2 0 1,-1-2-1,1 1 0,0-2 0,1 0 0,-14-13 1,-76-77 187,23 19-89,3 6-88,-41-35 84,71 70 214,1-2 0,-78-90-1,112 116-292,-176-226 461,142 175-289,-67-127 1,70 99-186,4-3 0,5-1 0,-40-173 0,54 193 8,-49-115 1,-2-3 4,-45-125 171,95 275-115,-2 0-1,-38-52 1,-19-33 412,8 19-392,24 41-58,2-2 48,-54-89 29,91 143-44,0 2-1,-2-1 1,0 1 0,-1 1 0,-1 0-1,-33-27 1,27 23-57,-29-33 0,35 36-11,-1 0 0,-34-27 0,43 40-22,0-1 1,-1 2 0,0-1 0,0 1 0,0 1-1,-1-1 1,1 1 0,-1 1 0,0 0 0,1 0 0,-13-1-1,8 3 34,-1 0 0,0 0 0,0 1-1,1 1 1,-1 1 0,1-1 0,-1 2-1,1 0 1,0 1 0,0 0 0,1 1-1,0 0 1,0 1 0,0 0-1,1 1 1,0 1 0,-12 11 0,-7 10-59,1 1 0,2 1 0,1 2 0,-28 48 0,34-45 41,2 1-1,1 1 1,2 0-1,-15 68 1,6-22 2,-18 51 13,-125 372 18,24-38 90,114-364 11,-95 512 180,51-205-137,46-292-43,-58 159 0,44-165-65,18-45 9,-3 0 0,-45 83 0,47-112-171,12-23-234,1 1-1,1 0 1,0 0 0,2 1-1,0 0 1,-5 22-1,13-34-402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35.236"/>
    </inkml:context>
    <inkml:brush xml:id="br0">
      <inkml:brushProperty name="width" value="0.1" units="cm"/>
      <inkml:brushProperty name="height" value="0.1" units="cm"/>
      <inkml:brushProperty name="color" value="#E71224"/>
    </inkml:brush>
  </inkml:definitions>
  <inkml:trace contextRef="#ctx0" brushRef="#br0">6577 3667 4177,'-10'-3'5523,"2"-1"-4973,-1 0-1,0 1 1,0 0 0,-13-2 0,-39 0-375,-312-29 256,131-8-459,200 34 74,-174-20-67,136 20 273,-127-29 0,179 30 219,-28-6-54,1-3 0,0-2 1,1-2-1,-81-44 0,-261-167 1767,297 174-1730,-162-120 0,137 72-150,-118-129-1,-251-283-184,279 277-70,58 61-48,107 119 6,-177-231 17,177 211 44,-61-136 0,85 163-60,-35-92-5,42 96 12,-2 1-1,-45-78 1,27 65-29,2 2 6,-2 2 1,-62-71-1,38 48-27,48 60 29,0 0 0,-2 1 1,-33-32-1,42 46 0,-1 0-1,0 1 1,1 0-1,-1 0 1,-1 1-1,1 0 0,-1 1 1,1 0-1,-10-1 1,0 0-14,0 1 1,-1 1-1,-24 1 0,0 3-37,1 2-1,0 3 1,-64 18-1,80-17 32,0 1-1,0 2 0,1 0 1,1 1-1,0 2 1,-32 26-1,26-16-5,2 2-1,1 2 1,1 0 0,1 2-1,2 0 1,-31 55-1,-88 218-52,135-289 86,-47 114-5,-64 233 0,54-128 16,-27 124 7,-36 232-1,-13 73 5,0-134 29,126-484-49,-2 2-74,-1 0 1,-3-1-1,-42 71 0,-6-17-2560,57-81 637,11-13 1325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50.678"/>
    </inkml:context>
    <inkml:brush xml:id="br0">
      <inkml:brushProperty name="width" value="0.1" units="cm"/>
      <inkml:brushProperty name="height" value="0.1" units="cm"/>
      <inkml:brushProperty name="color" value="#AB008B"/>
    </inkml:brush>
  </inkml:definitions>
  <inkml:trace contextRef="#ctx0" brushRef="#br0">6384 3539 8258,'2'-3'-3138,"-1"3"3233,-1-1 1,0 0-1,0 1 1,0-1-1,0 0 1,0 1-1,0-1 1,0 0 0,0 1-1,-1-1 1,1 0-1,0 1 1,0-1-1,0 0 1,-1 1-1,1-1 1,0 1 0,-1-1-1,1 0 1,-1 1-1,1-1 1,0 1-1,-1-1 1,1 1-1,-1 0 1,0-1-1,1 1 1,-1-1 0,1 1-1,-1 0 1,1-1-1,-1 1 1,0 0-1,1 0 1,-1 0-1,0-1 1,1 1-1,-1 0 1,0 0 0,1 0-1,-2 0 1,-58-3 786,-66 5 1,83 1-451,1-2 0,-1-2 0,1-2 0,-49-10-1,-495-158 1548,532 153-1850,-5-3 88,1-3 0,1-2 0,-104-66 0,-137-132 462,238 174-633,-231-203 288,207 168-242,-88-114 0,92 106-80,-116-104 1,128 131-22,24 27-251,-2 1 0,-1 2 0,-2 2-1,-1 2 1,-92-42 0,94 53 52,-1 2 0,-94-24-1,-106-5-82,212 42 370,22 4-37,0-1 1,1-1-1,-1 0 1,1-1 0,0-1-1,0 0 1,1-1-1,0 0 1,0-1-1,0 0 1,1-1-1,1-1 1,-1 0 0,1 0-1,1-1 1,0 0-1,1-1 1,0 0-1,1-1 1,-14-26-1,-51-86 42,45 82 26,-33-73 0,-154-316 102,164 336-208,-3 5-40,-3 3-1,-78-91 0,116 155-13,-2 2 0,0 0 1,-1 1-1,-1 1 0,-40-25 0,48 35 10,-1 0 0,0 2 0,0 0 0,-1 1 0,0 1-1,0 0 1,-1 1 0,0 1 0,1 1 0,-31-2 0,34 5 48,1 1 1,0 0 0,0 1 0,0 0 0,1 1-1,-1 1 1,0 0 0,1 0 0,0 2-1,-17 9 1,12-5 30,0 2-1,1 0 0,0 2 1,1-1-1,1 2 0,-14 16 1,-9 20 8,2 2 0,2 1 0,-32 74 0,63-124-55,-56 128 45,-63 222 0,58-159-20,-226 939 28,249-942-35,-92 383 119,-26-120 46,104-303-108,29-78-1080,-43 88 1,58-142 401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0.550"/>
    </inkml:context>
    <inkml:brush xml:id="br0">
      <inkml:brushProperty name="width" value="0.1" units="cm"/>
      <inkml:brushProperty name="height" value="0.1" units="cm"/>
      <inkml:brushProperty name="color" value="#FFC114"/>
    </inkml:brush>
  </inkml:definitions>
  <inkml:trace contextRef="#ctx0" brushRef="#br0">26 0 696,'-7'3'7608,"8"-3"-7469,0 1-1,-1 0 0,1-1 0,0 1 0,-1 0 0,1-1 0,0 1 1,-1 0-1,1 0 0,-1-1 0,1 1 0,-1 0 0,0 0 0,1 0 1,-1 0-1,0 0 0,1 0 0,-1-1 0,0 1 0,0 0 0,0 0 1,0 0-1,0 0 0,0 0 0,0 0 0,0 0 0,0 0 1,-1 0-1,1 1 0,-5 37 686,4-36-598,-6 36-76,-7 62 1085,14-88-2623,0 0 0,1 0 0,3 17-1,-3-22-156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3.985"/>
    </inkml:context>
    <inkml:brush xml:id="br0">
      <inkml:brushProperty name="width" value="0.1" units="cm"/>
      <inkml:brushProperty name="height" value="0.1" units="cm"/>
      <inkml:brushProperty name="color" value="#FFC114"/>
    </inkml:brush>
  </inkml:definitions>
  <inkml:trace contextRef="#ctx0" brushRef="#br0">1 9 2024,'37'5'9765,"50"-10"-8818,-24 1-427,166-1-85,-188 7-389,-28 0-36,-1-2 0,0 0 0,23-2 1,-34 2-43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1.554"/>
    </inkml:context>
    <inkml:brush xml:id="br0">
      <inkml:brushProperty name="width" value="0.1" units="cm"/>
      <inkml:brushProperty name="height" value="0.1" units="cm"/>
      <inkml:brushProperty name="color" value="#E71224"/>
    </inkml:brush>
  </inkml:definitions>
  <inkml:trace contextRef="#ctx0" brushRef="#br0">19 12 1976,'-9'-12'11205,"5"22"-11405,1 8 575,2-1-1,0 1 1,1 0-1,3 31 1,0-28-296,-2 0 0,-1 0 0,-2 20 0,1-37-228,0 7-705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00.339"/>
    </inkml:context>
    <inkml:brush xml:id="br0">
      <inkml:brushProperty name="width" value="0.1" units="cm"/>
      <inkml:brushProperty name="height" value="0.1" units="cm"/>
      <inkml:brushProperty name="color" value="#5B2D90"/>
    </inkml:brush>
  </inkml:definitions>
  <inkml:trace contextRef="#ctx0" brushRef="#br0">7 12 800,'-4'-5'24,"2"-1"72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2.842"/>
    </inkml:context>
    <inkml:brush xml:id="br0">
      <inkml:brushProperty name="width" value="0.1" units="cm"/>
      <inkml:brushProperty name="height" value="0.1" units="cm"/>
      <inkml:brushProperty name="color" value="#E71224"/>
    </inkml:brush>
  </inkml:definitions>
  <inkml:trace contextRef="#ctx0" brushRef="#br0">26 10 552,'-26'-4'9894,"38"6"-8759,10 1-1021,0-2-1,0 0 1,31-4-1,-3 0-81,11 0-27,-44 1 14,0 0 0,0 2 1,1 0-1,-1 1 1,32 6-1,-39-5 44,0-1 0,0 0 0,0-1 1,0 0-1,0 0 0,14-4 0,-13 3-133,-1 0 0,1 0-1,0 1 1,22 2 0,-30-1-784,-3 1 295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1.221"/>
    </inkml:context>
    <inkml:brush xml:id="br0">
      <inkml:brushProperty name="width" value="0.1" units="cm"/>
      <inkml:brushProperty name="height" value="0.1" units="cm"/>
      <inkml:brushProperty name="color" value="#AB008B"/>
    </inkml:brush>
  </inkml:definitions>
  <inkml:trace contextRef="#ctx0" brushRef="#br0">15 33 2505,'12'-33'9934,"-13"37"-9855,1 0 0,-1 0 1,1 0-1,0 0 0,0 0 1,0 0-1,1 0 1,-1 0-1,3 6 0,-2 2 269,1 21-112,-2-1 0,-2 1-1,-6 42 1,-14-16-2387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2.212"/>
    </inkml:context>
    <inkml:brush xml:id="br0">
      <inkml:brushProperty name="width" value="0.1" units="cm"/>
      <inkml:brushProperty name="height" value="0.1" units="cm"/>
      <inkml:brushProperty name="color" value="#AB008B"/>
    </inkml:brush>
  </inkml:definitions>
  <inkml:trace contextRef="#ctx0" brushRef="#br0">6 9 1360,'-5'4'7511,"23"-3"-4513,50-6-3095,-35 3 1210,14-1-571,158-1 473,-182 7-757,-1 0 0,1 2 1,37 12-1,-37-10-162,-16-5-904,14-2-7706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16.308"/>
    </inkml:context>
    <inkml:brush xml:id="br0">
      <inkml:brushProperty name="width" value="0.1" units="cm"/>
      <inkml:brushProperty name="height" value="0.1" units="cm"/>
      <inkml:brushProperty name="color" value="#5B2D90"/>
    </inkml:brush>
  </inkml:definitions>
  <inkml:trace contextRef="#ctx0" brushRef="#br0">0 32 424,'10'-4'681,"1"0"0,-1 1-1,1 0 1,-1 1 0,1 0 0,0 0 0,0 1-1,0 1 1,20 1 0,13-2 454,210 0 334,-113 4-389,268 13 254,163-5-230,-243-13-777,32-2-45,457-24 262,-566 50-493,29 0-14,390-43 67,-178 22-62,-198 6-21,-148-6-9,408-19 196,-172 4 196,-372 14-404,217-2 145,-223 1-185,24-1-239,-1 2-1,0 0 0,38 6 0,-60-1-2069,-5 0 1464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26.876"/>
    </inkml:context>
    <inkml:brush xml:id="br0">
      <inkml:brushProperty name="width" value="0.1" units="cm"/>
      <inkml:brushProperty name="height" value="0.1" units="cm"/>
      <inkml:brushProperty name="color" value="#5B2D90"/>
    </inkml:brush>
  </inkml:definitions>
  <inkml:trace contextRef="#ctx0" brushRef="#br0">12 2 4921,'-11'-2'3306,"18"6"-1318,21 11-1354,-5 4-522,-1 0 0,-1 2 1,0 0-1,-2 1 0,29 44 0,-28-39-78,1 0-1,1-1 0,0-1 0,3-1 0,0-1 1,1-2-1,36 24 0,-62-45-16,1 0 0,-1 0 0,0 1-1,0-1 1,1 0 0,-1 0 0,0 0 0,0 0 0,1 0 0,-1 0 0,0 1 0,0-1 0,0 0-1,1 0 1,-1 0 0,0 0 0,0 1 0,0-1 0,0 0 0,0 0 0,1 1 0,-1-1 0,0 0 0,0 0-1,0 0 1,0 1 0,0-1 0,0 0 0,0 0 0,0 1 0,0-1 0,0 0 0,0 1 0,0-1-1,0 0 1,0 0 0,0 1 0,0-1 0,0 0 0,0 1 0,-13 3 389,-32 0-51,27-3-177,6 2-125,-1 0-1,1 1 0,0 1 1,0 0-1,0 0 1,0 1-1,1 0 1,0 1-1,-18 15 0,0 4-170,-52 56 0,72-71-467,1-1-1,1 2 0,0-1 1,0 1-1,1 0 0,-9 25 1,6-12-534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02.992"/>
    </inkml:context>
    <inkml:brush xml:id="br0">
      <inkml:brushProperty name="width" value="0.1" units="cm"/>
      <inkml:brushProperty name="height" value="0.1" units="cm"/>
      <inkml:brushProperty name="color" value="#5B2D90"/>
    </inkml:brush>
  </inkml:definitions>
  <inkml:trace contextRef="#ctx0" brushRef="#br0">147 39 1344,'4'-4'569,"0"0"0,0 0 0,0 1-1,1-1 1,0 1 0,-1 0 0,1 0 0,0 1-1,0-1 1,1 1 0,6-2 0,-44 39 1304,-31 12-1424,47-37-286,1 1 0,0 1 1,0 0-1,1 1 0,-19 23 1,32-35-105,0 0 0,1 0 0,-1 0 0,0 1 0,1-1 0,-1 0 0,1 0 0,0 1 0,-1-1 0,1 0 0,0 1 0,0-1 0,0 0 0,0 1 0,0-1 0,0 0 0,0 1 0,0-1 0,1 0 0,-1 1 0,1-1 0,-1 0 0,1 0 0,-1 1 0,1-1 0,-1 0 1,1 0-1,1 2 0,33 31 1052,-15-15-812,164 196-1195,-174-202 257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8.770"/>
    </inkml:context>
    <inkml:brush xml:id="br0">
      <inkml:brushProperty name="width" value="0.1" units="cm"/>
      <inkml:brushProperty name="height" value="0.1" units="cm"/>
      <inkml:brushProperty name="color" value="#5B2D90"/>
    </inkml:brush>
  </inkml:definitions>
  <inkml:trace contextRef="#ctx0" brushRef="#br0">19 0 5329,'-6'7'296,"1"2"168,3 3-328,1 0-88,1-1-16,-1-1-8,0-2 0,-1-1 0,2 0-8,0-1-16,1 0-168,2 0-672,2 0-576,1 0 688</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117"/>
    </inkml:context>
    <inkml:brush xml:id="br0">
      <inkml:brushProperty name="width" value="0.1" units="cm"/>
      <inkml:brushProperty name="height" value="0.1" units="cm"/>
      <inkml:brushProperty name="color" value="#5B2D90"/>
    </inkml:brush>
  </inkml:definitions>
  <inkml:trace contextRef="#ctx0" brushRef="#br0">1 1 4033,'-1'6'272,"21"0"176,-18 1-264,2 1-128,-1 2-32,1 1-8,-2-1-8,-2-1 8,1 0-16,0 0-56,2 1-232,0 0-536,0-1-264,0 1 479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448"/>
    </inkml:context>
    <inkml:brush xml:id="br0">
      <inkml:brushProperty name="width" value="0.1" units="cm"/>
      <inkml:brushProperty name="height" value="0.1" units="cm"/>
      <inkml:brushProperty name="color" value="#5B2D90"/>
    </inkml:brush>
  </inkml:definitions>
  <inkml:trace contextRef="#ctx0" brushRef="#br0">11 0 3617,'-2'14'432,"1"2"320,-1 2-320,1 3-312,0 0 0,0-1 16,0-3 0,1-1-32,0-2-48,1-1-56,2 1-152,1-3-576,0 2-376,1 1 520</inkml:trace>
  <inkml:trace contextRef="#ctx0" brushRef="#br0" timeOffset="1">19 354 2192,'-3'17'377,"0"-2"511,-1 0-24,1-3 24,0-1-88,1 0-336,1 0-136,2-1-200,0-1-64,0-1-48,-1 0-48,0 0-440,0-1-280,2 1-480,0 1-224,-1 1 824</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780"/>
    </inkml:context>
    <inkml:brush xml:id="br0">
      <inkml:brushProperty name="width" value="0.1" units="cm"/>
      <inkml:brushProperty name="height" value="0.1" units="cm"/>
      <inkml:brushProperty name="color" value="#5B2D90"/>
    </inkml:brush>
  </inkml:definitions>
  <inkml:trace contextRef="#ctx0" brushRef="#br0">5 1 464,'-1'15'56,"1"-2"32,0 1-32,1-1-48,-1 0 0,0-2 0,0-1-8,0-2-128,0 0 88</inkml:trace>
  <inkml:trace contextRef="#ctx0" brushRef="#br0" timeOffset="1">10 224 3457,'-4'11'440,"2"2"208,0 0-136,2-2-392,-1 0-72,2-1-32,0 0-8,2 0-64,0 1-224,1-2-504,-1 1-224,1 1-225,-1 0 537</inkml:trace>
  <inkml:trace contextRef="#ctx0" brushRef="#br0" timeOffset="2">32 529 1920,'-2'17'416,"0"-1"441,1 0-569,1-1-192,1 2-584,2 0-377,-1-1 457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0.598"/>
    </inkml:context>
    <inkml:brush xml:id="br0">
      <inkml:brushProperty name="width" value="0.1" units="cm"/>
      <inkml:brushProperty name="height" value="0.1" units="cm"/>
      <inkml:brushProperty name="color" value="#5B2D90"/>
    </inkml:brush>
  </inkml:definitions>
  <inkml:trace contextRef="#ctx0" brushRef="#br0">277 157 1040,'0'0'90,"-1"0"1,1 0-1,0 0 0,0 0 0,-1 0 1,1 0-1,0 0 0,0 1 0,-1-1 1,1 0-1,0 0 0,0 0 0,-1 0 1,1 0-1,0-1 0,0 1 0,-1 0 1,1 0-1,0 0 0,0 0 0,-1 0 1,1 0-1,-2-2 722,2 2-722,0 0 0,0 0 1,0 0-1,-1-1 0,1 1 0,0 0 1,0 0-1,0-1 0,0 1 0,0 0 1,0 0-1,0-1 0,0 1 0,0 0 1,0-1-1,0 1 0,0 0 0,0 0 1,0-1-1,0 1 0,0 0 0,0 0 1,0-1-1,0 1 0,0 0 0,0 0 1,1-1-1,0-19 2682,0 16-2284,1-1 0,-1 1-1,1-1 1,-1 1-1,-1-1 1,1 0 0,-1 1-1,0-1 1,0 0 0,0 0-1,0 1 1,-1-1 0,0 0-1,0 1 1,0-1 0,-1 1-1,1-1 1,-1 1-1,-3-5 1,4 7-410,0 0 0,0 0 0,-1 0 0,1 0 0,0 0-1,-1 0 1,0 0 0,0 1 0,1-1 0,-1 1 0,0-1 0,0 1 0,0-1 0,-1 1-1,1 0 1,0 0 0,0 0 0,-1 1 0,1-1 0,0 0 0,-1 1 0,1-1 0,0 1 0,-1 0-1,1 0 1,-1 0 0,1 0 0,-1 0 0,1 1 0,0-1 0,-1 1 0,1 0 0,0-1 0,-1 1-1,1 0 1,0 0 0,0 1 0,-3 1 0,-9 5-88,0 1 0,0 0 1,1 1-1,1 1 0,0 0 0,0 1 0,1 0 1,0 1-1,1 0 0,1 1 0,0 0 0,-7 16 1,12-21-10,0 1 0,0 0-1,1 0 1,1 0 0,0 0 0,0 0 0,1 1 0,0-1 0,0 1 0,2-1 0,-1 0 0,1 1 0,1-1 0,0 0 0,0 0 0,1 0 0,0 0 0,1 0 0,0 0 0,6 10 0,-5-13-21,0-1 0,0 1 0,0-1 0,1 0-1,0-1 1,0 0 0,1 1 0,-1-2 0,1 1 0,0-1-1,0 0 1,1-1 0,-1 1 0,1-2 0,0 1 0,0-1-1,0 0 1,0 0 0,0-1 0,0-1 0,0 1 0,0-1-1,14-2 1,-11 2 26,0-1 1,0 0-1,-1-1 0,1-1 1,0 1-1,-1-2 0,0 1 0,0-2 1,0 1-1,0-1 0,-1-1 1,0 1-1,0-2 0,0 1 0,-1-1 1,0-1-1,10-10 0,-12 8 81,1 1 0,-2-1 0,1 0 0,-1 0 0,-1 0 0,0-1 0,0 0 0,-1 0 0,-1 0 0,1 0 0,-2 0 0,1-18 0,-2 21-33,-1 1-1,0-1 1,0 1-1,0-1 0,-1 1 1,0 0-1,-1-1 1,0 1-1,0 0 1,0 0-1,-1 1 1,0-1-1,0 1 1,-1 0-1,1 0 1,-2 0-1,1 1 1,0 0-1,-9-7 1,2 3-216,0 1 1,-1 0 0,0 0-1,-16-6 1,23 12-255,1 0 0,0 0 0,-1 1 0,1 0 0,-1 0 0,0 0 0,1 1 0,-10 0 0,-3 4-671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128"/>
    </inkml:context>
    <inkml:brush xml:id="br0">
      <inkml:brushProperty name="width" value="0.1" units="cm"/>
      <inkml:brushProperty name="height" value="0.1" units="cm"/>
      <inkml:brushProperty name="color" value="#5B2D90"/>
    </inkml:brush>
  </inkml:definitions>
  <inkml:trace contextRef="#ctx0" brushRef="#br0">36 1 4457,'-6'11'528,"0"-1"680,5 0-1056,1 0-40,3-2-288,-1 0-88,-1 0-392,0-1-416,-1 1 632</inkml:trace>
  <inkml:trace contextRef="#ctx0" brushRef="#br0" timeOffset="1">10 256 4057,'-2'16'288,"1"1"16,0-1 24,0 0-72,0-1-8,0-1 24,0 0-8,0 0-120,1 0-104,0-1-632,1 1-672,2-1 696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541"/>
    </inkml:context>
    <inkml:brush xml:id="br0">
      <inkml:brushProperty name="width" value="0.1" units="cm"/>
      <inkml:brushProperty name="height" value="0.1" units="cm"/>
      <inkml:brushProperty name="color" value="#5B2D90"/>
    </inkml:brush>
  </inkml:definitions>
  <inkml:trace contextRef="#ctx0" brushRef="#br0">5 0 3569,'-1'19'136,"1"1"-32,0-1-224,0 0-80,2 1-160,-1-1-80,1-1 79,-1 1 73,0-4 128,1 1 40,-1-3 24,1 0-16,-1-2-304,1 0 272</inkml:trace>
  <inkml:trace contextRef="#ctx0" brushRef="#br0" timeOffset="1">12 303 2633,'-2'12'328,"0"0"312,0 0-152,0 0-184,0-1-88,1-2-192,1-1-112,-1 0-776,1 1 600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952"/>
    </inkml:context>
    <inkml:brush xml:id="br0">
      <inkml:brushProperty name="width" value="0.1" units="cm"/>
      <inkml:brushProperty name="height" value="0.1" units="cm"/>
      <inkml:brushProperty name="color" value="#5B2D90"/>
    </inkml:brush>
  </inkml:definitions>
  <inkml:trace contextRef="#ctx0" brushRef="#br0">5 0 5249,'-3'10'136,"2"-3"-240,1-1-496,0 0-128,0-1-144,1 1 79,1 0 185,-1-1-40,2 0 360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2.099"/>
    </inkml:context>
    <inkml:brush xml:id="br0">
      <inkml:brushProperty name="width" value="0.1" units="cm"/>
      <inkml:brushProperty name="height" value="0.1" units="cm"/>
      <inkml:brushProperty name="color" value="#5B2D90"/>
    </inkml:brush>
  </inkml:definitions>
  <inkml:trace contextRef="#ctx0" brushRef="#br0">3 1 3761,'-2'4'200,"2"3"216,0 3-416,1 0 8,0 1 8,2-1 0,0 1-40,1 0 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5.643"/>
    </inkml:context>
    <inkml:brush xml:id="br0">
      <inkml:brushProperty name="width" value="0.1" units="cm"/>
      <inkml:brushProperty name="height" value="0.1" units="cm"/>
      <inkml:brushProperty name="color" value="#5B2D90"/>
    </inkml:brush>
  </inkml:definitions>
  <inkml:trace contextRef="#ctx0" brushRef="#br0">14 0 6201,'-8'6'200,"5"3"16,1 2-208,1 0 0,1 0 8,0-1-8,1-1-208,0-3-256,1 1-872,1-1 752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023"/>
    </inkml:context>
    <inkml:brush xml:id="br0">
      <inkml:brushProperty name="width" value="0.1" units="cm"/>
      <inkml:brushProperty name="height" value="0.1" units="cm"/>
      <inkml:brushProperty name="color" value="#5B2D90"/>
    </inkml:brush>
  </inkml:definitions>
  <inkml:trace contextRef="#ctx0" brushRef="#br0">22 1 1608,'0'14'256,"0"0"249,0-1-257,0 0-144,0-2-16,0-1-8,1-2-8,2-1-72,0 2-504,3 0 343</inkml:trace>
  <inkml:trace contextRef="#ctx0" brushRef="#br0" timeOffset="1">31 295 3449,'-5'15'296,"0"3"128,1-3-136,0 0-264,1 0-24,0-3 0,1 0-24,1-2-224,-1-3-256,1 1 280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402"/>
    </inkml:context>
    <inkml:brush xml:id="br0">
      <inkml:brushProperty name="width" value="0.1" units="cm"/>
      <inkml:brushProperty name="height" value="0.1" units="cm"/>
      <inkml:brushProperty name="color" value="#5B2D90"/>
    </inkml:brush>
  </inkml:definitions>
  <inkml:trace contextRef="#ctx0" brushRef="#br0">8 1 3169,'-1'13'328,"-1"0"312,1 2-64,-1 0-64,1 0-96,0 1-104,1 0-256,0-1-32,1 1-24,0 0-40,2 0-488,-1 2-392,1 2 488</inkml:trace>
  <inkml:trace contextRef="#ctx0" brushRef="#br0" timeOffset="1">46 457 1544,'1'15'176,"1"1"272,0 1-512,1-1-232,1-1-144,-1-2 8,0-2 120,0-2 192,-1-1 128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751"/>
    </inkml:context>
    <inkml:brush xml:id="br0">
      <inkml:brushProperty name="width" value="0.1" units="cm"/>
      <inkml:brushProperty name="height" value="0.1" units="cm"/>
      <inkml:brushProperty name="color" value="#5B2D90"/>
    </inkml:brush>
  </inkml:definitions>
  <inkml:trace contextRef="#ctx0" brushRef="#br0">31 0 6105,'0'18'352,"-2"-6"152,1 0-1712,1 0-272,0-2-184,0-1 975</inkml:trace>
  <inkml:trace contextRef="#ctx0" brushRef="#br0" timeOffset="1">11 351 10562,'-7'11'-192,"4"4"-1064,3-1-16,0-1-9,1-1 233,-1-3 608,0 0 232,-1-3-368,1-1-624,0 1 656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102"/>
    </inkml:context>
    <inkml:brush xml:id="br0">
      <inkml:brushProperty name="width" value="0.1" units="cm"/>
      <inkml:brushProperty name="height" value="0.1" units="cm"/>
      <inkml:brushProperty name="color" value="#5B2D90"/>
    </inkml:brush>
  </inkml:definitions>
  <inkml:trace contextRef="#ctx0" brushRef="#br0">16 1 6433,'-2'18'833,"-3"-5"1231,1 1-1864,3 2-248,0-1-64,0 0-40,0 1 8,0 0-112,1 1-120,2 1-440,-1 0-297,1 4-887,1 1 1072</inkml:trace>
  <inkml:trace contextRef="#ctx0" brushRef="#br0" timeOffset="1">15 370 3273,'-1'17'872,"1"-1"984,-1 1-383,1 0-513,1 0-272,0-1-456,2 1-152,0-1-368,0-1-240,1-2-576,1-1-545,-1-1 929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446"/>
    </inkml:context>
    <inkml:brush xml:id="br0">
      <inkml:brushProperty name="width" value="0.1" units="cm"/>
      <inkml:brushProperty name="height" value="0.1" units="cm"/>
      <inkml:brushProperty name="color" value="#5B2D90"/>
    </inkml:brush>
  </inkml:definitions>
  <inkml:trace contextRef="#ctx0" brushRef="#br0">9 1 12099,'-4'17'112,"0"-4"-544,3 0-305,2-1-103,1-4-40,-2-1 192,1-2-56,0-1-441,0 1-215,0 1-496,-1-1 823</inkml:trace>
  <inkml:trace contextRef="#ctx0" brushRef="#br0" timeOffset="1">9 163 4465,'-2'9'640,"1"0"512,0 2-207,0 0-273,0 0-104,-1 1-176,1-1-96,1-1-224,0 0-64,1-3-208,2-1-272,1-2-800,1-1-729,0-2 1065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09.620"/>
    </inkml:context>
    <inkml:brush xml:id="br0">
      <inkml:brushProperty name="width" value="0.1" units="cm"/>
      <inkml:brushProperty name="height" value="0.1" units="cm"/>
      <inkml:brushProperty name="color" value="#5B2D90"/>
    </inkml:brush>
  </inkml:definitions>
  <inkml:trace contextRef="#ctx0" brushRef="#br0">0 67 5793,'39'-37'-3994,"-30"29"6511,-6 6-2325,0-1-1,0 1 1,0 1 0,1-1 0,-1 0 0,1 1 0,-1 0 0,1-1 0,0 2 0,-1-1 0,1 0 0,0 1-1,0-1 1,5 1 0,60 6-506,-37-2 508,546-5-1580,-302-8-763,-113 6 1347</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15.956"/>
    </inkml:context>
    <inkml:brush xml:id="br0">
      <inkml:brushProperty name="width" value="0.1" units="cm"/>
      <inkml:brushProperty name="height" value="0.1" units="cm"/>
      <inkml:brushProperty name="color" value="#5B2D90"/>
    </inkml:brush>
  </inkml:definitions>
  <inkml:trace contextRef="#ctx0" brushRef="#br0">1 89 2897,'22'-2'1262,"-1"0"0,1-1 0,24-8 1,-20 5 46,45-4 1,202-2-847,57-4-529,-279 12 62,325-18 71,-281 21-39,184 23 0,-273-22-156,-3 0-62,0 1 1,-1-1 0,1 0 0,0 1-1,-1-1 1,1 1 0,-1 0-1,1 0 1,-1 0 0,1 0 0,-1 0-1,0 0 1,0 1 0,4 2 0,-5 0-563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25.283"/>
    </inkml:context>
    <inkml:brush xml:id="br0">
      <inkml:brushProperty name="width" value="0.1" units="cm"/>
      <inkml:brushProperty name="height" value="0.1" units="cm"/>
      <inkml:brushProperty name="color" value="#5B2D90"/>
    </inkml:brush>
  </inkml:definitions>
  <inkml:trace contextRef="#ctx0" brushRef="#br0">18 0 1816,'-12'4'5689,"17"5"-4332,19 6-1553,-10-8 432,0 0 1,0 1-1,-1 1 1,20 16-1,-24-17-99,0-1-1,1 0 0,0 0 1,0-1-1,1 0 1,0-1-1,0 0 0,21 6 1,-31-11-128,1 0 1,-1 0 0,1 0-1,-1 0 1,1 1-1,-1-1 1,1 0 0,-1 1-1,1-1 1,-1 1-1,1 0 1,-1-1 0,0 1-1,1 0 1,-1 0-1,0 0 1,0-1 0,0 1-1,0 1 1,0-1-1,0 0 1,0 0 0,0 0-1,0 0 1,0 1-1,0-1 1,-1 1 0,1-1-1,-1 0 1,1 1-1,-1-1 1,1 1 0,-1-1-1,0 1 1,0-1-1,0 1 1,0-1 0,0 1-1,0-1 1,0 1-1,0-1 1,0 1 0,-1-1-1,0 3 1,-31 4 171,16-5-147,-6 8-26,-1 1 1,1 1 0,1 1-1,1 0 1,0 2 0,0 0 0,2 2-1,-22 25 1,26-21-3958,11-13 2354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21.913"/>
    </inkml:context>
    <inkml:brush xml:id="br0">
      <inkml:brushProperty name="width" value="0.1" units="cm"/>
      <inkml:brushProperty name="height" value="0.1" units="cm"/>
      <inkml:brushProperty name="color" value="#008C3A"/>
    </inkml:brush>
  </inkml:definitions>
  <inkml:trace contextRef="#ctx0" brushRef="#br0">1 905 984,'5'-7'517,"0"1"0,0-1 0,-1 0 0,0 0-1,0 0 1,0-1 0,-1 0 0,0 1 0,0-1 0,2-14 0,1-14-234,2-41 1,-4 37 151,-1 7-336,31-212 221,-17 114-264,-14 96-7,1 0 0,1 0 0,2 1 0,2 0 1,13-36-1,-22 70-44,0-1 1,0 1-1,0 0 1,0 0 0,0 0-1,0 0 1,0-1-1,0 1 1,0 0-1,1 0 1,-1 0-1,0 0 1,0-1-1,0 1 1,0 0 0,0 0-1,0 0 1,0 0-1,0-1 1,0 1-1,0 0 1,1 0-1,-1 0 1,0 0-1,0 0 1,0 0 0,0 0-1,0-1 1,1 1-1,-1 0 1,0 0-1,0 0 1,0 0-1,0 0 1,1 0-1,-1 0 1,0 0 0,0 0-1,0 0 1,1 0-1,-1 0 1,0 0-1,0 0 1,0 0-1,0 0 1,1 0-1,-1 0 1,0 0 0,0 0-1,0 0 1,0 0-1,1 1 1,-1-1-1,0 0 1,0 0-1,0 0 1,6 15 29,0 19-74,-7 88 51,-1-75 324,8 82 0,-5-120-291,1 1 0,0-1 0,0 0 0,1 0 1,0 0-1,5 9 0,-8-17-39,1 1 1,0-1-1,0 0 0,0 1 1,0-1-1,0 0 0,0 1 1,0-1-1,0 0 0,0 0 1,1 0-1,-1 0 1,0 0-1,1 0 0,-1 0 1,1-1-1,-1 1 0,1-1 1,-1 1-1,1-1 0,-1 1 1,1-1-1,0 0 1,-1 1-1,1-1 0,-1 0 1,1 0-1,0-1 0,-1 1 1,1 0-1,0 0 0,-1-1 1,1 1-1,-1-1 1,1 1-1,-1-1 0,1 0 1,-1 1-1,1-1 0,-1 0 1,0 0-1,2-1 0,6-4 13,0 0 0,0 0 0,-1-1 0,0 1 0,0-2 0,0 1 0,-1-1 0,0-1 0,-1 1 0,0-1 0,0 0-1,-1-1 1,0 1 0,-1-1 0,0 0 0,0 0 0,-1 0 0,0-1 0,-1 1 0,0-1 0,0-19 0,-1 6-2,-2 11-25,1 0 1,1-1-1,1 1 1,4-19 0,-6 32 3,0 0 0,0 0 1,0 0-1,0 0 1,0 0-1,0 0 0,0 0 1,0 0-1,0 0 1,0 1-1,0-1 0,0 0 1,0 0-1,1 0 1,-1 0-1,0 0 0,0 0 1,0 0-1,0 0 1,0 0-1,0 0 0,0 0 1,0 0-1,0 0 1,0 0-1,0 0 1,1 0-1,-1 0 0,0 0 1,0 0-1,0 0 1,0 0-1,0 0 0,0 0 1,0 0-1,0 0 1,0 0-1,0 0 0,0 0 1,1 0-1,-1 0 1,0 0-1,0 0 0,0 0 1,0 0-1,0 0 1,0 0-1,0-1 0,0 1 1,0 0-1,0 0 1,0 0-1,0 0 1,0 0-1,0 0 0,0 0 1,0 0-1,0 0 1,0 0-1,1 0 0,-1-1 1,0 1-1,0 0 1,0 0-1,3 12-69,2 15 65,-7 115 227,0-11 0,20 181 0,48 297 345,1-29-426,-59-494-84,-7-63-33,0 0 0,2 0 1,0 0-1,2 0 0,0-1 0,2 1 1,17 40-1,-23-61-7,0 1-1,0-1 1,1 1 0,-1-1-1,1 0 1,-1 1 0,1-1 0,0 0-1,-1 0 1,1 0 0,0-1 0,0 1-1,1 0 1,-1-1 0,0 1-1,1-1 1,-1 0 0,0 0 0,1 0-1,-1 0 1,1 0 0,0 0 0,-1-1-1,1 1 1,0-1 0,-1 0-1,1 0 1,0 0 0,0 0 0,-1 0-1,1-1 1,0 1 0,-1-1 0,6-1-1,-3-1-10,-1 0 1,1 0-1,-1 0 0,1-1 0,-1 0 0,0 0 0,-1 0 0,1 0 0,-1 0 0,1-1 1,-1 1-1,-1-1 0,1 0 0,-1 0 0,0 0 0,3-8 0,7-31 21,-1-2 0,9-86 0,-9-95 95,-10 146-38,3 1 0,28-146 0,-31 219-80,2 0 0,-1 1-1,1-1 1,0 0 0,1 1 0,-1 0 0,1 0 0,0 0 0,1 0 0,9-9 0,-13 14 1,0 0 0,0 0 0,1 0 0,-1 0 0,1 0 0,-1 0 0,0 1 0,1-1 0,0 0 1,-1 1-1,1-1 0,-1 1 0,1-1 0,0 1 0,-1 0 0,1 0 0,-1 0 0,1 0 0,0 0 0,1 0 0,0 1 5,-1 0 0,0 1 0,0-1 0,0 0-1,0 1 1,0-1 0,0 1 0,-1-1 0,1 1-1,0 0 1,-1 0 0,1 0 0,-1 0-1,0 0 1,0 0 0,0 0 0,0 0 0,1 4-1,12 30 66,-3 0-1,12 56 0,-3-5 11,-4-19-21,-9-37 37,14 42 0,52 133-24,-58-162-57,12 67 0,-20-77-24,1 1 0,2-1 1,24 54-1,-34-86-2,1 0 0,0-1 1,-1 1-1,1 0 0,0-1 1,0 1-1,0-1 0,0 1 1,0-1-1,0 1 0,1-1 0,-1 0 1,0 0-1,1 0 0,-1 0 1,1 0-1,-1 0 0,1 0 0,0 0 1,-1 0-1,1-1 0,0 1 1,0-1-1,-1 1 0,1-1 1,0 0-1,0 1 0,0-1 0,-1 0 1,5-1-1,0-1-23,0 0 0,1-1 1,-1 0-1,0 0 0,-1 0 0,1-1 0,5-5 1,-7 6 25,1 0 1,-1 0-1,0 0 1,1 0-1,0 0 1,0 1 0,0 0-1,0 0 1,0 0-1,9-1 1,-13 3 3,0 1 0,0-1-1,0 1 1,0-1 0,0 1 0,0 0 0,0-1 0,0 1 0,0 0 0,0 0 0,0 0 0,0 0-1,0 0 1,-1-1 0,1 1 0,0 1 0,-1-1 0,1 0 0,-1 0 0,1 0 0,-1 0 0,1 0-1,-1 0 1,0 1 0,0-1 0,0 0 0,1 0 0,-1 2 0,3 41 78,-3-39-75,23 312 104,-14-253-117,3-1-1,2 0 1,45 119 0,-58-178-8,1 0 0,-1-1-1,1 1 1,0-1 0,0 1 0,0-1 0,0 0 0,1 0 0,-1 0-1,1 0 1,0 0 0,0 0 0,0-1 0,0 0 0,0 1 0,1-1 0,-1 0-1,5 1 1,-5-2-4,1-1 0,-1 0 0,0 0 0,1 0 0,-1 0 0,1 0 0,-1-1 0,0 0 0,1 1-1,-1-1 1,0 0 0,0-1 0,0 1 0,0-1 0,0 1 0,0-1 0,0 0 0,0 0 0,0 0 0,3-4 0,4-4 24,-1 1 1,-1-1-1,1-1 1,-2 1-1,1-1 1,-1-1-1,-1 1 1,0-1-1,-1 0 1,0 0-1,4-22 1,3-17 6,9-85 0,-13 67-11,3-31 19,-8 60-2,2 0 1,18-71 0,-22 107-13,0 0 0,1 0 0,-1 0 0,1 1 0,0-1 0,0 1 0,1-1 0,-1 1 0,1 0 0,0 0 0,-1 0 1,5-4-1,-6 7-1,0-1 1,0 1-1,0-1 1,-1 1-1,1-1 1,0 1-1,0 0 1,0 0-1,0-1 0,0 1 1,0 0-1,0 0 1,0 0-1,0 0 1,0 0-1,0 0 1,0 0-1,0 0 1,0 0-1,0 1 1,0-1-1,1 1 1,0 0-1,-1 0 1,1 1-1,0-1 1,-1 0-1,0 1 1,1-1-1,-1 1 1,0-1-1,0 1 1,0-1-1,0 1 1,0 0-1,1 2 1,10 29 17,-1 0 0,-1 0 1,9 66-1,-17-85-10,9 84 45,-7-55-14,10 50-1,-11-81-35,0-1-1,0 0 0,1 0 0,0 0 0,1 0 0,1-1 1,-1 0-1,2 0 0,8 11 0,-10-16-5,1 0 0,-1 0 0,1 0 0,1-1 0,-1 0 0,0 0 0,1-1 0,0 0 0,0 0 0,0-1 0,0 1 0,0-2 0,1 1 0,-1-1 0,0 0 0,1 0 0,-1-1 0,1 0 0,-1 0 0,1-1 0,-1 0 0,1-1 0,-1 1 1,0-1-1,0-1 0,0 1 0,0-1 0,0 0 0,7-6 0,-12 8 8,0-1 1,1 1-1,-1 0 0,0 0 1,0-1-1,1 1 1,-1 1-1,1-1 1,-1 0-1,1 1 0,-1-1 1,1 1-1,-1 0 1,1 0-1,-1 0 1,1 0-1,-1 0 1,1 0-1,-1 1 0,1-1 1,-1 1-1,1 0 1,-1 0-1,4 1 1,-3 1 2,-1-1 1,0 1-1,1 0 1,-1 0-1,0 0 0,0 1 1,0-1-1,-1 0 1,1 1-1,-1-1 1,0 1-1,0-1 1,0 1-1,0 0 1,-1-1-1,1 6 1,4 39 19,-3-27 20,0 0 1,1 0-1,1 0 1,1 0-1,11 28 1,-13-44-40,0 1 0,0 0 0,1-1 0,-1 0 0,1 1 0,0-2 0,1 1 1,-1 0-1,1-1 0,0 0 0,0 0 0,1 0 0,-1-1 0,1 0 0,-1 0 0,1 0 0,0 0 0,0-1 0,0 0 1,1-1-1,-1 1 0,11 0 0,53 0 18,-54-2-18,-1 0 0,0 0 0,0 2 0,16 3 0,-6 1 9,2 1-11,46 5 0,-58-8-3,1 0 1,-1 2 0,0 0-1,0 0 1,-1 1-1,23 15 1,-35-20-5,7 4 5,-1 0 1,0 1-1,-1 0 1,1 0-1,-1 1 1,-1 0-1,0 0 1,0 0-1,9 18 1,4 12 29,14 41 1,-24-58-33,4 14 12,-4-9-16,1-1 0,17 30 1,-23-49-8,0 0 1,0 0 0,0-1-1,0 1 1,1-1 0,0 0 0,0 0-1,1 0 1,-1-1 0,1 0 0,0 0-1,0-1 1,11 6 0,-15-9 3,1 0 0,-1 1 0,1-1 0,0 0 0,-1 0 0,1 0 0,0 0-1,-1-1 1,1 1 0,-1-1 0,1 0 0,-1 1 0,1-1 0,-1 0 0,0-1 0,1 1 0,-1 0 0,0-1 0,0 1 0,0-1 0,0 0 0,3-2 0,43-50-52,-39 43 31,2-5 20,0 0-1,-1 0 0,9-23 1,19-29 17,-37 66-11,0 1 0,0-1 0,0 1 0,0 0-1,0 0 1,1-1 0,-1 1 0,0 0 0,1 0 0,-1 0 0,1 0 0,-1 1 0,1-1 0,0 0 0,-1 1 0,1-1 0,0 1 0,-1-1-1,1 1 1,0 0 0,-1 0 0,1 0 0,2 0 0,1 1 4,-1-1-1,1 1 1,-1 1-1,0-1 1,0 1-1,0 0 1,0 0-1,0 0 0,4 3 1,5 4 7,-1 1 0,0 0 0,-1 0 1,14 18-1,37 36 54,-43-46-16,-1 1-1,23 30 1,-31-36-31,1 0 1,1-1-1,0 0 1,0-1 0,1-1-1,1 0 1,0-1 0,0 0-1,1-1 1,0-1-1,0 0 1,0-1 0,28 7-1,-20-11-31,1-1 0,0 0 0,0-2-1,0-1 1,45-10 0,-36 6 19,58-3 0,-78 9 2,-1 1 0,1 0 0,-1 0 0,0 1 0,0 1 1,0 0-1,0 1 0,16 7 0,-9-1 81,-1 1-1,0 1 1,-1 1-1,30 29 1,-27-24 38,0-1-1,34 22 1,5 2-270,-37-25 242,0-1 1,1-1-1,28 13 1,-45-24-258,0-1 0,0 0 0,0 0 0,1 0 0,-1 0-1,1-1 1,-1-1 0,1 1 0,0-1 0,-1 0 0,1 0 0,0-1 0,-1 0 0,1 0 0,-1 0 0,1-1 0,9-4 0,-2-2-1520,-1-5 705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33.932"/>
    </inkml:context>
    <inkml:brush xml:id="br0">
      <inkml:brushProperty name="width" value="0.1" units="cm"/>
      <inkml:brushProperty name="height" value="0.1" units="cm"/>
      <inkml:brushProperty name="color" value="#F6630D"/>
    </inkml:brush>
  </inkml:definitions>
  <inkml:trace contextRef="#ctx0" brushRef="#br0">0 2089 1000,'1'-14'983,"1"0"1,1 0-1,0 0 0,1 0 0,1 1 0,6-14 0,-4 8-330,0 0 0,4-24 0,-4-15 201,0-111 0,-1-9 25,24-107 8,81-609-352,-103 848-569,23-74 0,-26 105 10,1-1-1,1 1 0,0 1 0,1-1 0,1 1 0,0 1 1,1 0-1,15-17 0,-25 30 14,0 0-1,0-1 1,0 1 0,1 0-1,-1 0 1,0 0 0,0-1-1,0 1 1,0 0 0,1 0-1,-1 0 1,0 0 0,0 0-1,0 0 1,1-1 0,-1 1-1,0 0 1,0 0 0,1 0-1,-1 0 1,0 0 0,0 0-1,1 0 1,-1 0-1,0 0 1,0 0 0,0 0-1,1 0 1,-1 0 0,0 0-1,0 0 1,1 0 0,-1 0-1,0 1 1,0-1 0,0 0-1,1 0 1,-1 0 0,0 0-1,0 0 1,0 0 0,1 1-1,-1-1 1,0 0 0,5 15-169,-3 24 160,-2-35-8,0 64-29,-1-19 41,7 59 0,-4-95 18,0 0 0,0 0 0,2 0 1,-1 0-1,2 0 0,0 0 0,0-1 0,1 0 0,9 14 0,-13-24-5,-1 1-1,1-1 0,-1 0 1,1 0-1,0 1 0,0-1 1,0 0-1,0-1 0,0 1 1,0 0-1,0 0 0,1-1 1,-1 0-1,1 1 0,-1-1 1,1 0-1,-1 0 0,1 0 1,0-1-1,0 1 0,-1-1 1,1 1-1,3-1 0,-3-1 2,0 0 0,0 0 0,0 0 0,1-1 0,-2 1 0,1-1 0,0 0-1,0 0 1,0 0 0,-1 0 0,1 0 0,-1-1 0,0 1 0,0-1 0,0 0 0,0 1 0,0-1-1,2-4 1,4-9 16,0 0 0,-2-1-1,1 1 1,-2-1 0,0-1-1,2-17 1,17-55-14,-24 89-3,0 1 0,0-1-1,0 1 1,0-1 0,0 1-1,0 0 1,0-1 0,0 1-1,0-1 1,0 1 0,0 0-1,0-1 1,1 1 0,-1 0-1,0-1 1,0 1 0,0 0-1,1-1 1,-1 1-1,0 0 1,0-1 0,1 1-1,-1 0 1,0 0 0,1-1-1,-1 1 1,0 0 0,1 0-1,-1 0 1,1-1 0,-1 1-1,0 0 1,1 0 0,-1 0-1,1 0 1,-1 0 0,0 0-1,1 0 1,6 16-72,-2 26 2,-5 453-45,-1-10 237,9-394-97,25 114-1,1 7 69,-24-87-28,10 65-1,-11-136-33,2 0-1,2-1 1,24 61 0,-37-112-25,1-1 0,-1 0 0,1 1 0,-1-1 0,1 1 0,-1-1 0,1 0 0,-1 0 0,1 1 0,0-1 0,0 0 0,0 0 0,0 0 0,0 0 0,0 0 0,0 0 1,0 0-1,0 0 0,1 0 0,-1 0 0,0-1 0,0 1 0,1 0 0,-1-1 0,3 1 0,-3-1 8,1-1 0,-1 0 1,1 1-1,-1-1 0,1 0 0,-1 0 0,0 0 1,0 0-1,1 0 0,-1 0 0,0 0 0,0-1 1,0 1-1,0 0 0,0-1 0,0 1 0,-1-1 1,2-1-1,4-12 32,0 1-1,0-1 1,4-21 0,46-229-23,26-110 65,-81 372-91,0-5 30,1 0 0,0 0 0,0 0 0,1 0 0,0 0 0,0 1 0,1-1 0,0 1 0,0 0 0,0 0 0,1 0-1,0 1 1,1 0 0,8-8 0,-13 13-19,0 1-1,0 0 0,0-1 0,0 1 1,1 0-1,-1 0 0,0 0 1,0 0-1,0 0 0,1 0 0,-1 0 1,0 0-1,0 0 0,0 0 1,1 1-1,-1-1 0,0 1 0,0-1 1,0 1-1,0-1 0,0 1 1,0-1-1,0 1 0,0 0 0,0 0 1,0 0-1,0-1 0,-1 1 1,1 0-1,0 0 0,0 0 0,-1 0 1,1 0-1,0 2 0,20 38 149,62 266 32,-69-244-176,8 82 0,-15-87-3,28 114 1,-33-166-9,0 0-1,0 0 1,0 0-1,1 0 1,0-1 0,0 1-1,1-1 1,-1 1-1,1-1 1,0 0 0,0-1-1,1 1 1,0-1-1,0 0 1,0 0-1,0 0 1,0-1 0,1 1-1,0-1 1,-1-1-1,1 1 1,0-1 0,0 0-1,1 0 1,-1-1-1,0 0 1,0 0 0,1 0-1,-1-1 1,1 0-1,-1 0 1,0-1-1,1 0 1,-1 0 0,0 0-1,1-1 1,-1 0-1,0 0 1,0 0 0,-1-1-1,1 0 1,0 0-1,-1-1 1,0 1 0,0-1-1,7-7 1,-11 11 4,-1-1 1,0 1-1,1 0 1,-1-1-1,0 1 0,1 0 1,-1-1-1,0 1 1,1 0-1,-1-1 1,1 1-1,-1 0 1,0 0-1,1 0 1,-1-1-1,1 1 0,-1 0 1,1 0-1,-1 0 1,1 0-1,-1 0 1,1 0-1,-1 0 1,1 0-1,-1 0 1,1 0-1,-1 0 1,1 0-1,-1 0 0,1 0 1,-1 1-1,0-1 1,1 0-1,-1 0 1,1 0-1,-1 1 1,1-1-1,10 22 85,-3 26-3,13 175-44,60 262 0,-80-482-46,-1 0 0,1 0 0,0 0 0,0-1 0,0 1-1,0 0 1,0 0 0,1-1 0,-1 1 0,1-1 0,0 1 0,0-1 0,0 0 0,0 1 0,0-1 0,0 0 0,0 0 0,1-1 0,-1 1 0,1 0 0,-1-1 0,1 0 0,0 1 0,0-1-1,0 0 1,-1-1 0,4 2 0,-2-2-10,0 0 0,0 0 0,0 0 0,-1-1 0,1 1 0,0-1-1,-1 0 1,1 0 0,0-1 0,-1 1 0,1-1 0,-1 1 0,0-1 0,0 0-1,1 0 1,-1 0 0,-1-1 0,1 1 0,0-1 0,0 0 0,3-4 0,2-5 18,-1 1 1,0-1-1,-1-1 1,0 1 0,-1-1-1,6-19 1,17-88 175,-21 84-162,18-148-20,-11 55 1,-10 108-54,0 0 1,11-28-1,-13 42 34,1 0 0,0 0 0,0 0-1,0 1 1,1-1 0,0 1 0,0 0-1,1 0 1,0 0 0,8-7 0,-13 13 0,1-1 0,-1 1 1,1 0-1,-1 0 1,0-1-1,1 1 0,-1 0 1,1 0-1,-1 0 1,1 0-1,-1 0 0,1 0 1,-1-1-1,0 1 0,1 0 1,-1 0-1,1 0 1,-1 1-1,1-1 0,-1 0 1,1 0-1,-1 0 1,1 0-1,-1 0 0,0 0 1,1 1-1,-1-1 1,1 0-1,-1 0 0,0 1 1,1-1-1,-1 1 1,13 17-200,3 29 312,-14-40-142,64 197-553,-46-120 653,-16-60-29,1-1 0,1 1 1,1-1-1,1-1 0,2 1 1,0-1-1,19 30 0,-24-46-2,1-1 0,0 1-1,0-1 1,1 0-1,0-1 1,0 1-1,0-1 1,0-1 0,0 1-1,1-1 1,13 3-1,12 3-30,45 6 0,-66-14 6,0 0 0,0-1 0,0-1 1,17-2-1,-18 1 16,-1 1 1,0 0 0,1 1-1,-1 0 1,15 2 0,-21-1-2,0 0 0,-1 0 0,0 0 0,1 0 0,-1 1 0,0 0 0,1 0 0,-1 0 0,0 0 0,0 0 0,-1 0 0,1 1 0,0 0 0,-1-1 0,1 1 0,-1 0 0,0 0 0,0 0 0,2 6 0,17 34 95,-15-29-25,1 0-1,0 0 0,14 19 0,-17-28-75,1 0 0,-1-1 0,1 1 0,-1-1-1,1 0 1,1-1 0,-1 1 0,0-1 0,1 0-1,-1-1 1,1 1 0,9 2 0,11 3 1,3 1-13,1-1 0,49 8 0,-68-15 2,5 0 9,0 0 0,-1 2 0,1 0 0,-1 1 0,20 7 0,-30-8 8,0-1-1,-1 1 0,1 0 0,-1 0 0,0 0 0,0 1 0,0-1 0,0 1 0,-1 0 0,1 0 1,-1 1-1,0-1 0,0 1 0,-1-1 0,1 1 0,-1 0 0,0 0 0,0 0 0,1 10 0,12 44 15,37 134-1,-41-158-67,2-2 0,2 1 0,26 45 0,-39-77 17,-1 0 0,0 0 0,1 0 0,-1 0 0,1 0 0,0 0 0,0 0 0,-1-1 0,1 1 0,0-1 0,0 0 0,1 1 0,-1-1 0,0 0-1,0 0 1,1 0 0,-1 0 0,0-1 0,1 1 0,4 0 0,-3-1 12,1 0 1,-1-1-1,1 1 0,-1-1 0,1 0 0,-1-1 1,1 1-1,-1-1 0,0 1 0,7-5 0,7-5 18,-1-1-1,0 0 0,29-28 1,-37 29 12,1 0 1,-1 0-1,-1-1 1,12-22-1,-13 21 6,1 1 0,0-1 1,20-21-1,-27 34-15,0-1 0,0 1 0,0-1 0,0 1 0,0 0 0,0 0 0,0-1 1,0 1-1,0 0 0,0 0 0,0 0 0,0 0 0,0 0 0,0 0 0,0 0 0,0 0 1,0 1-1,0-1 0,0 0 0,0 1 0,0-1 0,0 0 0,0 1 0,0 0 1,0-1-1,-1 1 0,1-1 0,0 1 0,0 0 0,-1-1 0,1 1 0,0 0 0,-1 0 1,1 0-1,0 1 0,31 39 72,-26-32-59,35 40 218,82 75 1,-122-122-236,23 20-38,-5-2-208,1-2 0,0 0-1,1-2 1,40 25 0,-55-38 152,1 0 0,0 0 0,1 0 0,-1-1 0,0 0 0,1 0 0,-1-1-1,1 0 1,-1 0 0,1-1 0,0 0 0,-1 0 0,1-1 0,0 0 0,-1 0 0,1-1 0,-1 0 0,0 0 0,0-1 0,0 0 0,9-4 0,2-4-2281,1-2 870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37.303"/>
    </inkml:context>
    <inkml:brush xml:id="br0">
      <inkml:brushProperty name="width" value="0.1" units="cm"/>
      <inkml:brushProperty name="height" value="0.1" units="cm"/>
      <inkml:brushProperty name="color" value="#5B2D90"/>
    </inkml:brush>
  </inkml:definitions>
  <inkml:trace contextRef="#ctx0" brushRef="#br0">43 1 2168,'-5'0'3974,"5"0"-3909,-7 18 1258,-2 21-854,2 44 743,8 137-1,1-30-461,-7-28-259,-7 876 2900,45-273-2427,-5-491-911,5 107 382,-32-321-420,48 1058-148,-45-898-6,0-7-139,4-99 183,7 200-360,-15-290 261,-2 87 204,-5-38-3430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40.283"/>
    </inkml:context>
    <inkml:brush xml:id="br0">
      <inkml:brushProperty name="width" value="0.1" units="cm"/>
      <inkml:brushProperty name="height" value="0.1" units="cm"/>
      <inkml:brushProperty name="color" value="#5B2D90"/>
    </inkml:brush>
  </inkml:definitions>
  <inkml:trace contextRef="#ctx0" brushRef="#br0">152 38 1560,'0'-2'400,"0"0"1,0 0-1,0 0 0,0 0 0,0 0 0,0 1 0,-1-1 0,1 0 0,-1 0 0,1 0 0,-1 1 1,1-1-1,-1 0 0,0 1 0,0-1 0,-2-2 0,2 4-344,0 0 1,0 0-1,0 0 1,0 0-1,0 0 1,0 0-1,0 1 1,0-1-1,0 0 1,0 1-1,1-1 0,-1 0 1,0 1-1,0 0 1,0-1-1,1 1 1,-1-1-1,0 1 1,0 0-1,1-1 0,-1 1 1,1 0-1,-1 0 1,0 0-1,1-1 1,0 1-1,-1 0 1,1 0-1,-1 0 0,1 0 1,0 0-1,0 1 1,-26 42 70,3 0 0,2 2 0,-28 87 0,59-161 75,22-48 0,-8 23-141,-19 41-71,30-64 603,-33 73-544,0 0-1,-1 0 1,1 0 0,0 0 0,1 0-1,-1 1 1,0-1 0,1 1 0,-1-1-1,1 1 1,0 0 0,0 0 0,0 0-1,0 1 1,0-1 0,0 1 0,0-1 0,1 1-1,5-1 1,-6 2-27,0 1 1,-1-1-1,1 1 0,0 0 1,0-1-1,0 1 0,-1 1 1,1-1-1,0 0 0,-1 1 1,1-1-1,-1 1 0,1 0 1,-1 0-1,0 0 0,0 0 1,0 0-1,0 0 0,2 4 1,34 56 365,-22-35-232,-8-14-313,19 27 493,-5-23-3282,-12-15 1840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33.061"/>
    </inkml:context>
    <inkml:brush xml:id="br0">
      <inkml:brushProperty name="width" value="0.1" units="cm"/>
      <inkml:brushProperty name="height" value="0.1" units="cm"/>
      <inkml:brushProperty name="color" value="#5B2D90"/>
    </inkml:brush>
  </inkml:definitions>
  <inkml:trace contextRef="#ctx0" brushRef="#br0">0 144 1504,'3'-8'8584,"7"-13"-5935,22-49-2691,-30 66-53,-1 0-186,0 0 1,1 1 0,-1-1-1,1 1 1,0-1 0,0 1 0,0 0-1,0 0 1,5-5 0,-3 7-643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0.347"/>
    </inkml:context>
    <inkml:brush xml:id="br0">
      <inkml:brushProperty name="width" value="0.1" units="cm"/>
      <inkml:brushProperty name="height" value="0.1" units="cm"/>
      <inkml:brushProperty name="color" value="#5B2D90"/>
    </inkml:brush>
  </inkml:definitions>
  <inkml:trace contextRef="#ctx0" brushRef="#br0">10 301 1200,'-7'-13'1920,"5"8"-1520,16-6-226,51-26 275,1 2-1,1 3 1,2 3-1,1 3 1,93-22-1,-111 37-553,141-26 1563,-148 31-1393,-15 1 126,0 1 0,0 2 0,34 2 0,5 2-56,-49-2-125,-1 0 0,1 1 1,-1 1-1,0 1 0,22 6 0,-16-4 8,1 0 0,0-2-1,0 0 1,0-2 0,50-4 0,37 2 3,-43 6-1,-1 4 0,85 20 0,-121-20-6,-1 0 1,0 3-1,-1 0 0,0 2 1,-1 2-1,49 32 0,-43-22 37,0-2 0,75 36-1,-81-49-27,-23-9-18,-1 1-1,1-1 1,-1 1-1,1 0 1,-1 1-1,7 4 1,6 5 57,0-2 0,1 0 0,36 13 0,-34-15-746,0 1 0,40 25 0,-51-26 63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5.898"/>
    </inkml:context>
    <inkml:brush xml:id="br0">
      <inkml:brushProperty name="width" value="0.1" units="cm"/>
      <inkml:brushProperty name="height" value="0.1" units="cm"/>
      <inkml:brushProperty name="color" value="#5B2D90"/>
    </inkml:brush>
  </inkml:definitions>
  <inkml:trace contextRef="#ctx0" brushRef="#br0">0 13 2128,'6'-8'3723,"-6"8"-3537,1 0 0,-1-1 0,0 1 0,1 0 0,-1 0 0,1 0 0,-1 0 1,1 0-1,23-3 855,20 7-1216,74 13 1288,-73-12-894,52 13-1,21 6-10,216 15 0,-202-27-212,387 10-29,-129-9 84,-191-10-90,241-26 1,-127 2 81,359-9 205,-590 14-7173,-76 14 5873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4.140"/>
    </inkml:context>
    <inkml:brush xml:id="br0">
      <inkml:brushProperty name="width" value="0.1" units="cm"/>
      <inkml:brushProperty name="height" value="0.1" units="cm"/>
      <inkml:brushProperty name="color" value="#5B2D90"/>
    </inkml:brush>
  </inkml:definitions>
  <inkml:trace contextRef="#ctx0" brushRef="#br0">11 35 1736,'-2'-5'2649,"-6"-18"3836,11 17-4446,11 12-2081,1 4 149,-1 1 1,0 0 0,0 1-1,-2 0 1,1 1 0,-2 1-1,1 0 1,-2 0 0,0 1-1,11 22 1,-4-3-74,-1 1 0,-2 1 0,14 51 0,-7-16 249,3-1 0,2-2 0,66 120 0,-83-168-239,0 0 0,-2 1 0,0 0 0,-1 1 0,4 32 0,10 36 23,-14-63-44,-1 0-1,-2 0 1,1 53 0,1 17 9,8 118 413,-13-148-378,2-14-25,-2 0 1,-3 0 0,-2 0-1,-20 88 1,18-120 31,-1-1 0,-1 0 0,-22 34 0,19-33-1666,0 0-1,-15 40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0.259"/>
    </inkml:context>
    <inkml:brush xml:id="br0">
      <inkml:brushProperty name="width" value="0.1" units="cm"/>
      <inkml:brushProperty name="height" value="0.1" units="cm"/>
      <inkml:brushProperty name="color" value="#5B2D90"/>
    </inkml:brush>
  </inkml:definitions>
  <inkml:trace contextRef="#ctx0" brushRef="#br0">4140 45 1640,'392'-8'485,"1211"4"3378,-1107 48 1026,-690-67-4434,-216 2-1,294 18-943,-142-6-193,-1079-12 3933,889 32-2395,-498 9-711,-81 15-9,-337 1-2162,905-51-1500,388 12 2869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8.319"/>
    </inkml:context>
    <inkml:brush xml:id="br0">
      <inkml:brushProperty name="width" value="0.1" units="cm"/>
      <inkml:brushProperty name="height" value="0.1" units="cm"/>
      <inkml:brushProperty name="color" value="#5B2D90"/>
    </inkml:brush>
  </inkml:definitions>
  <inkml:trace contextRef="#ctx0" brushRef="#br0">142 2189 848,'-1'-8'1599,"1"0"-1,-1 0 1,-1 1-1,1-1 1,-4-7-1,-31-69 937,6 16-1601,15 14-610,3 0 0,2-1 0,-5-92-1,9 80-243,0-27-85,4 0 1,5 0-1,3 0 0,30-149 0,-22 184-66,3 2-1,30-73 1,62-106-241,-94 204 289,-5 11-24,-1 0-50,1 0 1,1 1-1,1 0 1,1 1-1,1 0 1,18-20-1,86-92 89,-105 115 13,1 0 1,0 2-1,2 0 0,-1 0 1,2 2-1,0 0 0,0 1 1,1 0-1,0 2 0,1 0 1,26-8-1,-15 11-1613,-29 6 1540,0 0 0,0 0 0,-1 0 0,1 0 0,0 0 0,0 0 0,0 0 0,-1 0 1,1 0-1,0 0 0,0 0 0,-1 1 0,1-1 0,0 0 0,0 1 0,-1-1 0,1 0 0,0 1 1,-1-1-1,1 1 0,-1-1 0,1 1 0,0-1 0,-1 1 0,1-1 0,-1 1 0,1 0 0,-1-1 1,0 1-1,1 0 0,-1-1 0,0 1 0,1 0 0,-1 1 0,0 3-1052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13.700"/>
    </inkml:context>
    <inkml:brush xml:id="br0">
      <inkml:brushProperty name="width" value="0.1" units="cm"/>
      <inkml:brushProperty name="height" value="0.1" units="cm"/>
      <inkml:brushProperty name="color" value="#5B2D90"/>
    </inkml:brush>
  </inkml:definitions>
  <inkml:trace contextRef="#ctx0" brushRef="#br0">6 111 1640,'-1'-1'32,"1"1"0,0 0 0,-1 0-1,1 0 1,0 0 0,0-1 0,-1 1-1,1 0 1,0 0 0,0-1 0,-1 1-1,1 0 1,0 0 0,0-1 0,0 1-1,-1 0 1,1-1 0,0 1 0,0 0-1,0-1 1,0 1 0,0 0 0,0-1-1,0 1 1,0 0 0,0-1 0,0 1-1,0 0 1,0-1 0,0 1 0,0 0-1,0-1 1,0 1 0,0 0 0,0-1-1,0 1 1,0 0 0,0-1 0,1 1-1,-1 0 1,0-1 0,0 1 0,0 0-1,1 0 1,-1-1 0,0 1 0,0 0-1,1 0 1,-1-1 0,26-17 3117,35-10 1324,107-16-3957,-159 42-473,1 0 0,0 2-1,-1-1 1,1 1-1,0 0 1,-1 1 0,13 2-1,-11-1-25,1-1-1,-1 0 0,1-1 1,20-1-1,-28 0-2,0 0-1,1 1 0,-1-1 1,0 1-1,1 1 1,-1-1-1,0 0 1,1 1-1,-1 0 0,0 0 1,0 0-1,1 1 1,-1 0-1,0-1 1,-1 1-1,1 0 0,4 4 1,4 0-4,-6-3-13,0-1 0,0 0 0,0-1-1,0 1 1,1-1 0,-1 0 0,0-1 0,9 0-1,6 1-803,-15 2-593,-3 4 509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7.901"/>
    </inkml:context>
    <inkml:brush xml:id="br0">
      <inkml:brushProperty name="width" value="0.1" units="cm"/>
      <inkml:brushProperty name="height" value="0.1" units="cm"/>
      <inkml:brushProperty name="color" value="#5B2D90"/>
    </inkml:brush>
  </inkml:definitions>
  <inkml:trace contextRef="#ctx0" brushRef="#br0">94 2239 1184,'-2'-11'4647,"-6"-33"-3142,-31-126 1884,31 122-2958,1 0-1,1-61 1,-2-18-103,-7-158-104,15 262-215,1 0 0,1 0-1,9-41 1,-6 43 20,-1 0 0,3-37-1,-6 38 10,2-1 0,0 1 0,8-28-1,65-200 141,-68 224-179,0 0-1,2 0 1,0 1 0,2 0 0,1 1 0,28-38 0,152-204-326,-168 227 196,31-37-1,-9 15-29,-29 34 14,2 2 0,39-39 0,-54 58 104,0 0 0,0 1 0,0 0 0,1 0 0,9-3 1,22-14-192,-31 14 61,14-8-2672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9.475"/>
    </inkml:context>
    <inkml:brush xml:id="br0">
      <inkml:brushProperty name="width" value="0.1" units="cm"/>
      <inkml:brushProperty name="height" value="0.1" units="cm"/>
      <inkml:brushProperty name="color" value="#5B2D90"/>
    </inkml:brush>
  </inkml:definitions>
  <inkml:trace contextRef="#ctx0" brushRef="#br0">38 117 800,'-4'-21'5315,"-15"-33"-2191,16 49-3038,-6-19 928,9 11-3958,-2 16 1966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3.399"/>
    </inkml:context>
    <inkml:brush xml:id="br0">
      <inkml:brushProperty name="width" value="0.1" units="cm"/>
      <inkml:brushProperty name="height" value="0.1" units="cm"/>
      <inkml:brushProperty name="color" value="#5B2D90"/>
    </inkml:brush>
  </inkml:definitions>
  <inkml:trace contextRef="#ctx0" brushRef="#br0">1941 467 1240,'0'0'94,"0"0"0,0 1 0,-2 6 3005,2-7-3006,0 0 1,-1 0 0,1 0 0,0 0 0,0 0 0,-1 0 0,1 0 0,0 0 0,0 0 0,-1 0-1,1 0 1,-1 0 0,-12-10 2212,-62-69 1280,51 55-2932,-2 1-1,-53-35 1,42 36-315,-2 1 1,-59-22 0,13 6-283,76 32-54,0-1 1,1 1-1,-1-1 1,1-1 0,-8-8-1,9 8 8,1 1-1,-1 0 1,0 0-1,-1 1 1,1 0-1,-1 1 1,-16-8-1,-25-3 136,-1 1 0,0 3 0,-1 2 0,-92-4 1,61 12-52,1 5 1,-106 16 0,-36 27 37,198-38-140,1 1-1,0 1 1,1 1-1,0 1 1,1 1-1,0 1 1,-27 25-1,7-7-11,0-5-151,-25 18 502,63-43-628,-1 1 0,1 0-1,0 1 1,0-1 0,0 1-1,1-1 1,0 1-1,0 0 1,0 0 0,-3 8-1,3-3-1228,2-1 587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42.601"/>
    </inkml:context>
    <inkml:brush xml:id="br0">
      <inkml:brushProperty name="width" value="0.1" units="cm"/>
      <inkml:brushProperty name="height" value="0.1" units="cm"/>
      <inkml:brushProperty name="color" value="#5B2D90"/>
    </inkml:brush>
  </inkml:definitions>
  <inkml:trace contextRef="#ctx0" brushRef="#br0">22 256 1664,'-8'-6'4115,"-6"-9"-55,14 14-4028,0 0-1,0 1 1,0-1-1,1 0 0,-1 0 1,0 1-1,0-1 1,0 0-1,1 1 1,-1-1-1,0 0 1,1 1-1,-1-1 1,0 0-1,1 1 0,-1-1 1,1 1-1,-1-1 1,1 1-1,-1-1 1,1 1-1,0-1 1,-1 1-1,1-1 0,0 1 1,-1 0-1,1-1 1,0 1-1,-1 0 1,1 0-1,0 0 1,1-1-1,66-10 2005,-38 0-1519,44-11-1,-49 17-322,0-3 0,-1 0 0,36-17 0,-53 22-168,0 1 1,0 0 0,-1 0 0,2 1-1,-1 0 1,0 0 0,0 0-1,12 1 1,-11 0-15,0 0 0,0 0 0,0-1 0,0 0 0,0-1 0,0 0 0,9-3 0,4-3 26,0 0 1,28-5 0,-28 7-19,-11 3 1,1-1 1,-1-1 0,19-10-1,-19 9-8,1 0 0,-1 1-1,18-6 1,12-2-2295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7.917"/>
    </inkml:context>
    <inkml:brush xml:id="br0">
      <inkml:brushProperty name="width" value="0.1" units="cm"/>
      <inkml:brushProperty name="height" value="0.1" units="cm"/>
      <inkml:brushProperty name="color" value="#5B2D90"/>
    </inkml:brush>
  </inkml:definitions>
  <inkml:trace contextRef="#ctx0" brushRef="#br0">97 26 2401,'-8'-14'4559,"0"3"-2613,7 11-1917,0 0 1,0 1-1,0-1 1,0 1-1,0-1 0,0 1 1,0-1-1,0 1 1,1 0-1,-1-1 0,0 1 1,0 0-1,1 0 1,-1 0-1,0-1 0,1 1 1,-1 0-1,1 0 1,-1 1-1,-6 9 266,2-1 0,-1 1-1,1 0 1,1 0 0,0 0 0,1 1 0,-3 14-1,-8 88 35,9-60-259,4-51-81,0 5-113,-1 1 0,1-1 0,1 0 0,-1 1 0,1-1 0,1 1 0,0-1 0,0 1 0,0-1 0,1 0 0,1 0 0,5 15 0,6-6-462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8.696"/>
    </inkml:context>
    <inkml:brush xml:id="br0">
      <inkml:brushProperty name="width" value="0.1" units="cm"/>
      <inkml:brushProperty name="height" value="0.1" units="cm"/>
      <inkml:brushProperty name="color" value="#5B2D90"/>
    </inkml:brush>
  </inkml:definitions>
  <inkml:trace contextRef="#ctx0" brushRef="#br0">1 3 3681,'1'-2'96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0.247"/>
    </inkml:context>
    <inkml:brush xml:id="br0">
      <inkml:brushProperty name="width" value="0.1" units="cm"/>
      <inkml:brushProperty name="height" value="0.1" units="cm"/>
      <inkml:brushProperty name="color" value="#5B2D90"/>
    </inkml:brush>
  </inkml:definitions>
  <inkml:trace contextRef="#ctx0" brushRef="#br0">0 233 2625,'9'-6'7011,"12"20"-6087,-7-9-847,-1-1 1,1-1 0,1 0 0,-1-1 0,0-1 0,21 0-1,92-11 173,-34 2 50,16 2-154,-58 1-141,1 2 0,0 3 0,-1 2 0,69 11 0,26 9 67,293 7-1,-190-19-68,466-24 120,-582 6-86,149-2 40,296-28 1117,-477 25-926,119 1 0,-220 11-263,0-1 1,0 1-1,1-1 1,-1 1-1,0 0 0,1-1 1,-1 1-1,1 0 1,0 0-1,-1-1 1,1 1-1,0 0 1,0 0-1,0 0 1,0 0-1,0 0 1,0 0-1,2-2 1,-2 3 20,-1 0 0,1 0 1,0-1-1,0 1 0,-1 0 0,1-1 1,0 1-1,0-1 0,-1 1 1,1-1-1,-1 1 0,1-1 0,0 1 1,-1-1-1,1 0 0,-1 1 1,1-1-1,-1 0 0,0 1 0,1-1 1,-1 0-1,0 1 0,1-1 1,-1 0-1,0 0 0,0 0 0,0 1 1,0-1-1,1 0 0,-1 0 1,0 0-1,-1 1 0,1-1 0,0 0 1,0 0-1,0 0 0,0 1 1,-1-1-1,1-1 0,-11-45 851,7 27-585,2 3-392,2 10 27,0 1 0,-1 0-1,0-1 1,0 1 0,-3-10 0,3 15-287,1-1 0,-1 1 0,0-1 0,0 0 0,0 1 1,0-1-1,0 1 0,-1 0 0,1-1 0,0 1 0,0 0 0,-1 0 1,1 0-1,-4-2 0,-2 0-1003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4.888"/>
    </inkml:context>
    <inkml:brush xml:id="br0">
      <inkml:brushProperty name="width" value="0.1" units="cm"/>
      <inkml:brushProperty name="height" value="0.1" units="cm"/>
      <inkml:brushProperty name="color" value="#5B2D90"/>
    </inkml:brush>
  </inkml:definitions>
  <inkml:trace contextRef="#ctx0" brushRef="#br0">36 82 1608,'-11'-29'772,"9"26"-353,1 0-1,-1 0 1,1 0-1,0 0 1,0 0-1,0 0 1,0 0 0,0 0-1,1 0 1,-1-4-1,2 6-322,-1 1 0,0-1-1,0 1 1,0-1 0,0 0-1,0 1 1,0-1 0,0 1 0,0-1-1,0 1 1,0-1 0,-1 1-1,1-1 1,0 1 0,0-1 0,0 1-1,-1-1 1,1 1 0,0-1 0,-1 1-1,1-1 1,0 1 0,-1-1-1,1 1 1,0 0 0,-1-1 0,1 1-1,-1 0 1,0-1 0,1 1-57,-1 1-1,1-1 1,-1 0 0,1 1 0,-1-1 0,1 1 0,0-1-1,-1 1 1,1-1 0,0 1 0,-1-1 0,1 1 0,0-1 0,0 1-1,-1-1 1,1 1 0,0 0 0,0-1 0,0 1 0,0-1-1,0 1 1,0 0 0,0-1 0,0 1 0,0-1 0,0 1-1,0-1 1,0 1 0,1 0 0,6 321 1754,4 49-895,-4-212-802,6 65 735,15 72-20,-28-255-751,1 7-720,5-16-4493,-4-24 4138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1.112"/>
    </inkml:context>
    <inkml:brush xml:id="br0">
      <inkml:brushProperty name="width" value="0.1" units="cm"/>
      <inkml:brushProperty name="height" value="0.1" units="cm"/>
      <inkml:brushProperty name="color" value="#5B2D90"/>
    </inkml:brush>
  </inkml:definitions>
  <inkml:trace contextRef="#ctx0" brushRef="#br0">1 82 760,'12'4'295,"2"0"-1,-1-1 1,0-1 0,0 0-1,1 0 1,25-2 0,87-10 879,-69 4-795,733-35 1404,-201 16-470,-561 24-1289,-20 2 5,0-1 0,0-1 0,0 0 0,1 0 0,-1 0 0,0-1 0,10-4 0,-47 1 306,-42 8-337,0 3-1,-100 21 1,48-6-198,72-14-79,8-2-366,-1 2-1,2 2 0,-76 25 0,117-34 582,1 0 0,0 0-1,-1 0 1,1 0-1,-1 0 1,1 0-1,0 0 1,-1 0-1,1 0 1,-1 0 0,1 0-1,0 0 1,-1 0-1,1 0 1,-1 1-1,1-1 1,0 0 0,-1 0-1,1 0 1,0 1-1,-1-1 1,1 0-1,0 1 1,0-1-1,-1 0 1,1 0 0,0 1-1,0-1 1,-1 1-1,1-1 1,0 0-1,0 1 1,0-1 0,0 0-1,0 1 1,0-1-1,-1 1 1,1-1-1,0 0 1,0 1 0,0-1-1,0 1 1,0-1-1,0 0 1,1 1-1,-1 0 1,23 6-1247,34-3 1032,-19-6 302,6-1-6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6.761"/>
    </inkml:context>
    <inkml:brush xml:id="br0">
      <inkml:brushProperty name="width" value="0.1" units="cm"/>
      <inkml:brushProperty name="height" value="0.1" units="cm"/>
      <inkml:brushProperty name="color" value="#5B2D90"/>
    </inkml:brush>
  </inkml:definitions>
  <inkml:trace contextRef="#ctx0" brushRef="#br0">57 62 440,'0'-2'391,"-1"0"1,1 0-1,-1 0 0,1 0 1,-1 0-1,0 0 0,0 0 1,0 0-1,0 0 0,0 1 1,0-1-1,0 0 0,-2-1 1,1 1-34,1 0 1,-1 0-1,1 0 1,0 0-1,0 0 0,0 0 1,0 0-1,0 0 1,0-1-1,0 1 1,1 0-1,-1-1 1,1-3-1,-13 33 1989,-4 232 151,35 5-1942,-19-135-190,-1-38-3746</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6.328"/>
    </inkml:context>
    <inkml:brush xml:id="br0">
      <inkml:brushProperty name="width" value="0.1" units="cm"/>
      <inkml:brushProperty name="height" value="0.1" units="cm"/>
      <inkml:brushProperty name="color" value="#5B2D90"/>
    </inkml:brush>
  </inkml:definitions>
  <inkml:trace contextRef="#ctx0" brushRef="#br0">29 3 5489,'-12'-1'-428,"-5"5"1526,22-5-765,0-1 0,1 1-1,-1 1 1,0-1 0,0 1 0,1 0 0,-1 0 0,0 0 0,0 1 0,6 1 0,40-1 247,-31-3-361,1 1 0,0 0 1,0 2-1,0 0 0,0 1 1,25 7-1,-24-7-103,1 0 0,0-2 0,34-3 0,42 1-5396,-93 3 3953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8.635"/>
    </inkml:context>
    <inkml:brush xml:id="br0">
      <inkml:brushProperty name="width" value="0.1" units="cm"/>
      <inkml:brushProperty name="height" value="0.1" units="cm"/>
      <inkml:brushProperty name="color" value="#5B2D90"/>
    </inkml:brush>
  </inkml:definitions>
  <inkml:trace contextRef="#ctx0" brushRef="#br0">1 23 2088,'0'0'-205,"0"-1"573,1-1 0,-1 1-1,1 0 1,-1 0-1,1 0 1,-1-1-1,1 1 1,0 0 0,0 0-1,-1 0 1,1 0-1,0 0 1,0 0-1,0 0 1,0 1 0,0-1-1,0 0 1,1 0-1,-1 1 1,0-1 0,2 0-1,258 19 1075,-92 14-1330,-24-3-39,16 10 46,-134-33-112,-1 2 1,-1 0-1,0 2 1,0 0-1,27 17 1,-1-2-6,-6-8 11,0-1 0,2-3 1,0-1-1,0-3 0,63 5 1,-93-12-11,202 26 327,107 34 681,98-25-703,-369-34-296,-35 0-1991,-20-3 1934,0 0 0,0 0-1,1 0 1,-1 0 0,0 0-1,1 0 1,-1 0 0,0 0 0,0 0-1,1 0 1,-1 0 0,0 0-1,0 1 1,1-1 0,-1 0 0,0 0-1,0 0 1,0 0 0,1 1-1,-1-1 1,0 0 0,0 0 0,0 0-1,1 1 1,-1-1 0,0 0-1,0 0 1,0 1 0,0-1 0,0 0-1,0 0 1,0 1 0,0-1-1,0 0 1,0 1 0,0-1 0,0 0-1,0 0 1,0 1 0,0-1-1,0 0 1,0 1 0,0-1 0,0 0-1,0 0 1,0 1 0,0-1-1,0 0 1,0 0 0,-1 1 0,1-1-1,0 0 1,0 0 0,0 0-1,0 1 1,-1-1 0,1 0 0,0 0-1,0 0 1,-1 0 0,1 1-1,0-1 1,-8 4-1236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1.752"/>
    </inkml:context>
    <inkml:brush xml:id="br0">
      <inkml:brushProperty name="width" value="0.1" units="cm"/>
      <inkml:brushProperty name="height" value="0.1" units="cm"/>
      <inkml:brushProperty name="color" value="#5B2D90"/>
    </inkml:brush>
  </inkml:definitions>
  <inkml:trace contextRef="#ctx0" brushRef="#br0">28 14 2801,'-16'-8'1303,"4"3"2378,25 6-1517,78 25-507,-65-17-1576,47 10 1,-27-9-46,58 20 0,23 6 288,43 10 217,-111-28-297,121 21 1,-75-21 338,0 4 0,121 43 1,-151-44-273,-47-15-250,0 2 0,0 1 0,40 20 1,-23-9-32,1-2 1,1-2-1,54 11 1,81 29 43,-157-48 191,-1 0 0,1-2 0,33 4 0,-7-1 139,-21-2-127,56 22 1,-57-18-165,60 15-1,78 18 73,-24-4-98,203 46 47,-331-84-651,2-12-6471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001"/>
    </inkml:context>
    <inkml:brush xml:id="br0">
      <inkml:brushProperty name="width" value="0.1" units="cm"/>
      <inkml:brushProperty name="height" value="0.1" units="cm"/>
      <inkml:brushProperty name="color" value="#5B2D90"/>
    </inkml:brush>
  </inkml:definitions>
  <inkml:trace contextRef="#ctx0" brushRef="#br0">5 119 2865,'0'-1'97,"-1"0"1,0-1-1,1 1 1,-1-1 0,1 1-1,-1-1 1,1 0-1,0 1 1,0-1-1,0 1 1,0-1 0,0 0-1,0 1 1,0-1-1,0 1 1,1-1 0,-1 1-1,0-1 1,1 1-1,-1-1 1,2-2 0,1 3 55,-1-1 1,1 0-1,-1 1 1,1-1 0,-1 1-1,1 0 1,0 0-1,0 0 1,0 0 0,0 1-1,5-2 1,48-7 1165,74-2 1,19-3-470,-8 3 350,-101 10-987,0-1 0,54-12 1,-56 13-116,-33 2-208,-1-1 0,1 0 0,-1 0 1,1 0-1,-1 0 0,1-1 1,-1 0-1,9-2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748"/>
    </inkml:context>
    <inkml:brush xml:id="br0">
      <inkml:brushProperty name="width" value="0.1" units="cm"/>
      <inkml:brushProperty name="height" value="0.1" units="cm"/>
      <inkml:brushProperty name="color" value="#5B2D90"/>
    </inkml:brush>
  </inkml:definitions>
  <inkml:trace contextRef="#ctx0" brushRef="#br0">13 2 2417,'-6'-1'-465,"-1"1"313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4.381"/>
    </inkml:context>
    <inkml:brush xml:id="br0">
      <inkml:brushProperty name="width" value="0.1" units="cm"/>
      <inkml:brushProperty name="height" value="0.1" units="cm"/>
      <inkml:brushProperty name="color" value="#5B2D90"/>
    </inkml:brush>
  </inkml:definitions>
  <inkml:trace contextRef="#ctx0" brushRef="#br0">0 1 3185,'9'2'1203,"-1"0"1,1 0 0,-1 0 0,15 0-1,-12-1-1047,-1 1 0,0 0 0,1 1 0,-1 0-1,0 0 1,0 1 0,-1 0 0,1 1 0,-1 0-1,0 0 1,10 9 0,3-1-118,1-1 0,0-1 0,46 15 0,28 13 205,-77-31-152,1 0 1,1-2 0,-1 0-1,1-2 1,0 0-1,0-1 1,35 0-1,-27-2 46,1 2 0,-1 1 0,32 8 0,1 17 212,-54-24-332,0 0 0,0-1-1,1 0 1,0 0-1,-1-1 1,18 4-1,-22-7-95,26 9-3024,-27-5 2346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5.947"/>
    </inkml:context>
    <inkml:brush xml:id="br0">
      <inkml:brushProperty name="width" value="0.1" units="cm"/>
      <inkml:brushProperty name="height" value="0.1" units="cm"/>
      <inkml:brushProperty name="color" value="#5B2D90"/>
    </inkml:brush>
  </inkml:definitions>
  <inkml:trace contextRef="#ctx0" brushRef="#br0">24 16 6809,'-10'0'-125,"-3"-2"-599,13 2 677,0 0-1,0 0 1,9-14 5741,-8 15-5539,5 14 1193,0 21-1660,-11 162 1133,0-42-569,4-109-285,1 24-420,2-25-2758,0-34 2294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7.687"/>
    </inkml:context>
    <inkml:brush xml:id="br0">
      <inkml:brushProperty name="width" value="0.1" units="cm"/>
      <inkml:brushProperty name="height" value="0.1" units="cm"/>
      <inkml:brushProperty name="color" value="#5B2D90"/>
    </inkml:brush>
  </inkml:definitions>
  <inkml:trace contextRef="#ctx0" brushRef="#br0">0 17 1800,'9'-9'6690,"-5"2"-3381,8 11-2561,-4 3-582,0-1 0,0 2 0,-1-1 1,0 1-1,-1 0 0,1 0 0,-2 0 1,1 1-1,-1 0 0,-1 1 0,1-1 1,3 15-1,5 17 152,12 70 0,-19-76-67,12 110 506,1 0-487,-19-142-1227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8.879"/>
    </inkml:context>
    <inkml:brush xml:id="br0">
      <inkml:brushProperty name="width" value="0.1" units="cm"/>
      <inkml:brushProperty name="height" value="0.1" units="cm"/>
      <inkml:brushProperty name="color" value="#5B2D90"/>
    </inkml:brush>
  </inkml:definitions>
  <inkml:trace contextRef="#ctx0" brushRef="#br0">5 5 6001,'-1'-5'32,"-2"5"-960,2 3 392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3.464"/>
    </inkml:context>
    <inkml:brush xml:id="br0">
      <inkml:brushProperty name="width" value="0.1" units="cm"/>
      <inkml:brushProperty name="height" value="0.1" units="cm"/>
      <inkml:brushProperty name="color" value="#5B2D90"/>
    </inkml:brush>
  </inkml:definitions>
  <inkml:trace contextRef="#ctx0" brushRef="#br0">0 111 600,'6'10'7014,"-5"-10"-6808,0 0-160,-1 0 1,1 0-1,-1 0 1,1 0-1,-1 0 1,1 0-1,-1 0 0,1 0 1,-1 0-1,1 0 1,-1 0-1,1 0 1,-1 0-1,1-1 1,-1 1-1,1 0 0,-1 0 1,1-1-1,-1 1 1,1 0-1,-1-1 1,0 1-1,1 0 0,-1-1 1,0 1-1,1 0 1,-1-1-1,0 1 1,1-1-1,-1 1 0,0-1 1,0 1-1,0-1 1,1 1-1,-1-1 1,0 1-1,0-1 0,0 1 1,0-1-1,0 1 1,0-1-1,0 1 1,0-1-1,0 1 0,0-1 1,0 1-1,-1-2 1,3-12 618,-2 3-539,1 1 0,1 0-1,0 0 1,0 0 0,1 0 0,7-17-1,-10 26-123,1 1-1,-1 0 1,0 0-1,1 0 1,-1-1-1,1 1 1,-1 0-1,1 0 1,-1 0-1,1 0 0,-1 0 1,1 0-1,-1 0 1,1 0-1,-1 0 1,0 0-1,1 0 1,-1 0-1,1 0 1,-1 1-1,1-1 0,-1 0 1,1 0-1,-1 0 1,0 1-1,1-1 1,-1 0-1,1 0 1,-1 1-1,0-1 0,1 0 1,-1 1-1,0-1 1,0 1-1,1-1 1,-1 0-1,0 1 1,0-1-1,1 1 1,-1-1-1,0 1 0,0-1 1,0 0-1,0 1 1,0-1-1,0 2 1,16 28 22,-13-24-14,-1-2-19,0-1 0,0 0-1,0 0 1,0 1 0,1-2-1,-1 1 1,1 0 0,0 0-1,0-1 1,0 1 0,0-1-1,5 3 1,-7-5 3,1 0 0,-1 1 0,0-1 0,1 0 0,-1 0 0,0 0 0,1 0 0,-1 0 0,0 0-1,1 0 1,-1 0 0,0 0 0,1-1 0,-1 1 0,0 0 0,0-1 0,1 1 0,-1-1 0,0 0 0,0 1 0,0-1 0,0 0 0,0 0 0,0 0 0,0 0 0,0 0 0,0 0 0,0 0 0,0 0 0,-1 0 0,1 0 0,0 0 0,-1 0 0,1-1 0,-1 1-1,1 0 1,-1-2 0,8-16 12,-6 14 13,0 0 0,0 0 0,0 0 0,0 1 1,1-1-1,0 1 0,3-5 0,-4 12 46,0 1-1,0-1 1,0 1-1,-1 0 1,1 0-1,-1 0 1,0 0-1,0 5 1,1-3 24,-2-5-89,0 0 0,0 1 1,0-1-1,0 0 0,0 0 1,0 0-1,1 0 0,-1 0 1,0 0-1,1 0 0,-1 0 1,1 0-1,-1 0 0,1 0 1,0 0-1,-1 0 0,1 0 1,0-1-1,0 1 0,-1 0 1,1 0-1,0-1 0,0 1 1,0 0-1,0-1 0,0 1 1,0-1-1,0 0 1,0 1-1,0-1 0,0 0 1,0 1-1,0-1 0,1 0 1,-1 0-1,1 0 0,2-1-111,0-1-1,-1 0 0,0 0 0,1 0 1,-1 0-1,0-1 0,0 1 1,4-5-1,1 0-356,-8 7 475,1-1 0,-1 1 0,0 0 0,1 0 0,-1-1 0,1 1 1,-1 0-1,0 0 0,1 0 0,-1-1 0,1 1 0,-1 0 0,1 0 0,-1 0 0,1 0 0,-1 0 0,1 0 0,-1 0 0,1 0 0,-1 0 0,1 0 0,-1 0 0,1 0 0,-1 1 0,0-1 0,1 0 0,-1 0 0,1 0 0,-1 1 0,1-1 0,-1 0 0,0 0 0,1 1 0,-1-1 0,1 0 0,-1 1 1,0-1-1,0 0 0,1 1 0,-1-1 0,0 1 0,0-1 0,1 1 0,12 29 651,1-4-1031,-12-26 160,-1 0-1,1 1 0,0-1 1,-1 0-1,1 0 1,-1 0-1,1 0 1,0-1-1,-1 1 1,1 0-1,-1-1 1,1 1-1,0-1 1,-1 0-1,2 0 0,4-2-843,1 0 351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7.898"/>
    </inkml:context>
    <inkml:brush xml:id="br0">
      <inkml:brushProperty name="width" value="0.1" units="cm"/>
      <inkml:brushProperty name="height" value="0.1" units="cm"/>
      <inkml:brushProperty name="color" value="#5B2D90"/>
    </inkml:brush>
  </inkml:definitions>
  <inkml:trace contextRef="#ctx0" brushRef="#br0">1 61 4721,'4'-14'-1542,"-1"-5"3160,-3 18-1489,0 0 1,-1-1-1,1 1 0,0 0 1,0 0-1,0 0 0,0 0 1,0-1-1,0 1 0,1 0 0,-1 0 1,0 0-1,1 0 0,-1 0 1,1-1-1,-1 1 0,1 0 1,-1 0-1,1 0 0,0 0 1,-1 0-1,2-1 0,-1 2-96,0 0 0,-1 0 0,1 0 0,-1 0 0,1 0 0,0 0 0,-1 0 0,1 0 0,0 0-1,-1 0 1,1 0 0,-1 0 0,1 0 0,0 0 0,-1 1 0,1-1 0,-1 0 0,1 0 0,-1 1 0,1-1 0,-1 0 0,1 1-1,-1-1 1,1 1 0,-1-1 0,1 1 0,-1-1 0,0 1 0,1-1 0,-1 1 0,0-1 0,1 1 0,-1-1 0,0 1 0,0 0-1,1-1 1,-1 1 0,0-1 0,0 1 0,0 0 0,0 0 0,9 27 66,-1 0 1,5 32-1,-8-33-912,1 0 0,16 42 1,-15-52-57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9.656"/>
    </inkml:context>
    <inkml:brush xml:id="br0">
      <inkml:brushProperty name="width" value="0.1" units="cm"/>
      <inkml:brushProperty name="height" value="0.1" units="cm"/>
      <inkml:brushProperty name="color" value="#5B2D90"/>
    </inkml:brush>
  </inkml:definitions>
  <inkml:trace contextRef="#ctx0" brushRef="#br0">19 31 2056,'-18'-30'8995,"40"34"-8157,57 13-569,1-3 0,148 6 0,25-16-105,-173-5-151,23-5 1,-70 3-4,0 1-1,63 5 0,-18 3-6,-46-7-3640,-26 0 2622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2.505"/>
    </inkml:context>
    <inkml:brush xml:id="br0">
      <inkml:brushProperty name="width" value="0.1" units="cm"/>
      <inkml:brushProperty name="height" value="0.1" units="cm"/>
      <inkml:brushProperty name="color" value="#5B2D90"/>
    </inkml:brush>
  </inkml:definitions>
  <inkml:trace contextRef="#ctx0" brushRef="#br0">17 613 1640,'-1'0'181,"0"0"-1,1 0 0,-1 0 0,0-1 0,0 1 1,1 0-1,-1 0 0,0 0 0,1-1 0,-1 1 1,1 0-1,-1-1 0,0 1 0,1-1 0,-1 1 1,1 0-1,-1-1 0,1 1 0,-1-1 0,1 0 1,-1 1-1,1-1 0,-1 1 0,1-1 0,0 0 1,-1 1-1,1-1 0,0 0 0,0 1 0,0-1 1,-1 0-1,1 0 0,1-35 1912,19-35-1459,-9 44-142,-2 1 0,-1-2 1,-1 1-1,-2-1 1,4-53-1,-3-139-180,-13 191-86,0 5-3669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3.357"/>
    </inkml:context>
    <inkml:brush xml:id="br0">
      <inkml:brushProperty name="width" value="0.1" units="cm"/>
      <inkml:brushProperty name="height" value="0.1" units="cm"/>
      <inkml:brushProperty name="color" value="#5B2D90"/>
    </inkml:brush>
  </inkml:definitions>
  <inkml:trace contextRef="#ctx0" brushRef="#br0">0 209 2016,'3'-39'6209,"7"9"-4189,-8 27-1988,1-1-1,0 1 1,0 0 0,0 0-1,0 0 1,0 1 0,1-1-1,-1 1 1,1 0-1,-1 0 1,1 0 0,0 0-1,0 0 1,7-1 0,240-62 498,-132 37-1348,-99 22-1308,-12 4 1358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5.041"/>
    </inkml:context>
    <inkml:brush xml:id="br0">
      <inkml:brushProperty name="width" value="0.1" units="cm"/>
      <inkml:brushProperty name="height" value="0.1" units="cm"/>
      <inkml:brushProperty name="color" value="#5B2D90"/>
    </inkml:brush>
  </inkml:definitions>
  <inkml:trace contextRef="#ctx0" brushRef="#br0">5 85 560,'0'-1'361,"-1"-1"0,0 1 0,1 0 1,-1 0-1,1-1 0,-1 1 0,1 0 0,0 0 0,0-1 0,-1 1 0,1 0 0,0-1 1,0 1-1,0 0 0,0-1 0,1 1 0,-1 0 0,0-1 0,1 1 0,0-3 0,0 3-144,0 0-1,0-1 0,0 1 0,0 0 0,0 0 0,1 0 0,-1 0 0,0 0 0,1 0 0,-1 0 0,1 0 0,-1 1 1,1-1-1,2 0 0,6-2-91,1 1 0,0 1 0,-1 0 0,15 0 0,-9 0 322,151 4-255,-140-3-190,-1 2-1,0 1 0,34 8 0,36 4 18,-38-11-31,1-2-1,-1-2 0,1-3 0,81-15 0,-56-4-137,-55 14-1111,-1 1 0,39-5 1,-55 12 593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194"/>
    </inkml:context>
    <inkml:brush xml:id="br0">
      <inkml:brushProperty name="width" value="0.1" units="cm"/>
      <inkml:brushProperty name="height" value="0.1" units="cm"/>
      <inkml:brushProperty name="color" value="#5B2D90"/>
    </inkml:brush>
  </inkml:definitions>
  <inkml:trace contextRef="#ctx0" brushRef="#br0">13 63 1072,'9'-23'8464,"-19"9"-6584,9 13-1773,0 1 1,0-1-1,1 1 1,-1-1-1,0 1 1,1-1-1,-1 0 0,0 1 1,1-1-1,-1 0 1,1 0-1,-1 0 1,1 1-1,0-1 1,-1 0-1,1 0 1,0 0-1,-1 0 1,1 0-1,0 0 1,0 0-1,0 1 0,0-1 1,0-1-1,1 1-69,-1 1 0,1-1 0,0 1 0,0-1 0,0 1 0,-1-1 0,1 1 0,0 0-1,0 0 1,0-1 0,0 1 0,0 0 0,0 0 0,0 0 0,-1 0 0,1 0 0,0 0 0,0 0-1,2 1 1,62 12-507,-50-9 809,101 22-187,202 73 0,-162-28-122,3 1 0,-132-61-27,39 24 0,22 10 4,-40-23-131,23 7 256,-21-21-4258,-43-8 3079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982"/>
    </inkml:context>
    <inkml:brush xml:id="br0">
      <inkml:brushProperty name="width" value="0.1" units="cm"/>
      <inkml:brushProperty name="height" value="0.1" units="cm"/>
      <inkml:brushProperty name="color" value="#5B2D90"/>
    </inkml:brush>
  </inkml:definitions>
  <inkml:trace contextRef="#ctx0" brushRef="#br0">42 85 3273,'-29'-18'294,"17"5"1088,12 13-1285,0-1 0,0 1 0,0 0-1,0-1 1,0 1 0,0 0 0,0-1 0,0 1-1,0 0 1,0-1 0,0 1 0,0 0-1,0-1 1,0 1 0,0-1 0,0 1-1,0 0 1,0-1 0,0 1 0,0 0 0,1-1-1,-1 1 1,0 0 0,0 0 0,0-1-1,1 1 1,-1 0 0,0 0 0,0-1-1,1 1 1,-1 0 0,0 0 0,0-1 0,1 1-1,-1 0 1,1 0 0,4-2 21,1 1 0,-1 0-1,1 0 1,0 1 0,-1 0 0,1 0 0,0 0 0,6 1 0,5 0 44,79 1 432,-48 1-35,1-3 0,58-7 0,65-28-270,-171 35-187,0 0-179,-1-1 0,0 1 1,1 0-1,-1 0 1,1-1-1,-1 1 1,1 0-1,-1 0 1,1 0-1,-1-1 0,1 1 1,-1 0-1,1 0 1,-1 0-1,1 0 1,-1 0-1,1 0 1,-1 0-1,1 0 0,-1 0 1,1 0-1,-1 1 1,1-1-1,-1 0 1,1 0-1,-1 0 0,1 0 1,-1 1-1,0-1 1,1 0-1,-1 1 1,1-1-1,-1 0 1,0 1-1,1-1 0,-1 0 1,0 1-1,1-1 1,-1 1-1,0-1 1,0 0-1,1 1 1,-1-1-1,0 1 0,0-1 1,0 1-1,0-1 1,1 2-1,-1 5-672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9.959"/>
    </inkml:context>
    <inkml:brush xml:id="br0">
      <inkml:brushProperty name="width" value="0.1" units="cm"/>
      <inkml:brushProperty name="height" value="0.1" units="cm"/>
      <inkml:brushProperty name="color" value="#5B2D90"/>
    </inkml:brush>
  </inkml:definitions>
  <inkml:trace contextRef="#ctx0" brushRef="#br0">13 15 944,'-12'-14'3949,"18"15"-1527,23 26-1451,-21-11-782,0 0 1,-2 0-1,1 1 1,-2 0-1,4 20 1,-4-16-523,1 1 0,13 30 0,-13-42-971,0-4 457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1.525"/>
    </inkml:context>
    <inkml:brush xml:id="br0">
      <inkml:brushProperty name="width" value="0.1" units="cm"/>
      <inkml:brushProperty name="height" value="0.1" units="cm"/>
      <inkml:brushProperty name="color" value="#5B2D90"/>
    </inkml:brush>
  </inkml:definitions>
  <inkml:trace contextRef="#ctx0" brushRef="#br0">24 45 5609,'-16'-8'-549,"15"8"712,1-1-1,-1 1 1,0-1 0,1 0 0,-1 1-1,1-1 1,-1 0 0,1 0 0,-1 1-1,1-1 1,0 0 0,-1 0 0,1 0-1,0 1 1,0-1 0,-1 0-1,1 0 1,0 0 0,0 0 0,0 1-1,0-1 1,0 0 0,0 0 0,0 0-1,1 0 1,-1 0 0,0 1 0,0-1-1,1 0 1,-1 0 0,1-1 0,48 11 649,29 1 498,-58-6-1026,-1-1-1,1-2 1,1 1 0,-1-2-1,0-1 1,37-6-1,21-6-10,0 4 1,105 0-1,-160 8-179,4 2-42,0 1 1,53 11 0,-51-8-28,0 0 1,38 0-1,518-23 383,-542 16 100,-13 0-1870,-8 1-3874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3.252"/>
    </inkml:context>
    <inkml:brush xml:id="br0">
      <inkml:brushProperty name="width" value="0.1" units="cm"/>
      <inkml:brushProperty name="height" value="0.1" units="cm"/>
      <inkml:brushProperty name="color" value="#5B2D90"/>
    </inkml:brush>
  </inkml:definitions>
  <inkml:trace contextRef="#ctx0" brushRef="#br0">0 36 2729,'47'-12'4107,"0"1"-3096,-39 8-854,0 1 0,0 0 0,0 0-1,0 1 1,1-1 0,-1 2 0,0-1 0,1 1 0,-1 1-1,0 0 1,1 0 0,-1 0 0,0 1 0,13 5 0,-14-5-107,0 0 1,0 0-1,1 0 1,-1-1-1,0 0 1,1 0-1,-1-1 1,1 0-1,14-2 1,12 1-3606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4.952"/>
    </inkml:context>
    <inkml:brush xml:id="br0">
      <inkml:brushProperty name="width" value="0.1" units="cm"/>
      <inkml:brushProperty name="height" value="0.1" units="cm"/>
      <inkml:brushProperty name="color" value="#5B2D90"/>
    </inkml:brush>
  </inkml:definitions>
  <inkml:trace contextRef="#ctx0" brushRef="#br0">1 161 1536,'2'-7'5315,"9"-19"-4358,-6 6-216,-3 9-646,1 1 0,0-1 0,1 1 1,0 0-1,0 0 0,12-18 0,-16 28-99,1 0 0,-1-1 0,0 1 0,1 0 0,-1 0 0,0 0 0,1 0 0,-1 0 0,1-1 0,-1 1 0,0 0 0,1 0 0,-1 0 0,1 0 0,-1 0 0,0 0 0,1 0 0,-1 1 0,1-1 0,-1 0 0,0 0 0,1 0 0,-1 0 0,1 0 0,-1 1 0,0-1 0,1 0 0,-1 0 0,0 0 0,1 1 0,-1-1 0,0 0 0,0 1 0,1-1 0,-1 0 0,0 1 0,0-1-1,1 1 1,16 20-22,-2-4-140,-14-16 135,0-1 0,0 0-1,0 1 1,0-1 0,0 0 0,0 0 0,0 0 0,0 0 0,-1 0 0,1 0-1,0 0 1,0 0 0,0 0 0,0 0 0,0 0 0,0-1 0,0 1-1,0 0 1,0-1 0,0 1 0,0-1 0,0 1 0,0-1 0,-1 1 0,1-1-1,0 1 1,1-2 0,10-25-516,-11 25 522,-1 0-1,1 0 1,0 0 0,0 0 0,0-1 0,0 1 0,0 1 0,0-1 0,0 0 0,1 0-1,-1 0 1,3-2 0,-3 4 55,-1 0 0,1 0 0,0 0 0,-1 0 0,1 0-1,-1 0 1,1 1 0,0-1 0,-1 0 0,1 0 0,-1 0 0,1 1 0,-1-1-1,1 0 1,-1 1 0,1-1 0,-1 0 0,1 1 0,-1-1 0,1 1 0,-1-1-1,0 1 1,1-1 0,-1 1 0,0-1 0,1 1 0,-1-1 0,0 1 0,0-1-1,1 1 1,-1 0 0,0-1 0,0 2 0,12 29 808,-8-19-675,-4-11-162,1 0 0,-1 0 0,0 0-1,1 0 1,-1 0 0,0 0 0,1-1 0,-1 1 0,1 0 0,-1 0 0,1 0 0,0-1 0,-1 1 0,1 0 0,0-1 0,-1 1 0,1-1 0,0 1 0,0-1 0,0 1 0,-1-1 0,1 1 0,0-1 0,0 0 0,0 0 0,0 1 0,0-1 0,0 0 0,1 0 0,15-17-3485,-6 4-654,-10 13 3682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4.792"/>
    </inkml:context>
    <inkml:brush xml:id="br0">
      <inkml:brushProperty name="width" value="0.1" units="cm"/>
      <inkml:brushProperty name="height" value="0.1" units="cm"/>
      <inkml:brushProperty name="color" value="#5B2D90"/>
    </inkml:brush>
  </inkml:definitions>
  <inkml:trace contextRef="#ctx0" brushRef="#br0">16 161 5385,'-15'0'62,"22"-4"820,27-4 359,-12 6-357,0 0 0,0-1 0,24-7 0,-24 4-374,0 2-1,0 0 0,27 0 0,-9 3-309,0-2 0,0-2 0,53-14 1,113-42 840,-127 43-2463,-55 14-1879,-13 2 2177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6.105"/>
    </inkml:context>
    <inkml:brush xml:id="br0">
      <inkml:brushProperty name="width" value="0.1" units="cm"/>
      <inkml:brushProperty name="height" value="0.1" units="cm"/>
      <inkml:brushProperty name="color" value="#5B2D90"/>
    </inkml:brush>
  </inkml:definitions>
  <inkml:trace contextRef="#ctx0" brushRef="#br0">20 130 6297,'-7'-10'-193,"7"10"295,0-1 0,0 1 0,0-1 0,-1 1 1,1-1-1,0 1 0,0-1 0,-1 1 0,1-1 0,-1 1 0,1 0 0,0-1 0,-1 1 0,1-1 0,-1 1 0,1 0 1,-1-1-1,1 1 0,-1 0 0,1 0 0,-1-1 0,1 1 0,-1 0 0,-3 0 1630,40-13 302,37 2-1236,115-2-1,-123 11-341,19-2-55,209-17 84,-214 11-640,56-8 455,-45 0-4144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58.972"/>
    </inkml:context>
    <inkml:brush xml:id="br0">
      <inkml:brushProperty name="width" value="0.1" units="cm"/>
      <inkml:brushProperty name="height" value="0.1" units="cm"/>
      <inkml:brushProperty name="color" value="#5B2D90"/>
    </inkml:brush>
  </inkml:definitions>
  <inkml:trace contextRef="#ctx0" brushRef="#br0">42 709 1112,'-9'0'26,"7"1"410,0-1 0,0 0 0,0 0-1,0 0 1,0 0 0,0 0 0,0-1 0,0 1-1,0-1 1,0 1 0,0-1 0,-2-1-1,3 1-335,1 0-1,-1 0 0,1 0 0,-1-1 1,1 1-1,-1 0 0,1 0 0,0-1 1,0 1-1,0 0 0,0-1 0,0 1 1,0 0-1,0-1 0,0 1 0,0 0 1,1 0-1,-1-1 0,0 1 0,1 0 1,-1 0-1,1 0 0,0-1 0,0 0 1,10-30 1988,-8 23-1956,0 0 0,0 0 0,0 0 0,1 1 0,0-1 0,1 1 0,0 0 0,0 0 0,1 1 0,0 0 0,0 0 0,13-11 0,-7 9-25,1 1 0,0 0 0,1 1 0,-1 1 0,1 0 0,0 0 0,1 2 0,-1 0 0,1 0 0,0 2 0,0 0 0,0 0-1,0 2 1,1-1 0,-1 2 0,18 3 0,-26-5-89,0 0 0,1-1 0,-1 1 0,0-1 0,0-1 0,0 1 0,0-1 0,0 0 0,-1-1 0,1 0 0,-1 0 0,0 0 0,10-10 0,29-15 20,-19 15-14,36-19 102,84-57 1,-117 71-22,0 1-1,2 2 1,0 1-1,48-16 1,-8 4 12,-11 2 49,88-21 0,-122 41-47,1 2 0,42-1-1,23-2-2,-56 3 134,1 1 0,0 2 0,0 2 0,0 1 0,0 2 0,51 14 0,-72-18-162,1 0-1,-1-1 1,0-1 0,1 0-1,-1-2 1,0 1 0,0-2-1,27-9 1,24-4-60,-44 11 9,44-4-51,-62 10 43,-1 0 1,0 0 0,1 1 0,-1-1 0,0 1 0,1 0 0,-1 0-1,0 1 1,0-1 0,0 1 0,0 0 0,0 0 0,4 3 0,-1 1 132,3 1-215,0 0 1,0-1-1,19 9 1,6 4-4975,-18-9 3331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5:01.259"/>
    </inkml:context>
    <inkml:brush xml:id="br0">
      <inkml:brushProperty name="width" value="0.1" units="cm"/>
      <inkml:brushProperty name="height" value="0.1" units="cm"/>
      <inkml:brushProperty name="color" value="#5B2D90"/>
    </inkml:brush>
  </inkml:definitions>
  <inkml:trace contextRef="#ctx0" brushRef="#br0">66 33 3057,'0'-1'243,"1"-1"0,0 1 0,-1 0 0,1 0 0,-1-1 0,1 1 0,-1 0 0,0-1 0,1 1 0,-1-1 0,0 1 0,0 0 1,0-1-1,0 1 0,-1-2 0,1 2-210,0 1-1,0-1 1,-1 1 0,1-1 0,0 1-1,-1-1 1,1 1 0,-1-1 0,1 1 0,0-1-1,-1 1 1,1 0 0,-1-1 0,1 1-1,-1 0 1,1-1 0,-1 1 0,0 0 0,1 0-1,-1-1 1,1 1 0,-1 0 0,1 0-1,-2 0 1,-1 0 236,-1 0 1,1 0-1,-1 0 0,1 1 0,-1-1 0,1 1 1,-1 0-1,1 0 0,0 0 0,-6 4 0,8-5-200,0 0-1,1 0 1,-1 0-1,1 0 1,-1 0-1,1 0 1,-1 0-1,0 1 1,1-1-1,-1 0 1,1 1-1,-1-1 1,1 0-1,-1 1 1,1-1-1,-1 0 1,1 1-1,-1-1 1,1 1-1,0-1 1,-1 1-1,1-1 1,0 1-1,-1-1 1,1 1-1,0-1 0,0 1 1,0 0-1,-1-1 1,1 1-1,0-1 1,0 1-1,0 0 1,0-1-1,0 1 1,0-1-1,0 1 1,0 0-1,0-1 1,0 1-1,0-1 1,1 1-1,-1 0 1,0-1-1,1 1 1,0 0 68,0 0 0,0 0 1,1 0-1,-1 0 0,1 0 1,-1-1-1,0 1 0,1-1 1,-1 1-1,1-1 0,0 0 1,-1 1-1,1-1 0,-1 0 1,1 0-1,-1 0 0,3 0 1,351-1 4045,-344 2-4135,0 1 0,1 1 0,-1-1 0,0 2-1,18 8 1,-20-9-25,-1 1 1,1-1-1,0 0 0,0 0 1,0-1-1,0-1 0,0 1 1,0-1-1,15-1 0,-8-2-20,0 2 0,0-1 0,0 2 0,0 0 0,0 1 0,0 1 0,20 6 1,-17-5-6,0-1 0,0-1 0,1 0 1,28-2-1,-34 0 1,-10 1-20,0 0 0,1 0-1,-1 1 1,0 0 0,0 0 0,0 0-1,-1 0 1,5 3 0,-1 12-6340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8:02.680"/>
    </inkml:context>
    <inkml:brush xml:id="br0">
      <inkml:brushProperty name="width" value="0.1" units="cm"/>
      <inkml:brushProperty name="height" value="0.1" units="cm"/>
      <inkml:brushProperty name="color" value="#5B2D90"/>
    </inkml:brush>
  </inkml:definitions>
  <inkml:trace contextRef="#ctx0" brushRef="#br0">37 99 1032,'-7'2'370,"-16"3"1298,23-5-1632,1 0 0,-1 0 0,0 0 1,0-1-1,0 1 0,0 0 0,0 0 0,0 0 0,0 0 0,0-1 0,0 1 0,0 0 1,0 0-1,0 0 0,1-1 0,-1 1 0,0 0 0,-1 0 0,1 0 0,0-1 0,0 1 0,0 0 1,0 0-1,0 0 0,0-1 0,0 1 0,0 0 0,0 0 0,0 0 0,0 0 0,0-1 0,-1 1 1,1 0-1,0 0 0,0 0 0,0 0 0,0 0 0,0-1 0,-1 1 0,1 0 0,0 0 0,0 0 1,0 0-1,-1 0 0,1 0 0,0 0 0,0 0 0,0 0 0,0 0 0,-1 0 0,1 0 1,0 0-1,0 0 0,0 0 0,-1 0 0,1 0 0,0 0 0,0 0 0,0 0 0,-1 0 0,1 0 1,0 0-1,0 0 0,0 0 0,-1 0 0,1 0 0,0 1 0,3-3-2,0 1 0,1 0-1,-1 0 1,1 0 0,-1 0 0,0 0-1,1 1 1,0-1 0,-1 1 0,6 1-1,6-2-17,77-20 13,-64 13-26,1 2 1,-1 0-1,36-1 1,-62 7-19,11-1 114,-1 1-1,1 1 0,-1-1 1,24 6-1,-33-5-18,0 0 0,1 0-1,-1 1 1,0-1 0,0 1 0,0-1-1,0 1 1,0 0 0,-1 0-1,1 1 1,0-1 0,-1 1 0,0-1-1,1 1 1,-1 0 0,0-1-1,-1 1 1,1 0 0,0 0 0,-1 1-1,1-1 1,0 4 0,-1-4-54,0 0 0,0 0 1,0 0-1,0 0 0,0 0 1,1 0-1,0 0 0,-1 0 1,1-1-1,0 1 0,1-1 1,-1 1-1,0-1 0,1 0 1,-1 0-1,6 4 0,-4-5 14,1 1 0,-1-1 0,1 0 0,0 0-1,-1 0 1,1-1 0,0 0 0,0 0 0,-1 0 0,1 0-1,6-2 1,16-3-16,-1-2-1,0 0 0,0-2 1,43-21-1,33-12 15,-88 40-28,0-1 1,0 2-1,0 0 1,0 1-1,1 0 1,-1 1-1,0 0 1,0 1-1,0 1 1,-1 0-1,15 6 0,-9-3 19,-1-2-1,0 0 0,1-1 0,0-1 1,33 0-1,72-23 29,-82 12-58,46-3 1,-73 11 39,0 1 1,1 0 0,-1 1 0,0 1 0,1 0 0,25 8-1,-12-1 246,0-1 0,1-1-1,42 3 1,-55-9-234,1-1 1,-1-1 0,1 0 0,-1-1-1,1-1 1,-1-1 0,23-8 0,6-4-29,1 2 0,1 1 0,83-9 0,-109 20-43,12-3 86,0 3-1,0 1 1,0 1-1,0 2 1,44 7-1,87 13 44,-68-13-72,-47-4-3,92-6 1,-110-1 12,1 0 0,-1 3 0,1 0 0,-1 3 0,1 0 0,-1 2 0,32 10 0,-47-10-3,-1-2 0,1 0-1,0-1 1,-1 0 0,1-2-1,0 0 1,0-1 0,21-2 0,12-5 4,69-18 1,34-6-17,-134 29-9,0 1-1,1 0 1,-1 2 0,0 0-1,0 1 1,21 5 0,-10-3 1,0 0 0,0-2 1,-1-1-1,1-2 0,0-1 1,38-7-1,-28 3 8,-1 3-1,66 1 1,-95 4-31,-1 0 0,1 0 0,-1 1-1,0 0 1,0 1 0,0 0 0,0 0 0,15 11 0,-16-9 0,0-1 1,0 0-1,1-1 1,0 0-1,0 0 1,0-1-1,1 0 1,-1-1-1,18 3 1,2-5 7,1-2 1,46-8 0,-55 6-11,-1 1-1,1 1 1,-1 0 0,1 2-1,-1 0 1,1 1 0,28 6-1,-32-4 12,1 0-1,0-1 0,0-1 1,33-2-1,13 0-36,-61 1-115,0 0-1,0 1 1,0-1-1,0 0 0,0 1 1,0 0-1,-1-1 1,1 1-1,5 3 1,-2 4-375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8.459"/>
    </inkml:context>
    <inkml:brush xml:id="br0">
      <inkml:brushProperty name="width" value="0.1" units="cm"/>
      <inkml:brushProperty name="height" value="0.1" units="cm"/>
      <inkml:brushProperty name="color" value="#5B2D90"/>
    </inkml:brush>
  </inkml:definitions>
  <inkml:trace contextRef="#ctx0" brushRef="#br0">7 30 7818,'-7'-2'296,"14"-1"184,5 2-184,0 0 32,3 0 88,4-3 8,7 1-80,4-1-8,7-1-88,2 2-88,5 2-120,-2 1-32,0 0-888,-2 1-1568,-7-4 1463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3.94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7.60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12.609"/>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6.041"/>
    </inkml:context>
    <inkml:brush xml:id="br0">
      <inkml:brushProperty name="width" value="0.1" units="cm"/>
      <inkml:brushProperty name="height" value="0.1" units="cm"/>
      <inkml:brushProperty name="color" value="#5B2D90"/>
    </inkml:brush>
  </inkml:definitions>
  <inkml:trace contextRef="#ctx0" brushRef="#br0">172 65 1080,'-3'-13'5013,"-13"-18"-4062,10 20-545,6 10-404,0 1 1,0 0-1,0-1 1,0 1 0,0 0-1,0-1 1,0 1-1,0-1 1,0 1 0,0 0-1,-1-1 1,1 1-1,0 0 1,0 0 0,0-1-1,-1 1 1,1 0-1,0-1 1,0 1 0,-1 0-1,1 0 1,0 0-1,-1-1 1,1 1 0,0 0-1,0 0 1,-1 0-1,1-1 1,-1 1 0,1 0-1,0 0 1,-1 0-1,1 0 1,0 0 0,-1 0-1,1 0 1,0 0-1,-1 0 1,0 0 0,-5 15 441,1 25 44,-14-77-420,19 36-56,-1 1 0,1-1 0,-1 0 0,0 1 0,0-1 0,1 1 0,-1 0 0,0-1 0,1 1-1,-1-1 1,0 1 0,0 0 0,0 0 0,1-1 0,-1 1 0,0 0 0,0 0 0,0 0 0,0 0 0,0 0 0,1 0 0,-1 0 0,0 0 0,0 1 0,0-1 0,1 0 0,-1 0 0,0 1 0,0-1 0,0 0 0,1 1 0,-1-1 0,-1 2 0,1-1-26,0 0 1,0 0 0,0 0 0,0 1 0,0-1 0,0 0-1,0 1 1,1-1 0,-1 1 0,1-1 0,-1 1-1,1-1 1,-1 1 0,1 0 0,0-1 0,-1 1-1,1 2 1,-24-7-1007,23 2 1026,0 1 0,1-1 0,-1 1 0,0-1 0,0 1 0,0 0 0,0-1 0,0 1 0,0 0 0,0 0 0,0-1 1,0 1-1,0 0 0,0 0 0,0 0 0,0 0 0,0 0 0,0 1 0,0-1 0,0 0 0,0 0 0,0 1 0,0-1 0,1 0 0,-1 1 0,0-1 0,0 1 0,0 0 0,0-1 0,1 1 0,-1-1 0,0 1 0,1 0 0,-1 0 0,0-1 0,1 1 0,-1 0 0,1 0 0,-1 0 0,1 0 0,-1 0 0,1-1 0,0 1 0,-1 0 0,1 0 0,0 2 0,-5 22-2107,3-19 1353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6:24.340"/>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1"/>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0"/>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3"/>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1"/>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33.766"/>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0.792"/>
    </inkml:context>
    <inkml:brush xml:id="br0">
      <inkml:brushProperty name="width" value="0.1" units="cm"/>
      <inkml:brushProperty name="height" value="0.1" units="cm"/>
      <inkml:brushProperty name="color" value="#5B2D90"/>
    </inkml:brush>
  </inkml:definitions>
  <inkml:trace contextRef="#ctx0" brushRef="#br0">0 100 1160,'6'-9'7695,"15"-27"-6415,-20 34-1203,-1 0-1,1 0 1,-1 1-1,1-1 0,0 0 1,0 0-1,0 1 1,0-1-1,0 1 0,0-1 1,0 1-1,0-1 1,1 1-1,-1 0 0,0-1 1,1 1-1,-1 0 1,3-1-1,-2 2-60,0 1 1,0-1-1,0 1 1,-1 0-1,1 0 1,0 0-1,-1 0 1,1 0-1,-1 0 1,1 1-1,-1-1 1,1 0-1,-1 1 1,0-1-1,0 1 0,0-1 1,1 1-1,-1 2 1,0-4-15,-1 1 1,0-1-1,1 1 0,-1-1 1,0 1-1,1 0 1,-1-1-1,0 1 0,1-1 1,-1 0-1,1 1 1,-1-1-1,1 1 0,-1-1 1,1 0-1,-1 1 1,1-1-1,0 0 0,-1 0 1,1 1-1,-1-1 1,1 0-1,0 0 0,-1 0 1,1 0-1,0 0 1,-1 0-1,1 0 0,0 0 1,-1 0-1,1 0 1,-1 0-1,1 0 0,0-1 1,-1 1-1,1 0 1,-1 0-1,1-1 0,0 1 1,-1 0-1,1-1 0,17-26 53,-17 25-57,0 0 1,0 0-1,0 0 1,0 0-1,0 0 1,1 0 0,-1 0-1,1 0 1,0 0-1,-1 0 1,1 1-1,0-1 1,2-1 0,-3 3-1,0 1 1,0-1 0,0 0-1,-1 1 1,1-1 0,0 1-1,-1-1 1,1 1-1,0-1 1,-1 1 0,1 0-1,0-1 1,-1 1 0,1 0-1,-1-1 1,1 1 0,-1 0-1,0 0 1,1-1 0,-1 1-1,0 0 1,1 0 0,-1 0-1,0 0 1,0-1 0,0 1-1,0 0 1,0 0 0,0 0-1,0 0 1,0 1 0,8 19 5,-7-20-4,-1-1-1,1 0 1,-1 1-1,1-1 1,-1 0-1,1 0 1,-1 0-1,1 0 1,0 0-1,-1 0 1,1 1-1,-1-1 1,1 0-1,0-1 1,-1 1-1,1 0 1,-1 0-1,1 0 1,0 0-1,-1 0 1,1-1-1,-1 1 1,1 0-1,-1 0 1,1-1 0,-1 1-1,1 0 1,-1-1-1,1 1 1,-1-1-1,1 1 1,-1 0-1,0-1 1,1 1-1,-1-1 1,0 1-1,1-1 1,-1 0-1,12-13-244,-2 5-177,-5 28 369,1 25-2740,-3-33 1771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6:55.174"/>
    </inkml:context>
    <inkml:brush xml:id="br0">
      <inkml:brushProperty name="width" value="0.1" units="cm"/>
      <inkml:brushProperty name="height" value="0.1" units="cm"/>
      <inkml:brushProperty name="color" value="#5B2D90"/>
    </inkml:brush>
  </inkml:definitions>
  <inkml:trace contextRef="#ctx0" brushRef="#br0">0 3751 3297,'17'-19'5659,"1"-15"-4037,15-40-1851,-30 65 648,-1 5-406,99-222 870,39-83 1216,33-66 687,-26 119-2009,26-51-626,161-322 688,4-4-406,-158 304 76,-168 308-499,13-19 76,35-42 1,-40 56 42,0 0-1,-2-1 1,-1-1 0,19-42-1,-3-7 60,-15 37-144,18-55-1,-36 94-213,0 0-1,0 1 1,0-1 0,0 1 0,0-1-1,0 1 1,0-1 0,0 1-1,0-1 1,0 1 0,-1-1-1,1 1 1,0-1 0,0 1 0,0-1-1,-1 1 1,1-1 0,0 1-1,-1-1 1,1 1 0,0 0-1,-1-2-339,0 2 339,1 0 1,-1 0 0,1-1-1,-1 1 1,1 0 0,-1 0-1,0-1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558"/>
    </inkml:context>
    <inkml:brush xml:id="br0">
      <inkml:brushProperty name="width" value="0.1" units="cm"/>
      <inkml:brushProperty name="height" value="0.1" units="cm"/>
      <inkml:brushProperty name="color" value="#5B2D90"/>
    </inkml:brush>
  </inkml:definitions>
  <inkml:trace contextRef="#ctx0" brushRef="#br0">0 30 6777,'4'3'369,"3"0"215,4 1 152,5-2 200,6-1 8,7-1-88,4-1-95,4-2-297,0 0-144,-6-1-208,-3-1-56,-7 0-56,-2-1-208,-2 0-528,-3 2-361,-6 0-719,-2 3-208,-5 3 1111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920"/>
    </inkml:context>
    <inkml:brush xml:id="br0">
      <inkml:brushProperty name="width" value="0.1" units="cm"/>
      <inkml:brushProperty name="height" value="0.1" units="cm"/>
      <inkml:brushProperty name="color" value="#5B2D90"/>
    </inkml:brush>
  </inkml:definitions>
  <inkml:trace contextRef="#ctx0" brushRef="#br0">3 29 3833,'-1'1'752,"1"0"-645,0-1 0,0 0 1,-1 0-1,1 1 1,0-1-1,0 0 1,0 1-1,0-1 0,0 0 1,0 0-1,0 1 1,0-1-1,0 0 0,0 1 1,0-1-1,0 0 1,2 4 1503,-1-4-1504,14 2 2067,29-10-949,-33 6-786,30-3 302,57 0 0,-64 5-1475,1-2 0,63-11-1,-82 7-77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4.062"/>
    </inkml:context>
    <inkml:brush xml:id="br0">
      <inkml:brushProperty name="width" value="0.1" units="cm"/>
      <inkml:brushProperty name="height" value="0.1" units="cm"/>
      <inkml:brushProperty name="color" value="#5B2D90"/>
    </inkml:brush>
  </inkml:definitions>
  <inkml:trace contextRef="#ctx0" brushRef="#br0">2 6 1368,'-1'6'2737,"7"-9"-3283,5-4-1058,-6 5 1369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6.181"/>
    </inkml:context>
    <inkml:brush xml:id="br0">
      <inkml:brushProperty name="width" value="0.1" units="cm"/>
      <inkml:brushProperty name="height" value="0.1" units="cm"/>
      <inkml:brushProperty name="color" value="#5B2D90"/>
    </inkml:brush>
  </inkml:definitions>
  <inkml:trace contextRef="#ctx0" brushRef="#br0">77 2683 1336,'-39'-11'1606,"12"-1"74,16 3 169,11 9-1818,0 0 0,0 0 0,0-1 0,0 1 0,0 0 0,0 0 0,0-1 0,0 1 0,0 0 0,0 0 0,0 0 0,0-1 0,0 1 0,0 0-1,0 0 1,1-1 0,-1 1 0,0 0 0,0 0 0,0 0 0,0-1 0,0 1 0,1 0 0,-1 0 0,0 0 0,0 0 0,0-1 0,0 1 0,1 0 0,-1 0 0,0 0 0,0 0 0,0 0 0,1 0 0,-1 0-1,0 0 1,0 0 0,1-1 0,-1 1 0,0 0 0,0 0 0,0 0 0,1 0 0,-1 0 0,1 1 0,1-3 196,0 1 0,1 0 0,-1-1-1,0 1 1,0-1 0,0 1 0,0-1 0,0 0-1,0 0 1,0 0 0,-1 0 0,1 0 0,-1-1 0,1 1-1,-1 0 1,0-1 0,0 1 0,0-1 0,0 1 0,0-1-1,0-2 1,9-58 1066,25-275 578,-3 49-667,7-43-328,-31 278-825,22-145 234,-6 44-132,6-172 1,-42 27-103,1 40-61,12 229 0,2 0-1,13-59 0,-3 28-5,-10 14 37,-8 30-3925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0.192"/>
    </inkml:context>
    <inkml:brush xml:id="br0">
      <inkml:brushProperty name="width" value="0.1" units="cm"/>
      <inkml:brushProperty name="height" value="0.1" units="cm"/>
      <inkml:brushProperty name="color" value="#5B2D90"/>
    </inkml:brush>
  </inkml:definitions>
  <inkml:trace contextRef="#ctx0" brushRef="#br0">8875 142 1264,'0'0'117,"-1"1"-1,0-1 0,1 0 0,-1 0 0,0 0 1,1 1-1,-1-1 0,0 0 0,0 0 1,1 0-1,-1 0 0,0 0 0,1-1 1,-1 1-1,0 0 0,1 0 0,-1 0 0,0 0 1,1-1-1,-1 1 0,0 0 0,1-1 1,-1 1-1,1-1 0,-1 1 0,0 0 1,1-1-1,-1 1 0,1-1 0,-1 1 1,1-1-1,0 0 0,-1 1 0,1-1 0,0 1 1,-1-1-1,1 0 0,0 1 0,0-1 1,-1 0-1,1 1 0,0-1 0,0 0 1,0 0-1,0 1 0,0-1 0,0 0 1,0 1-1,0-1 0,0 0 0,0 1 0,1-1 1,-1 0-1,0 1 0,1-2 0,-1 1-49,1 0 0,-1 0 0,0 0 0,0 0 0,1 0 0,-1 0 0,0 0 0,0 0 0,0 0 0,0 0 0,0 0-1,-1 0 1,1 0 0,0 0 0,0 0 0,-1 0 0,1 0 0,0 0 0,-1 0 0,1 0 0,-1 0 0,1 0 0,-1 0 0,0 1-1,1-1 1,-1 0 0,0 0 0,1 1 0,-1-1 0,0 0 0,0 1 0,0-1 0,0 1 0,0-1 0,0 1 0,1-1-1,-1 1 1,0 0 0,-2-1 0,-7 0 112,0 0 1,1 0-1,-1 1 0,0 0 0,0 1 0,0 0 0,1 1 1,-1 0-1,-14 4 0,-3 1-70,-103 14 80,-1-6 0,-1-6 1,-260-15-1,232-12 288,-191-47 0,182 30-232,105 24-226,-1 4 0,0 2 0,-73 5 0,-197 26-21,17-1 56,-181-18-28,-136 6 12,184 21-4,-218 8 37,-77-51 389,159-2-455,338 6 39,-240 9-34,259 17-5,-388 19 14,307-37-1,-314-6 36,602 2-121,-3 0-71,0-1 0,-36-7 0,83 6-5894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2.567"/>
    </inkml:context>
    <inkml:brush xml:id="br0">
      <inkml:brushProperty name="width" value="0.1" units="cm"/>
      <inkml:brushProperty name="height" value="0.1" units="cm"/>
      <inkml:brushProperty name="color" value="#5B2D90"/>
    </inkml:brush>
  </inkml:definitions>
  <inkml:trace contextRef="#ctx0" brushRef="#br0">6 6 1952,'5'-5'3415,"-14"16"329,8-5-3452,1 1 0,0-1 0,0 1 0,0 0-1,1-1 1,0 1 0,0-1 0,0 1 0,6 11 0,1 17 63,32 500 1174,-49 11 508,6 141 480,13-411-2232,11 127 14,-9-325-262,35 122-1,-5-33 140,-38-139-107,2 51 0,-5-53-71,1-1 0,8 43-1,-10-67-95,0-1 0,0 1 0,1 0 0,-1-1 0,0 1 0,0 0-1,0-1 1,1 1 0,-1 0 0,0-1 0,1 1 0,-1 0 0,1-1 0,-1 1 0,0-1 0,1 1-1,-1-1 1,1 1 0,0-1 0,-1 1 0,1-1 0,-1 0 0,1 1 0,0-1 0,-1 0-1,1 1 1,0-1 0,-1 0 0,1 0 0,0 0 0,-1 1 0,1-1 0,0 0 0,0 0 0,0 0-1,1-1-250,0 1 0,-1-1-1,1 0 1,0 0-1,-1 1 1,1-1-1,0 0 1,-1 0-1,1-1 1,-1 1-1,0 0 1,1 0-1,-1-1 1,1-1-1,14-19-1042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48.823"/>
    </inkml:context>
    <inkml:brush xml:id="br0">
      <inkml:brushProperty name="width" value="0.1" units="cm"/>
      <inkml:brushProperty name="height" value="0.1" units="cm"/>
      <inkml:brushProperty name="color" value="#5B2D90"/>
    </inkml:brush>
  </inkml:definitions>
  <inkml:trace contextRef="#ctx0" brushRef="#br0">7 86 440,'0'0'127,"-1"-1"-1,1 1 1,-1-1 0,1 1 0,-1-1-1,1 0 1,-1 1 0,1-1-1,-1 1 1,1-1 0,0 0-1,-1 0 1,1 1 0,0-1-1,0 0 1,0 1 0,-1-1 0,1 0-1,0 0 1,0 1 0,0-1-1,0 0 1,0 0 0,0 1-1,1-1 1,-1 0 0,0 0-1,0 1 1,0-1 0,1-1 0,20-15 2388,30 0 288,3 11-2175,1 3-1,-1 2 1,95 10-1,-39-2-526,1547-31 2484,-1430 13-2508,354 26-1,-45 45-44,-371-36-10,166 19 43,-275-38-35,-1 3 0,0 1 1,0 3-1,-1 3 0,-1 2 0,0 2 1,-1 2-1,86 51 0,-73-31 128,-2 3 0,-3 2 0,-1 4 0,-3 1 0,-1 4 0,-4 1 0,74 105 0,88 119 151,-137-188-85,-4 4 0,104 184-1,12 120 216,-146-323-356,72 103 0,-113-179-82,55 79 53,-25-38-21,50 88 0,1 14 19,-21-41 7,28 35 14,-46-53-26,-31-58-38,7 26 186,2 6-4123,-18-53 3129,-1 0-1,0 0 0,0 0 1,-1 0-1,0 0 1,1 11-1,0 3-8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29.335"/>
    </inkml:context>
    <inkml:brush xml:id="br0">
      <inkml:brushProperty name="width" value="0.1" units="cm"/>
      <inkml:brushProperty name="height" value="0.1" units="cm"/>
      <inkml:brushProperty name="color" value="#5B2D90"/>
    </inkml:brush>
  </inkml:definitions>
  <inkml:trace contextRef="#ctx0" brushRef="#br0">336 16 720,'-5'-15'9034,"12"19"-6933,59 35 258,-45-28-1865,0 2 1,0 0-1,27 24 0,1 7-226,-25-24-37,0 1 0,-2 1 0,0 1 0,30 44 0,-28-27-118,-3 1 0,-1 2-1,20 60 1,29 138-3,-54-180-65,-2-8-21,-3 1 0,-2 1-1,-2-1 1,-2 71 0,-8-41 209,-4 0 0,-20 91 1,23-149-183,-95 395 344,60-306-326,-66 136-1,49-127-18,34-69-19,-2-2 0,-2-1-1,-51 72 1,50-92 2,-1-1 0,-66 53 0,0 0-31,6 14-746,17-17-3458,56-65 1936,3-8 880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5.728"/>
    </inkml:context>
    <inkml:brush xml:id="br0">
      <inkml:brushProperty name="width" value="0.1" units="cm"/>
      <inkml:brushProperty name="height" value="0.1" units="cm"/>
      <inkml:brushProperty name="color" value="#5B2D90"/>
    </inkml:brush>
  </inkml:definitions>
  <inkml:trace contextRef="#ctx0" brushRef="#br0">0 14 1264,'0'-3'-48,"4"-1"-280,3-2 176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2.173"/>
    </inkml:context>
    <inkml:brush xml:id="br0">
      <inkml:brushProperty name="width" value="0.1" units="cm"/>
      <inkml:brushProperty name="height" value="0.1" units="cm"/>
      <inkml:brushProperty name="color" value="#5B2D90"/>
    </inkml:brush>
  </inkml:definitions>
  <inkml:trace contextRef="#ctx0" brushRef="#br0">1 60 2152,'3'-10'1636,"-3"6"-1393,1 0 1,-1 1-1,1-1 1,0 1-1,0-1 1,0 1-1,1 0 1,-1 0-1,1-1 0,0 1 1,0 0-1,0 0 1,3-2-1,18 42 788,-23-37-1006,0 1 0,1 0 0,-1-1 0,1 1 1,-1 0-1,1-1 0,-1 1 0,1 0 0,-1-1 0,1 1 0,-1-1 0,1 1 0,-1-1 0,1 1 0,0-1 1,-1 0-1,1 1 0,0-1 0,0 0 0,-1 0 0,1 1 0,0-1 0,0 0 0,-1 0 0,1 0 1,0 0-1,0 0 0,-1 0 0,1 0 0,0 0 0,0 0 0,0 0 0,-1 0 0,2-1 0,15-21 489,-16 20-512,-1 1 0,1-1 0,0 1 1,-1-1-1,1 1 0,0 0 0,0-1 0,0 1 0,0 0 0,0 0 0,0 0 1,1 0-1,-1 0 0,0 0 0,1 0 0,-1 0 0,0 0 0,3 0 0,-3 1 7,1 0 0,-1 1 1,0-1-1,0 1 0,0-1 0,1 1 0,-1 0 0,0 0 0,0-1 0,0 1 0,0 0 0,0 0 0,0 0 0,-1 0 0,1 0 0,0 0 0,0 0 0,-1 0 0,1 1 0,-1-1 0,1 1 0,-1-1-26,1 0 0,-1 0 0,0 0 0,0-1 0,0 1 0,1 0 0,-1 0 0,0-1-1,1 1 1,-1 0 0,1 0 0,-1-1 0,1 1 0,-1-1 0,1 1 0,-1 0 0,1-1 0,0 1-1,-1-1 1,1 1 0,0-1 0,-1 0 0,1 1 0,0-1 0,-1 1 0,1-1 0,0 0-1,0 0 1,0 0 0,-1 1 0,1-1 0,0 0 0,0 0 0,0 0 0,0 0 0,-1 0 0,1-1-1,0 1 1,0 0 0,0 0 0,-1 0 0,1-1 0,0 1 0,0 0 0,-1-1 0,1 1-1,0-1 1,-1 1 0,1-1 0,0 1 0,-1-1 0,1 1 0,-1-1 0,1 1 0,-1-1 0,1 0-1,-1 1 1,1-1 0,-1 0 0,0 0 0,1-1 0,14-14-1029,-11 22 996,4 16 194,-6-18-330,3-3 64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42.827"/>
    </inkml:context>
    <inkml:brush xml:id="br0">
      <inkml:brushProperty name="width" value="0.1" units="cm"/>
      <inkml:brushProperty name="height" value="0.1" units="cm"/>
      <inkml:brushProperty name="color" value="#5B2D90"/>
    </inkml:brush>
  </inkml:definitions>
  <inkml:trace contextRef="#ctx0" brushRef="#br0">30 19 800,'3'-15'6241,"-3"15"-6163,0 0 0,0-1 1,0 1-1,0 0 0,0 0 0,0 0 1,0-1-1,0 1 0,1 0 0,-1 0 0,0 0 1,0 0-1,0-1 0,0 1 0,0 0 1,1 0-1,-1 0 0,0 0 0,0 0 1,0 0-1,1 0 0,-1 0 0,0 0 1,0-1-1,0 1 0,1 0 0,-1 0 0,0 0 1,0 0-1,1 0 0,-1 0 0,0 0 1,0 0-1,0 0 0,1 1 0,-1-1 1,0 0-1,0 0 0,0 0 0,1 0 1,-1 0-1,0 0 0,0 0 0,0 0 0,0 1 1,1-1-1,-1 0 0,0 0 0,0 0 1,0 0-1,0 0 0,0 1 0,1-1 1,-1 0-1,0 0 0,0 0 0,0 1 1,0-1-1,0 0 0,0 0 0,0 0 0,0 1 1,0-1-1,1 3 31,0 1-1,0-1 1,0 1 0,-1-1 0,1 0 0,-1 1-1,0-1 1,0 1 0,-1-1 0,1 1 0,-1-1-1,-1 7 1,0 0-8,-15 80 279,10-63-211,1 1-1,2 0 0,-2 53 0,6-79-160,0 0-1,-1-1 0,1 1 0,1 0 0,-1 0 0,0 0 0,0 0 1,1-1-1,-1 1 0,1 0 0,0 0 0,-1-1 0,1 1 0,0 0 1,0-1-1,0 1 0,0-1 0,0 1 0,0-1 0,1 1 0,-1-1 1,0 0-1,1 0 0,-1 1 0,1-1 0,-1 0 0,3 0 0,-1 0 9,0-1 1,-1 1-1,1-1 0,0 0 0,0-1 0,-1 1 0,1 0 0,0-1 0,0 1 0,-1-1 0,1 0 0,0 0 0,-1 0 1,1 0-1,-1-1 0,0 1 0,4-3 0,39-26 130,-22 14-122,0 1 0,1 1 0,1 1 0,0 1 0,38-13 1,-12 12-5,61-7 0,-40 11-2846,-59 8 569,-1 1 793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6:09:02.474"/>
    </inkml:context>
    <inkml:brush xml:id="br0">
      <inkml:brushProperty name="width" value="0.1" units="cm"/>
      <inkml:brushProperty name="height" value="0.1" units="cm"/>
      <inkml:brushProperty name="color" value="#5B2D90"/>
    </inkml:brush>
  </inkml:definitions>
  <inkml:trace contextRef="#ctx0" brushRef="#br0">1 164 1080,'7'1'6107,"0"-7"-6402,28-25 1824,32-25-564,-61 52-828,1-1-1,-1 1 1,0 1-1,1 0 1,0-1-1,0 2 0,0-1 1,13-2-1,-18 5-78,1-1 0,-1 1 0,0 0 0,1 0 0,-1 0 0,0 0-1,0 0 1,1 1 0,-1-1 0,0 1 0,1-1 0,-1 1 0,0 0 0,0 0 0,0 0-1,0 0 1,0 0 0,0 0 0,0 1 0,0-1 0,-1 1 0,1-1 0,0 1 0,1 2-1,2 4 99,-1-1-1,-1 0 1,1 1 0,-1 0-1,3 13 1,-4-14-70,0-1 1,0 1 0,0-1 0,1 1 0,0-1 0,0 0-1,1 0 1,-1 0 0,8 8 0,-7-11-59,1 0 1,-1 0 0,1 0-1,0 0 1,0-1-1,0 0 1,0 0-1,0 0 1,1-1-1,-1 1 1,0-1-1,1-1 1,-1 1-1,1-1 1,-1 0-1,0 0 1,1 0-1,-1-1 1,1 0-1,-1 0 1,0 0-1,1-1 1,-1 0-1,6-2 1,15-8-2,0-1 0,0-1 0,33-24 0,-27 17 20,-19 12-11,6-3-36,1 0 0,34-14 0,-49 23 24,0 1 1,1 1 0,-1-1 0,0 1 0,1 0-1,-1 0 1,0 1 0,1-1 0,-1 1 0,1 0 0,-1 1-1,1-1 1,-1 1 0,0 0 0,1 1 0,8 2 0,-11-1 46,0 0-1,0-1 1,0 1 0,0 0 0,0 0 0,-1 1 0,1-1 0,-1 0 0,0 1 0,0 0 0,0-1 0,-1 1 0,3 7-1,17 29 151,-16-35-202,0-1 0,0 1 0,1-1-1,-1 0 1,1-1 0,0 1 0,0-1 0,0-1 0,0 1-1,1-1 1,-1 0 0,1 0 0,0-1 0,-1 0-1,1 0 1,0 0 0,0-1 0,-1 0 0,1 0-1,10-2 1,14-4 10,1 0-1,-1-2 0,34-14 1,-14 5-2,-41 14-25,36-11 437,85-14-1,-115 26-271,-1 0 0,1 2-1,0 0 1,-1 1 0,1 0-1,-1 1 1,1 1 0,-1 0-1,24 9 1,31 18 686,-36-15-421,57 18-1,-78-30-398,-1 0 1,1-1-1,-1-1 0,1 0 0,0 0 1,0-1-1,0-1 0,19-3 0,-3-4 18,0 0 1,32-15-1,-39 14-26,0 0 1,0 2 0,1 1-1,39-6 1,-56 12-13,-1 1 1,1 0-1,0 0 1,0 0 0,-1 1-1,1 0 1,-1 0 0,0 0-1,1 1 1,-1 0-1,0 0 1,0 0 0,-1 1-1,1 0 1,-1-1-1,0 2 1,4 3 0,-2-2-2,1 0 1,-1 0 0,1-1 0,0 0 0,0-1-1,0 1 1,1-2 0,9 5 0,1-4 16,1-1-1,-1 0 1,1-2 0,0 0 0,-1-1 0,1-1-1,33-6 1,132-36 41,-143 31-60,15-3 20,185-43-5,-204 52 31,1 1-1,0 3 1,0 1-1,60 5 1,-56 1 92,164 13 370,-176-18-481,-1-2-1,1 0 0,-1-2 0,0-1 0,31-10 1,-19 2-18,0 1 0,1 2 0,0 3 0,0 0 0,61 0 0,-89 9 18,0 1 0,-1 0 0,0 1-1,1 0 1,-1 1 0,-1 1 0,1 0 0,-1 0-1,0 1 1,16 13 0,-15-11-1,0 0-1,0-1 1,0-1 0,1 0 0,0-1 0,0 0 0,1-1-1,22 4 1,-18-7-3,1-1-1,0-1 0,0 0 1,-1-2-1,1 0 1,24-7-1,110-39 57,-61 15-53,-79 29-37,0 0 0,1 1-1,-1 0 1,1 1 0,-1 1-1,1 1 1,0 0 0,22 3-1,-16 1-4,0 1 0,-1 0 0,0 2 0,0 1 0,24 12 0,-26-11 15,0-1 0,1-1-1,0-1 1,0 0 0,1-2-1,0 0 1,0-1 0,0-1-1,0-1 1,0-1 0,0 0-1,0-2 1,25-4 0,55-19 14,-73 17-13,0 1 0,1 1 0,39-3-1,-63 9-8,0 0-1,0 0 1,1 1-1,-1-1 1,0 1-1,0 0 0,0 0 1,0 0-1,-1 1 1,1 0-1,0-1 1,0 1-1,6 5 1,36 40 14,-38-38-11,1 1 1,0-1 0,14 11 0,-19-17-4,-1-1 0,1 0 0,0 0 0,0 0 0,0 0 0,1 0 0,-1-1 1,0 0-1,1 0 0,-1 0 0,0 0 0,1-1 0,8 0 0,11-3 10,0-1 1,-1-2-1,1 0 0,-1-1 0,-1-2 0,1 0 0,-1-1 0,33-22 0,54-23 9,-106 53-22,1 0-1,0 0 0,0 1 0,-1-1 0,1 1 0,0 0 1,1 0-1,-1 0 0,0 0 0,0 1 0,0 0 0,0 0 1,0 0-1,1 0 0,-1 1 0,0-1 0,0 1 1,0 0-1,0 0 0,0 1 0,0-1 0,0 1 0,-1 0 1,1 0-1,0 0 0,-1 0 0,0 1 0,1 0 0,-1-1 1,0 1-1,0 0 0,-1 1 0,4 3 0,5 7 8,2 0-1,-1 0 0,2-2 0,0 1 0,0-2 0,1 0 1,32 18-1,-38-25 2,0 0 0,0-1 0,0 0 0,0 0 0,1-1 0,-1 0 0,1-1 0,0 0 0,-1 0 0,1-1 0,0 0 0,-1-1 0,1 0 0,-1-1 0,1 0 0,16-5 0,1-5 8,-1 0 0,29-20 0,-39 22-12,2-1 0,-1 2 0,1 0 0,0 2 0,1 0 0,32-8 0,-46 15-18,-1-1 0,1 1 0,-1 0 0,1 1 0,0-1-1,-1 1 1,1 0 0,-1 0 0,1 0 0,-1 1-1,0-1 1,0 1 0,8 4 0,49 41 562,-53-39-1272,0 0-1,1-1 1,0 0 0,0-1 0,1 0-1,0 0 1,15 5 0,-5-6-1121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2.292"/>
    </inkml:context>
    <inkml:brush xml:id="br0">
      <inkml:brushProperty name="width" value="0.1" units="cm"/>
      <inkml:brushProperty name="height" value="0.1" units="cm"/>
      <inkml:brushProperty name="color" value="#00A0D7"/>
    </inkml:brush>
  </inkml:definitions>
  <inkml:trace contextRef="#ctx0" brushRef="#br0">58 91 2064,'1'5'3351,"0"0"-2786,0-19 108,-1 12-89,-2-34 5329,-5 29-5082,-8 19-109,13-9-656,0 1 0,1 0 1,-1 0-1,1 0 0,0 0 0,0 0 0,0 1 0,0-1 1,1 0-1,-1 0 0,1 1 0,1-1 0,-1 0 0,0 0 0,1 1 1,0-1-1,3 8 0,-4-10-40,1-1 0,-1 1 0,1 0 0,0 0 0,0 0 0,0-1 0,0 1 0,0 0 0,0-1 0,0 1 0,1-1 0,-1 1 0,1-1 1,-1 0-1,1 0 0,2 2 0,-3-2-15,1-1 1,-1 0 0,1 0-1,-1 0 1,1 1 0,-1-1 0,0 0-1,1-1 1,-1 1 0,1 0-1,-1 0 1,1-1 0,-1 1-1,0-1 1,1 1 0,-1-1 0,0 1-1,1-1 1,-1 0 0,0 0-1,0 0 1,0 1 0,0-1-1,0 0 1,2-2 0,-5 4 24,0 0 0,0 1 0,0-1 0,0 0 0,0 0 0,0-1 0,-1 1 0,1 0 1,0-1-1,0 1 0,-1-1 0,1 0 0,0 1 0,-1-1 0,1 0 0,0-1 0,-1 1 0,1 0 0,0-1 0,-1 1 0,1-1 0,0 0 0,0 1 1,0-1-1,0 0 0,-1-1 0,1 1 0,1 0 0,-1 0 0,0-1 0,0 1 0,0-1 0,1 0 0,-1 0 0,1 1 0,-1-1 0,1 0 1,0 0-1,0 0 0,0 0 0,0 0 0,0-1 0,0 1 0,1 0 0,-1 0 0,1-1 0,-1 1 0,1 0 0,0-1 0,0 1 0,0 0 1,0-1-1,0 1 0,1 0 0,-1-1 0,1 1 0,-1 0 0,1 0 0,0 0 0,0-1 0,0 1 0,0 0 0,2-2 0,-4 5-36,-1 1 0,1-1-1,0 0 1,0 1-1,0-1 1,1 1 0,-1-1-1,0 1 1,1-1 0,-1 1-1,1 0 1,-1-1-1,1 1 1,0 0 0,-1-1-1,1 1 1,0 0-1,0-1 1,0 1 0,1 0-1,-1-1 1,0 1-1,1 0 1,-1-1 0,1 1-1,-1 0 1,1-1 0,0 1-1,0-1 1,-1 1-1,1-1 1,0 0 0,0 1-1,1-1 1,-1 0-1,0 0 1,0 1 0,1-1-1,-1 0 1,0 0 0,1-1-1,-1 1 1,1 0-1,-1 0 1,1-1 0,2 1-1,0 2 0,0-1 0,1 0-1,0-1 1,-1 1-1,1-1 1,0 0 0,0 0-1,0-1 1,-1 1 0,1-1-1,0 0 1,0 0-1,0-1 1,0 1 0,6-3-1,-6 1 8,0-1 0,-1 0 0,1 0 0,-1 0 0,0-1 0,0 1 0,0-1-1,0 0 1,-1 0 0,1-1 0,-1 1 0,0-1 0,-1 1 0,4-9 0,-5 11 0,0 1 0,-1-1 1,1 1-1,-1-1 1,0 0-1,1 1 0,-1-1 1,0 0-1,0 0 1,0 1-1,0-1 0,-1 0 1,1 1-1,0-1 1,-1 0-1,1 1 0,-1-1 1,1 1-1,-2-3 0,0 2 1,1 0 0,-1 1-1,0-1 1,1 1-1,-1 0 1,0-1-1,0 1 1,0 0-1,0 0 1,0 0-1,0 0 1,-1 1-1,1-1 1,0 0-1,0 1 1,0 0-1,-1-1 1,-3 1-1,8 1-7,1-1 1,-1 1-1,1 0 0,-1 0 0,0 0 0,0 0 0,0 0 0,1 1 0,-1-1 0,0 0 0,-1 1 0,1 0 0,0-1 0,0 1 0,-1 0 0,1 0 0,-1 0 0,1 0 0,-1 0 0,0 1 1,0-1-1,0 0 0,0 0 0,0 1 0,-1-1 0,1 1 0,-1-1 0,1 0 0,-1 1 0,0-1 0,0 1 0,0-1 0,0 1 0,0-1 0,-1 1 0,1-1 0,-1 1 0,0-1 0,0 0 0,0 1 1,0-1-1,0 0 0,0 0 0,0 0 0,-1 0 0,1 0 0,-1 0 0,1 0 0,-1 0 0,0-1 0,0 1 0,0 0 0,0-1 0,0 0 0,0 1 0,0-1 0,0 0 0,-1 0 0,1 0 0,0-1 1,-1 1-1,1 0 0,-1-1 0,1 0 0,-4 1 0,9-1 6,-1 0-1,0 0 1,0 0 0,0 0 0,0 0 0,1 0 0,-1-1 0,0 1-1,0-1 1,0 1 0,0-1 0,0 0 0,0 0 0,0 0 0,0 0-1,0 0 1,0 0 0,-1 0 0,1-1 0,0 1 0,-1-1-1,1 1 1,-1-1 0,0 0 0,1 0 0,-1 1 0,0-1 0,0 0-1,0 0 1,0 0 0,0 0 0,-1 0 0,1-1 0,-1 1-1,1 0 1,-1 0 0,0 0 0,0 0 0,0 0 0,0-5 0,0 3 8,-1 0 0,0 0 0,1 0 0,-1 0 0,-1 0 1,1 0-1,0 0 0,-1 0 0,0 1 0,0-1 0,0 1 0,0-1 1,-1 1-1,1 0 0,-1 0 0,0 0 0,0 0 0,0 0 0,0 1 1,-1-1-1,-5-3 0,6 5-15,0 0 1,0-1-1,0 1 0,0 0 1,0 1-1,0-1 1,0 0-1,0 1 0,0 0 1,-1-1-1,1 1 1,0 1-1,0-1 0,0 0 1,0 1-1,-1 0 1,1-1-1,0 1 0,0 0 1,0 1-1,1-1 1,-1 0-1,0 1 0,0 0 1,1 0-1,-1 0 1,1 0-1,-1 0 0,1 0 1,0 0-1,0 1 0,0-1 1,0 1-1,0 0 1,1-1-1,-1 1 0,1 0 1,0 0-1,0 0 1,0 0-1,0 0 0,0 0 1,1 0-1,-1 0 1,1 5-1,-1-4 2,1 0-1,0 0 1,0 0 0,0-1 0,0 1-1,1 0 1,-1 0 0,1 0 0,0-1-1,0 1 1,0 0 0,1-1-1,0 1 1,-1-1 0,1 0 0,3 4-1,-3-5 5,0 1-1,0-2 1,0 1 0,1 0-1,-1 0 1,0-1-1,1 1 1,-1-1-1,1 0 1,0 0 0,-1 0-1,1 0 1,0 0-1,0-1 1,0 1-1,0-1 1,-1 1 0,1-1-1,0 0 1,0 0-1,0-1 1,0 1-1,0-1 1,4 0 0,-4 0 5,0 0 1,0 0 0,0 1 0,-1-2 0,1 1 0,0 0 0,0 0-1,-1-1 1,1 0 0,-1 1 0,1-1 0,-1 0 0,0 0 0,0 0-1,0-1 1,0 1 0,0 0 0,0-1 0,0 0 0,-1 1 0,0-1-1,1 0 1,-1 0 0,0 1 0,0-1 0,0 0 0,-1 0 0,1 0-1,-1 0 1,0 0 0,0 0 0,0 0 0,0 0 0,0 0-1,-2-6 1,2 5 0,-1 0-1,0 0 1,-1 0-1,1 1 0,0-1 1,-1 1-1,0-1 1,0 1-1,0-1 1,0 1-1,-1 0 0,1 0 1,-1 0-1,0 1 1,0-1-1,0 0 1,0 1-1,0 0 0,-1 0 1,1 0-1,-1 0 1,1 1-1,-1-1 1,0 1-1,1 0 0,-1 0 1,0 0-1,-4 0 1,6 0-15,0 1 0,-1 0 0,1 0 0,0 0 0,-1 0 0,1 0 1,0 1-1,0-1 0,-1 1 0,1-1 0,0 1 0,0 0 0,0 0 0,-1 0 1,1 0-1,0 0 0,0 0 0,1 0 0,-1 1 0,0-1 0,0 1 0,1 0 1,-1-1-1,1 1 0,-1 0 0,1 0 0,-2 3 0,1-1 3,1 0 0,0-1 0,1 1 0,-1 0 0,1 0-1,-1 0 1,1-1 0,0 1 0,0 0 0,1 0 0,-1 0 0,1-1 0,0 1-1,0 0 1,2 4 0,-2-4 5,1 0 0,-1-1 0,1 1 0,0-1 0,0 0 0,0 0 0,1 1 0,-1-1 0,1-1 0,-1 1 0,1 0 0,0-1 0,0 1 0,0-1 0,5 3 0,-5-4 1,-1 0 1,1-1-1,-1 1 0,1 0 0,0-1 0,-1 0 0,1 0 0,-1 0 0,1 0 0,-1 0 0,1 0 0,0 0 0,-1-1 1,1 0-1,-1 1 0,1-1 0,-1 0 0,0 0 0,1 0 0,-1-1 0,0 1 0,0 0 0,1-1 0,-1 1 1,0-1-1,1-2 0,0 1 10,0 0 0,0-1 0,0 0 0,-1 1 0,1-1 0,-1 0 0,0 0 0,0 0 0,-1 0 0,1 0 0,-1-1 0,2-6 0,-3 10-93,0 0 0,0 0 0,0 0 0,0-1 0,0 1 0,0 0 0,0 0 0,0 0 1,0 0-1,0-1 0,0 1 0,-1 0 0,1 0 0,-1 0 0,1 0 0,-1 0 0,1 0 0,-1 0 0,1 0 0,-1 0 0,0 0 0,0 0 0,1 0 0,-1 0 0,0 1 0,0-1 0,0 0 0,0 1 0,0-1 0,0 0 0,0 1 0,0-1 0,0 1 0,0 0 0,-1-1 0,1 1 0,0 0 0,0 0 0,0 0 1,0-1-1,-1 1 0,1 0 0,0 1 0,0-1 0,0 0 0,0 0 0,-1 0 0,1 1 0,0-1 0,-2 1 0,-10 4-2375,1 0 854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4.052"/>
    </inkml:context>
    <inkml:brush xml:id="br0">
      <inkml:brushProperty name="width" value="0.1" units="cm"/>
      <inkml:brushProperty name="height" value="0.1" units="cm"/>
      <inkml:brushProperty name="color" value="#00A0D7"/>
    </inkml:brush>
  </inkml:definitions>
  <inkml:trace contextRef="#ctx0" brushRef="#br0">2 62 2048,'0'2'402,"-1"0"-1,1 0 1,0 0-1,-1 0 1,1 0-1,0 0 1,0 0-1,0 0 1,1 0-1,-1 0 0,0 0 1,1 0-1,1 3 1,5-3 1685,4-16-1357,-9 10-613,16-35 265,-17 37-371,0 0-1,0 0 0,0-1 0,-1 1 1,1-1-1,-1 1 0,1 0 0,-1-1 1,0 1-1,0-1 0,0 1 1,0-1-1,-1-3 0,0 6-11,1 0 1,-1 0-1,1 0 0,-1 0 1,1 1-1,-1-1 1,1 0-1,-1 0 0,1 1 1,-1-1-1,1 0 0,-1 1 1,1-1-1,-1 1 0,1-1 1,-1 1-1,1-1 0,0 0 1,-1 1-1,1-1 0,0 1 1,0 0-1,-1-1 1,1 1-1,0-1 0,0 1 1,0-1-1,0 1 0,-1-1 1,1 1-1,0 0 0,0 0 1,-9 23 60,8-19-24,0 0 1,0 0-1,1-1 1,-1 1-1,1 0 1,0 0 0,1 0-1,-1 0 1,1-1-1,0 1 1,0 0-1,1-1 1,-1 1-1,1 0 1,3 6-1,-3-9-25,-1 0 0,0-1 0,1 1-1,0-1 1,-1 1 0,1-1 0,0 1-1,-1-1 1,1 0 0,0 0-1,0 0 1,0 0 0,0 0 0,0 0-1,0 0 1,1-1 0,-1 1 0,0-1-1,0 0 1,0 1 0,1-1-1,-1 0 1,0 0 0,0-1 0,0 1-1,1 0 1,-1-1 0,0 1 0,0-1-1,0 0 1,0 0 0,0 1-1,0-1 1,0-1 0,3-1 0,10-6-11,0-2-1,0 0 1,-1 0 0,-1-2 0,17-18 0,-6 7-87,-60 37 80,32-9 9,0-1 1,0 1-1,0-1 0,0 1 1,0 0-1,1 1 0,0-1 1,0 1-1,0-1 0,0 1 1,-2 6-1,3-8-2,1 1 1,-1-1-1,1 0 0,0 1 0,0-1 0,0 1 1,0 0-1,1-1 0,0 1 0,-1 0 0,1-1 1,0 1-1,1 0 0,-1-1 0,1 1 0,-1 0 1,3 4-1,-1-6 4,-1 0 0,1 0-1,0 0 1,0 0 0,0-1 0,0 1 0,0-1 0,0 1 0,0-1-1,0 0 1,1 0 0,-1 0 0,0 0 0,1-1 0,-1 1 0,1 0-1,-1-1 1,5 1 0,55 1 29,-35-1-36,-2-1 1,-19 0-5,0-1 1,0 1-1,1 0 1,-1 1 0,0 0-1,1 0 1,-1 0-1,0 1 1,0 0 0,0 0-1,6 3 1,-12-4 8,0 0 1,-1 1-1,1-1 0,0 0 0,-1 0 1,1 0-1,-1 0 0,1 0 1,-1 0-1,1 0 0,-1 0 1,0 0-1,0 0 0,1 0 1,-1 0-1,0 0 0,0-1 0,0 1 1,0 0-1,0-1 0,0 1 1,0 0-1,0-1 0,-2 1 1,-33 23 24,34-23-24,-42 19 56,36-18 29,1 1 0,-1 1 1,0-1-1,1 1 0,0 1 0,-12 8 0,19-12-70,0-1-1,0 1 1,1-1-1,-1 1 1,0-1 0,0 0-1,1 1 1,-1-1-1,0 1 1,1-1-1,-1 0 1,0 1 0,1-1-1,-1 0 1,0 1-1,1-1 1,-1 0-1,1 0 1,-1 1 0,1-1-1,-1 0 1,1 0-1,-1 0 1,1 1-1,-1-1 1,1 0-1,-1 0 1,1 0 0,-1 0-1,1 0 1,0 0-1,20 5 211,17 1-76,57 6-40,-87-12-102,-1 0 0,0 0 0,1-1 0,-1 0 0,0 0 0,0 0 0,0-1 0,0 0 0,0-1 0,9-4 0,-15 7-6,-1 0-1,0 0 0,0 0 1,1 0-1,-1 0 0,0 0 1,0 0-1,1 0 0,-1 0 1,0 0-1,0-1 0,0 1 1,1 0-1,-1 0 0,0 0 1,0 0-1,0 0 0,1-1 1,-1 1-1,0 0 0,0 0 1,0 0-1,0-1 0,0 1 1,1 0-1,-1 0 0,0 0 1,0-1-1,0 1 0,0 0 1,0 0-1,0 0 1,0-1-1,0 1 0,0 0 1,0 0-1,0-1 0,0 1 1,0 0-1,0 0 0,0-1 1,0 1-1,0 0 0,0 0 1,0-1-1,0 1 0,0 0 1,-1 0-1,1 0 0,0-1 1,-16-4 72,-21 2-3,29 2-48,-53 3 144,59-2-163,0 0-1,0 0 0,0 1 1,0-1-1,0 0 0,0 1 1,0-1-1,1 1 0,-1 0 0,0-1 1,0 1-1,0 0 0,1 0 1,-1 0-1,1 1 0,-1-1 1,1 0-1,-1 1 0,1-1 1,-1 0-1,1 1 0,0 0 1,0-1-1,0 1 0,-1 2 0,2-2 6,0-1 0,1 1 0,-1-1 0,1 0 0,-1 1 0,1-1 0,-1 0 0,1 0 0,0 0 0,0 1 0,0-1 0,0 0 0,0 0 0,0 0 0,0 0 0,0 0 0,0 0 0,0-1 0,0 1 0,0 0 0,1-1 0,-1 1 0,0 0 0,1-1 0,-1 1 0,0-1 0,1 0 0,1 1 0,45 11 137,-45-12-149,16 4 22,1-1 1,36 0-1,-47-3-386,-1-1-1,0 0 1,1 0-1,-1 0 0,0-1 1,0 0-1,0-1 1,0 0-1,10-5 0,-9 1-2323,-4-2 962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5.980"/>
    </inkml:context>
    <inkml:brush xml:id="br0">
      <inkml:brushProperty name="width" value="0.1" units="cm"/>
      <inkml:brushProperty name="height" value="0.1" units="cm"/>
      <inkml:brushProperty name="color" value="#00A0D7"/>
    </inkml:brush>
  </inkml:definitions>
  <inkml:trace contextRef="#ctx0" brushRef="#br0">195 1 3097,'-61'0'4719,"60"0"-4589,-1 0 0,1 0 0,0 0 0,0 0 0,0 1 0,0-1 0,0 0 0,0 1 0,0-1 0,0 1 0,0-1 0,0 1 0,0-1 0,0 1 1,0 0-1,0-1 0,0 1 0,-1 2 0,2-2-104,0 0 0,0 0 1,0 0-1,0 0 0,1 0 1,-1 0-1,0 0 0,1 0 1,-1 0-1,0 0 0,1 0 1,-1 0-1,1 0 1,0 0-1,-1 0 0,1 0 1,0-1-1,-1 1 0,1 0 1,0 0-1,0-1 0,0 1 1,0 0-1,0-1 0,1 1 1,13 9-231,1-2 0,0 0 0,1 0 0,-1-2-1,1 0 1,1-1 0,-1 0 0,1-2 0,0 0 0,0-1 0,21 0 0,-37-2 121,0 0-1,0 0 1,0 0-1,0 0 1,-1 0 0,1 0-1,0-1 1,0 1-1,0 0 1,0-1-1,-1 0 1,1 1-1,2-3 1,-4 3 77,0 0-1,1-1 1,-1 1-1,0 0 1,0-1 0,0 1-1,0 0 1,0-1-1,0 1 1,0-1 0,0 1-1,0 0 1,0-1-1,0 1 1,0-1 0,0 1-1,0 0 1,0-1-1,0 1 1,0 0 0,0-1-1,-1 1 1,1 0-1,0-1 1,0 1 0,0 0-1,-1-1 1,1 1-1,0 0 1,0-1-1,-1 1 1,1 0 0,0 0-1,-1-1 1,1 1-1,-1 0 1,-3-4 172,0 1-1,-1 0 1,1 1 0,-1-1-1,0 1 1,0 0 0,-10-3-1,-1 0 17,0 2-1,0 0 1,-1 1 0,1 0-1,-1 2 1,1 0-1,-1 0 1,1 2-1,-1 0 1,1 1 0,-18 5-1,34-8-143,-1 0-1,0 0 1,0 1-1,0-1 1,1 0-1,-1 0 1,0 1-1,0-1 1,1 1-1,-1-1 1,0 0-1,1 1 1,-1-1-1,0 1 1,1 0-1,-1-1 1,1 1-1,-1-1 1,1 1-1,-1 0 1,1 0-1,0-1 1,-1 1-1,1 0 1,0 0-1,-1-1 1,1 1-1,0 0 1,0 0-1,0 0 1,0-1-1,0 1 1,0 0-1,0 1 1,1 0 6,0 0 1,0 0 0,0 0-1,1 0 1,-1 0-1,0 0 1,1 0 0,0 0-1,-1-1 1,1 1 0,4 2-1,55 30 194,-40-24-524,1-1-1,0-2 1,0 0-1,1-2 1,0 0 0,0-1-1,28 0 1,-50-7 602,-9-3-38,-10-5 176,1 8-339,0 0 0,0 1 0,0 0-1,0 1 1,0 1 0,0 1 0,-1 1 0,-19 4 0,35-6-115,1 0 0,-1 0 0,1 1 0,-1-1 0,1 0 0,-1 1 0,1 0-1,-1-1 1,1 1 0,-1 0 0,1-1 0,0 1 0,-1 0 0,1 0 0,0 0 0,0 0 0,0 0 0,0 1 0,0-1 0,0 0 0,0 0 0,0 1 0,0-1 0,1 0 0,-2 3 0,2-1 6,0-1 1,0 0-1,1 0 1,-1 1-1,0-1 0,1 0 1,0 0-1,-1 0 0,1 0 1,0 0-1,0 0 0,0 0 1,0 0-1,1 0 1,1 2-1,6 7-26,1 0 0,0-1 0,1-1 0,14 11 0,-12-12-166,0-1 0,0 0 0,0-1 0,20 6-1,37 19-1513,-70-31 1691,1 0 1,-1 0 0,1 0-1,-1 0 1,1 0 0,-1 0-1,1 1 1,-1-1 0,1 0 0,-1 0-1,0 0 1,1 1 0,-1-1-1,1 0 1,-1 1 0,0-1-1,1 0 1,-1 1 0,0-1-1,0 0 1,1 1 0,-1-1-1,0 0 1,0 1 0,1-1-1,-1 1 1,0-1 0,0 1-1,0-1 1,0 1 0,1-1-1,-1 0 1,0 1 0,0-1-1,0 1 1,0 0 0,-20 0 891,-42-11 1225,56 9-2069,-161-41 1028,151 37-1050,16 5-20,0 1 1,-1-1-1,1 0 1,0 0-1,0 0 1,-1 0-1,1 1 1,0-1-1,0 0 1,-1 0-1,1 1 1,0-1 0,0 0-1,0 0 1,-1 1-1,1-1 1,0 0-1,0 1 1,0-1-1,0 0 1,0 1-1,0-1 1,0 0-1,0 1 1,0-1-1,0 0 1,0 1-1,0-1 1,0 0-1,0 1 1,0-1-1,0 0 1,0 1-1,0-1 1,0 0-1,0 1 1,0-1-1,1 0 1,-1 0-1,0 1 1,0-1-1,0 0 1,1 0-1,-1 1 1,0-1-1,0 0 1,1 0-1,-1 0 1,1 1-1,8 18-141,4 2-406,0-1 1,2 0 0,0-1-1,1-1 1,1 0 0,29 23 0,-46-40 542,1-1 1,-1 0-1,0 0 1,0 0-1,1 0 0,-1 0 1,0 1-1,0-1 1,1 0-1,-1 0 1,0 0-1,0 1 1,1-1-1,-1 0 1,0 0-1,0 1 1,0-1-1,0 0 1,1 0-1,-1 1 0,0-1 1,0 0-1,0 1 1,0-1-1,0 0 1,0 1-1,0-1 1,0 0-1,0 0 1,0 1-1,0-1 1,0 0-1,0 1 1,0-1-1,0 0 0,0 1 1,0-1-1,0 0 1,-1 0-1,1 1 1,0-1-1,0 0 1,0 0-1,0 1 1,-1-1-1,1 0 1,0 0-1,0 1 0,-21 6 65,-23-4 1150,31-3-1056,1-1-1,-1-1 1,1 0-1,-1 0 1,1-1-1,0-1 1,0 0-1,1-1 1,-1 0-1,1-1 1,0 0-1,0-1 1,1 0-1,0 0 1,0-1-1,-10-11 0,14 8 64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6.506"/>
    </inkml:context>
    <inkml:brush xml:id="br0">
      <inkml:brushProperty name="width" value="0.1" units="cm"/>
      <inkml:brushProperty name="height" value="0.1" units="cm"/>
      <inkml:brushProperty name="color" value="#00A0D7"/>
    </inkml:brush>
  </inkml:definitions>
  <inkml:trace contextRef="#ctx0" brushRef="#br0">7 9 6161,'-4'5'536,"2"2"161,3 1 119,5-1 192,11-3-232,9-1-168,16-5-232,5-3-192,12-3-264,2-2-384,7 1-2096,4 0 1664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7.237"/>
    </inkml:context>
    <inkml:brush xml:id="br0">
      <inkml:brushProperty name="width" value="0.1" units="cm"/>
      <inkml:brushProperty name="height" value="0.1" units="cm"/>
      <inkml:brushProperty name="color" value="#00A0D7"/>
    </inkml:brush>
  </inkml:definitions>
  <inkml:trace contextRef="#ctx0" brushRef="#br0">1 162 1424,'14'-14'928,"-1"0"0,16-25-1,-25 35-984,-1 0-1,-1-1 1,1 0 0,-1 1-1,0-1 1,0 0-1,0 0 1,0 0 0,-1 0-1,0 0 1,0 0-1,-1-1 1,1 1-1,-1-8 1,-3 5-526,1 2 173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064"/>
    </inkml:context>
    <inkml:brush xml:id="br0">
      <inkml:brushProperty name="width" value="0.1" units="cm"/>
      <inkml:brushProperty name="height" value="0.1" units="cm"/>
      <inkml:brushProperty name="color" value="#00A0D7"/>
    </inkml:brush>
  </inkml:definitions>
  <inkml:trace contextRef="#ctx0" brushRef="#br0">140 181 2320,'0'1'60,"0"-1"0,0 0-1,0 0 1,0 0 0,0 1-1,0-1 1,0 0 0,0 0-1,0 1 1,0-1 0,0 0-1,0 0 1,0 1 0,0-1-1,0 0 1,-1 0 0,1 0-1,0 1 1,0-1 0,0 0-1,0 0 1,0 0 0,-1 1-1,1-1 1,0 0 0,0 0-1,0 0 1,0 0 0,-1 1-1,1-1 1,0 0 0,0 0-1,-1 0 1,1 0 0,0 0-1,0 0 1,0 0-1,-1 0 1,1 0 0,0 0-1,0 0 1,-1 0 0,1 0-1,0 0 1,0 0 0,-1 0-1,1 0 1,0 0 0,0 0-1,-1 0 1,1 0 0,0 0-1,0 0 1,0 0 0,-1-1-1,1 1 1,0 0 0,-1-20 914,9-27-884,-3 33-66,7-27-68,-11 39 10,-1 1 1,1-1-1,-1 0 0,0 0 0,0 0 0,0 1 1,0-1-1,0 0 0,0 0 0,0 1 0,-1-1 0,1 0 1,-1 0-1,1 1 0,-1-1 0,1 0 0,-1 1 0,-1-3 1,1 4 16,0-1 1,0 1 0,0-1-1,0 1 1,0-1 0,0 1-1,0 0 1,0-1-1,0 1 1,0 0 0,0 0-1,-1 0 1,1 0 0,0 0-1,0 0 1,0 0 0,0 0-1,0 0 1,0 1 0,0-1-1,0 0 1,0 1 0,-2 0-1,-30 13-4,19-7 21,9-5 29,-1 1 0,0-1 0,0-1 0,0 1 0,0-1 0,0 0 0,-11 0 0,16-1-37,0 0 0,0 0 0,0 0-1,1 0 1,-1-1 0,0 1 0,0 0 0,1-1 0,-1 1 0,0 0 0,0-1 0,1 1 0,-1-1 0,0 1 0,1-1 0,-1 0 0,1 1 0,-1-1-1,1 1 1,-1-1 0,1 0 0,-1 0 0,1 1 0,-1-2 0,1-1-120,-1 1 0,1-1 0,0 0 0,-1 1 0,1-1 0,1 0 0,-1 1 0,0-1 0,1 0 0,-1 1 1,2-5-1,3-8-479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562"/>
    </inkml:context>
    <inkml:brush xml:id="br0">
      <inkml:brushProperty name="width" value="0.1" units="cm"/>
      <inkml:brushProperty name="height" value="0.1" units="cm"/>
      <inkml:brushProperty name="color" value="#00A0D7"/>
    </inkml:brush>
  </inkml:definitions>
  <inkml:trace contextRef="#ctx0" brushRef="#br0">159 1 2040,'-20'13'980,"1"1"0,0 0 0,1 2 0,-18 21 0,25-26-1005,11-12 30,0 1 0,0 0 0,0 0 0,0 0 0,0 0 0,0 0 0,0-1 0,-1 1 0,1 0 1,0 0-1,0 0 0,0 0 0,0 0 0,0-1 0,0 1 0,0 0 0,0 0 0,0 0 0,0 0 0,-1 0 0,1 0 0,0 0 0,0-1 1,0 1-1,0 0 0,0 0 0,-1 0 0,1 0 0,0 0 0,0 0 0,0 0 0,0 0 0,0 0 0,-1 0 0,1 0 0,0 0 0,0 0 0,0 0 1,0 0-1,-1 0 0,1 0 0,0 0 0,0 0 0,0 0 0,0 0 0,0 0 0,-1 0 0,1 0 0,0 0 0,0 1 0,0-1 0,0 0 1,0 0-1,0 0 0,-1 0 0,1 0 0,0 0 0,0 0 0,0 1 0,0-1 0,0 0 0,0 0 0,0 0 0,0 0 0,0 0 0,0 1 1,0-1-1,-1 0 0,4-21 208,10-23-83,-4 10-390,-11 29-66,-9 21 221,-20 47 137,29-59-60,1-1 0,0 1 1,0 0-1,0 0 0,0 0 0,0 0 0,1 0 0,0 0 0,0 0 0,0 0 0,0 0 0,1 0 0,-1 0 1,1 0-1,2 5 0,4 2-170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165"/>
    </inkml:context>
    <inkml:brush xml:id="br0">
      <inkml:brushProperty name="width" value="0.1" units="cm"/>
      <inkml:brushProperty name="height" value="0.1" units="cm"/>
      <inkml:brushProperty name="color" value="#00A0D7"/>
    </inkml:brush>
  </inkml:definitions>
  <inkml:trace contextRef="#ctx0" brushRef="#br0">15 67 1312,'-7'2'448,"2"0"120,2 1-95,3-1-121,1 1-280,3-2-16,2-1 64,1-1 80,-1-5-8,1-1-8,-2-3-96,0-1-200,-4-3-328,0 0-208,-2-3 304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191"/>
    </inkml:context>
    <inkml:brush xml:id="br0">
      <inkml:brushProperty name="width" value="0.1" units="cm"/>
      <inkml:brushProperty name="height" value="0.1" units="cm"/>
      <inkml:brushProperty name="color" value="#5B2D90"/>
    </inkml:brush>
  </inkml:definitions>
  <inkml:trace contextRef="#ctx0" brushRef="#br0">0 962 1944,'13'-8'3944,"12"-19"-2954,-22 24-690,42-49 1508,37-59 0,-34 44-534,205-289-867,-112 150-350,-130 188-64,0-1-28,1 1 0,0 0 0,1 1 1,20-20-1,-26 33-430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555"/>
    </inkml:context>
    <inkml:brush xml:id="br0">
      <inkml:brushProperty name="width" value="0.1" units="cm"/>
      <inkml:brushProperty name="height" value="0.1" units="cm"/>
      <inkml:brushProperty name="color" value="#00A0D7"/>
    </inkml:brush>
  </inkml:definitions>
  <inkml:trace contextRef="#ctx0" brushRef="#br0">144 134 2120,'-15'-17'1020,"0"-1"5,-1 0 1,-1 1-1,0 1 1,-1 0-1,-24-15 1,39 32-808,6 7-55,9 9 109,28 27-316,1-2-1,2-1 0,1-3 1,78 51-1,-65-53-492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139"/>
    </inkml:context>
    <inkml:brush xml:id="br0">
      <inkml:brushProperty name="width" value="0.1" units="cm"/>
      <inkml:brushProperty name="height" value="0.1" units="cm"/>
      <inkml:brushProperty name="color" value="#00A0D7"/>
    </inkml:brush>
  </inkml:definitions>
  <inkml:trace contextRef="#ctx0" brushRef="#br0">517 98 176,'-6'2'237,"0"-1"-1,-1 0 1,1 0 0,-1-1-1,1 0 1,0 0 0,-1-1-1,1 1 1,0-1 0,-8-2-1,-68-23 1707,33 9-1329,5 12-278,38 5-322,0 0-1,0-1 0,0 1 1,0-1-1,0 0 0,0-1 0,0 1 1,1-1-1,-1-1 0,0 1 1,-5-4-1,10 6-5,1 0 0,0-1 0,-1 1 0,1 0 0,0 0 0,0-1 1,-1 1-1,1 0 0,0 0 0,0-1 0,-1 1 0,1 0 0,0-1 0,0 1 0,0 0 0,-1-1 1,1 1-1,0 0 0,0-1 0,0 1 0,0-1 0,0 1 0,0 0 0,0-1 0,0 1 0,0 0 1,0-1-1,0 1 0,0-1 0,0 1 0,0 0 0,0-1 0,1 1 0,-1 0 0,0-1 0,0 1 0,0-1 1,0 1-1,1 0 0,-1-1 0,19-8 55,24 2-114,-23 6-2,-20 2-101,0-1 134,0 0 1,0 0 0,0 0-1,0 0 1,0 0-1,0 0 1,0 0 0,0 0-1,0 0 1,0 0 0,0 0-1,0 0 1,-35 5-1040,4-1 955,-13 3 824,0-1 1,-58-2-1,144-16 187,-32 12-871,1 0 0,0 1 0,0 1 0,16 3 0,-23-4-31,0 1 1,1-1-1,-1 0 1,0 1-1,0 0 0,-1 0 1,1 0-1,0 1 1,-1-1-1,1 1 0,-1 0 1,0 0-1,0 0 1,4 5-1,-7-6 4,1-1 0,-1 1 0,0 0 0,1-1 0,-1 1 0,0 0 0,0 0 0,0-1 0,0 1 0,-1 0 0,1 0 0,0-1 0,-1 1 0,1 0 0,-1-1 0,1 1 0,-1 0-1,0-1 1,0 1 0,0-1 0,0 1 0,0-1 0,0 0 0,-1 2 0,-33 36 38,31-36-39,-129 125 100,133-128-104,0 0 1,0 0 0,-1 0 0,1 1-1,0-1 1,0 0 0,0 0-1,0 0 1,0 0 0,0 0 0,0 1-1,0-1 1,0 0 0,0 0-1,0 0 1,0 0 0,0 0 0,0 1-1,0-1 1,0 0 0,0 0-1,1 0 1,-1 0 0,0 0-1,0 0 1,0 1 0,0-1 0,0 0-1,0 0 1,0 0 0,0 0-1,0 0 1,1 0 0,-1 0 0,0 0-1,0 1 1,0-1 0,0 0-1,0 0 1,0 0 0,1 0-1,-1 0 1,0 0 0,0 0 0,0 0-1,0 0 1,0 0 0,1 0-1,-1 0 1,0 0 0,0 0 0,0 0-1,0 0 1,0 0 0,1 0-1,-1 0 1,0 0 0,0 0 0,19 1 211,21-2 65,-22-3-244,0-1 1,0-1-1,-1 0 1,0-1 0,25-14-1,-20 9-41,0 2-1,31-10 1,-53 20 1,1-1 0,-1 1 1,0 0-1,0 0 0,0 0 1,0 0-1,1-1 0,-1 1 1,0 0-1,0 0 0,0 0 1,1 0-1,-1 0 0,0 0 1,0 0-1,1 0 0,-1 0 1,0 0-1,0 0 0,0 0 1,1 0-1,-1 0 0,0 0 1,0 0-1,1 0 0,-1 0 1,0 0-1,0 0 0,1 0 1,-1 0-1,0 0 0,0 0 1,0 0-1,1 0 0,-1 0 1,0 1-1,0-1 0,0 0 1,1 0-1,-1 0 0,0 0 1,0 1-1,0-1 0,0 0 1,0 0-1,1 0 0,-1 1 1,0-1-1,0 0 0,0 0 1,0 0-1,0 1 0,0-1 1,0 0-1,0 0 0,0 1 1,0-1-1,0 0 0,0 0 1,0 1-1,-12 18-59,-21 17 35,-33 20 27,41-37 4,2 2 0,-25 27 0,99-53-84,-42 4 73,1 0 0,0 1 1,-1 0-1,1 1 1,0 0-1,-1 0 1,1 1-1,-1 0 0,15 6 1,-22-7 0,0 0-1,1 0 1,-1 0 0,0 0 0,0 1-1,-1-1 1,1 0 0,0 1 0,0 0 0,-1-1-1,1 1 1,-1 0 0,1 0 0,-1 0-1,0 0 1,0 0 0,2 4 0,-2-3-9,-1 0 1,0 0-1,0 0 1,0-1 0,0 1-1,-1 0 1,1 0-1,-1 0 1,0 0-1,1-1 1,-1 1 0,0 0-1,-1-1 1,1 1-1,0-1 1,-1 1-1,1-1 1,-4 4-1,-3 5 59,6-7-99,0 0 0,0 0 0,-1 0 0,0 0 0,0 0 0,0-1 0,0 0 0,0 1 1,-1-1-1,1 0 0,-1-1 0,0 1 0,-6 2 0,10-5 45,0 0 0,0 0 0,-1 0 1,1 0-1,0 0 0,0 0 0,-1 0 0,1 0 0,0 0 1,0 0-1,0 0 0,-1-1 0,1 1 0,0 0 0,0 0 1,0 0-1,0 0 0,-1-1 0,1 1 0,0 0 0,0 0 0,0 0 1,0-1-1,0 1 0,0 0 0,-1 0 0,1 0 0,0-1 1,0 1-1,0 0 0,0 0 0,0-1 0,0 1 0,0 0 1,0 0-1,0-1 0,0 1 0,0 0 0,0 0 0,0-1 0,0 1 1,0 0-1,1 0 0,-1 0 0,0-1 0,0 1 0,0 0 1,0 0-1,0 0 0,0-1 0,1 1 0,-1 0 0,0 0 1,0 0-1,0 0 0,1-1 0,-1 1 0,0 0 0,0 0 0,0 0 1,1 0-1,-1 0 0,0 0 0,0 0 0,1 0 0,-1 0 1,0-1-1,14-11-2755,-6 7 2001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805"/>
    </inkml:context>
    <inkml:brush xml:id="br0">
      <inkml:brushProperty name="width" value="0.1" units="cm"/>
      <inkml:brushProperty name="height" value="0.1" units="cm"/>
      <inkml:brushProperty name="color" value="#00A0D7"/>
    </inkml:brush>
  </inkml:definitions>
  <inkml:trace contextRef="#ctx0" brushRef="#br0">662 0 2000,'-13'8'777,"-7"3"751,-3 1-160,-10 7-496,-7 3-247,-9 11-337,-4 1-32,-4 6-56,-2 0-16,-1 3-48,-3 1-128,3 2-224,4-3-192,14-8-857,8-4 753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2.580"/>
    </inkml:context>
    <inkml:brush xml:id="br0">
      <inkml:brushProperty name="width" value="0.1" units="cm"/>
      <inkml:brushProperty name="height" value="0.1" units="cm"/>
      <inkml:brushProperty name="color" value="#00A0D7"/>
    </inkml:brush>
  </inkml:definitions>
  <inkml:trace contextRef="#ctx0" brushRef="#br0">181 15 344,'6'-5'248,"1"-4"3049,-10 8-2649,-3 1-120,-2 1-264,0 0-88,-5 1-112,0-1-24,-4 2-32,-2 0 0,-3 2 8,-2 0 0,2 1-256,1 0-504,3 2 448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3.065"/>
    </inkml:context>
    <inkml:brush xml:id="br0">
      <inkml:brushProperty name="width" value="0.1" units="cm"/>
      <inkml:brushProperty name="height" value="0.1" units="cm"/>
      <inkml:brushProperty name="color" value="#00A0D7"/>
    </inkml:brush>
  </inkml:definitions>
  <inkml:trace contextRef="#ctx0" brushRef="#br0">0 0 5289,'2'0'200,"5"7"368,2 1 200,2 5 73,3 3-105,8 2-496,4 1-152,7-3-88,0-2-104,7-7-592,0-2-601,3-4 681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126"/>
    </inkml:context>
    <inkml:brush xml:id="br0">
      <inkml:brushProperty name="width" value="0.1" units="cm"/>
      <inkml:brushProperty name="height" value="0.1" units="cm"/>
      <inkml:brushProperty name="color" value="#00A0D7"/>
    </inkml:brush>
  </inkml:definitions>
  <inkml:trace contextRef="#ctx0" brushRef="#br0">40 23 1192,'2'-2'30,"0"0"0,0 0 0,0 0 0,0 0 0,0 1 0,1-1 0,-1 1-1,1-1 1,-1 1 0,1 0 0,-1 0 0,1 0 0,0 0 0,0 1 0,-1-1 0,1 1 0,0-1-1,3 1 1,-31 24 472,5-11 49,15-11-394,1 1 0,-1 0 0,1 0 0,0 0 0,0 0 0,0 0 0,1 1-1,-1 0 1,-3 5 0,44-8-101,-17-4-83,-6 1 30,0 0-1,0 1 1,17 0-1,-30 1-21,0 0 0,0 0 0,0-1 0,1 1 0,-1 0-1,0 1 1,0-1 0,0 0 0,0 0 0,1 0-1,-1 1 1,0-1 0,0 0 0,0 1 0,0-1 0,0 1-1,0 0 1,0-1 0,0 1 0,0 0 0,0-1-1,0 1 1,-1 0 0,1 0 0,0 0 0,0 0 0,-1 0-1,1 0 1,-1 0 0,1 0 0,-1 0 0,1 0-1,-1 0 1,0 0 0,1 0 0,-1 0 0,0 1 0,0-1-1,0 0 1,0 0 0,0 0 0,0 0 0,0 1-1,0-1 1,0 0 0,-1 0 0,1 1 0,-4 7 37,-1 0 1,0 0-1,0 0 0,-1-1 1,0 0-1,0-1 1,-12 12-1,-23 31 326,24-13 596,17-36-911,0-1 1,0 0 0,0 0 0,0 1 0,0-1 0,0 0 0,0 1-1,0-1 1,0 0 0,0 1 0,0-1 0,0 0 0,0 0 0,0 1-1,0-1 1,0 0 0,0 1 0,0-1 0,1 0 0,-1 0 0,0 1-1,0-1 1,0 0 0,0 0 0,1 0 0,-1 1 0,0-1 0,0 0-1,1 0 1,-1 0 0,0 1 0,0-1 0,1 0 0,-1 0 0,1 0-1,21-5 597,49-35-558,-56 31-354,-1 0-1,1 1 1,0 1-1,0 0 1,20-5-1,-56 60 291,16-29 11,14-19 154,-6-2-130,-1 0 1,0 0 0,0 1 0,1-1-1,-1 0 1,-1-1 0,1 1-1,0 0 1,-1 0 0,1-1 0,1-3-1,6-23 237,-8 22-265,1 0 0,0 1 0,0-1 0,0 1 0,1 0 0,0 0 0,0 0 0,1 0-1,-1 0 1,6-5 0,-8 11-16,-1 0 0,0 0 1,1 0-1,-1 1 0,1-1 0,-1 0 0,0 1 0,1-1 0,-1 0 0,0 1 0,1-1 0,-1 1 1,0-1-1,1 0 0,-1 1 0,0-1 0,0 1 0,0-1 0,1 1 0,-1-1 0,0 1 0,0-1 0,0 1 1,0-1-1,0 1 0,0-1 0,0 1 0,0-1 0,0 1 0,0-1 0,0 1 0,2 21 10,-2 69-5,2 24-47,-1-102 4,1 0 0,0 0 0,0 0 0,2 0 0,0-1 0,6 15 0,-10-25 36,0-1 0,1 1 1,-1-1-1,1 1 0,-1-1 0,1 0 0,0 1 0,0-1 0,0 0 0,-1 1 0,1-1 1,0 0-1,0 0 0,1 0 0,-1 0 0,0 0 0,0 0 0,0 0 0,1 0 0,-1 0 1,1-1-1,-1 1 0,0 0 0,1-1 0,-1 1 0,1-1 0,-1 0 0,1 1 0,-1-1 1,1 0-1,2 0 0,-1-1-3,-1-1 0,0 1 0,1-1 0,-1 0 0,0 1 0,0-1 0,-1 0 1,1 0-1,0 0 0,0 0 0,-1-1 0,0 1 0,1 0 0,-1-1 0,0 1 0,0-1 0,1-2 0,10-23-256,-7 17-36,0 0 0,-1-1 0,0 1 0,-1-1 0,0 1-1,-1-1 1,2-14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736"/>
    </inkml:context>
    <inkml:brush xml:id="br0">
      <inkml:brushProperty name="width" value="0.1" units="cm"/>
      <inkml:brushProperty name="height" value="0.1" units="cm"/>
      <inkml:brushProperty name="color" value="#00A0D7"/>
    </inkml:brush>
  </inkml:definitions>
  <inkml:trace contextRef="#ctx0" brushRef="#br0">20 49 888,'-15'-41'913,"11"34"239,10 27 153,-4-15-944,19 50 1387,-19-51-1714,0 0-1,0 0 1,1 0 0,-1 0-1,1-1 1,-1 1 0,1-1-1,0 0 1,1 0 0,4 5-1,-7-8-30,-1 0 0,0 0 0,0 1 0,1-1 0,-1 0-1,0 0 1,1 0 0,-1 0 0,0 0 0,1 1 0,-1-1-1,0 0 1,1 0 0,-1 0 0,0 0 0,1 0 0,-1 0-1,0 0 1,1 0 0,-1 0 0,0 0 0,0 0 0,1-1-1,-1 1 1,0 0 0,1 0 0,-1 0 0,0 0 0,1 0-1,-1-1 1,0 1 0,0 0 0,1 0 0,-1 0 0,0-1-1,0 1 1,1 0 0,-1 0 0,0-1 0,0 1 0,0 0-1,0-1 1,1 1 0,-1 0 0,0 0 0,0-1 0,0 1-1,0-1 1,2-17-990,-2 17 831,0-9-368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7.046"/>
    </inkml:context>
    <inkml:brush xml:id="br0">
      <inkml:brushProperty name="width" value="0.1" units="cm"/>
      <inkml:brushProperty name="height" value="0.1" units="cm"/>
      <inkml:brushProperty name="color" value="#00A0D7"/>
    </inkml:brush>
  </inkml:definitions>
  <inkml:trace contextRef="#ctx0" brushRef="#br0">376 67 2104,'-6'-19'2505,"-6"-15"-684,12 33-1807,0 1-1,0-1 1,0 0 0,0 1-1,-1-1 1,1 1-1,0-1 1,-1 0 0,1 1-1,0-1 1,-1 1 0,1-1-1,-1 1 1,1-1 0,-1 1-1,1-1 1,-1 1 0,1-1-1,-1 1 1,1 0-1,-1-1 1,0 1 0,1 0-1,-1 0 1,0-1 0,1 1-1,-1 0 1,0 0 0,1 0-1,-1 0 1,0 0-1,0 0 1,0 1-18,0-1 0,0 1 0,0 0 0,0 0-1,0 0 1,0 0 0,0 1 0,1-1 0,-1 0 0,0 0 0,1 0-1,-1 1 1,1-1 0,-1 0 0,1 1 0,0-1 0,0 0-1,-1 1 1,1-1 0,0 0 0,0 3 0,1 34 56,-1-31-22,17 136 795,-51-171-607,19 16-225,0 2 1,-32-18-1,44 27 6,0-1-1,0 0 1,0 1-1,0 0 1,0-1 0,0 1-1,0 0 1,-1 1-1,1-1 1,0 1 0,-1-1-1,1 1 1,0 0-1,-1 0 1,1 0 0,0 1-1,-1-1 1,1 1-1,0 0 1,-1 0 0,1 0-1,0 0 1,0 1-1,-4 2 1,5-1 3,1 0-1,-1 0 1,1 0 0,0 1 0,-1-1-1,1 0 1,1 1 0,-1-1 0,0 1-1,1 0 1,0-1 0,0 1 0,0-1-1,0 1 1,0-1 0,1 1 0,1 6-1,0 5 423,-2-15-408,0 0 0,0 0 0,0 0 0,0 0-1,0 0 1,0-1 0,0 1 0,0 0 0,0 0 0,0 0 0,0 0 0,0 0 0,0 0 0,0-1-1,0 1 1,0 0 0,0 0 0,-1 0 0,1 0 0,0 0 0,0 0 0,0 0 0,0 0 0,0 0 0,0-1-1,0 1 1,0 0 0,0 0 0,-1 0 0,1 0 0,0 0 0,0 0 0,0 0 0,0 0 0,0 0 0,0 0-1,0 0 1,-1 0 0,1 0 0,0 0 0,0 0 0,0 0 0,0 0 0,0 0 0,0 0 0,-1 0-1,1 0 1,0 0 0,0 0 0,0 0 0,0 0 0,0 0 0,0 0 0,0 0 0,-1 0 0,1 1 0,0-1-1,0 0 1,0 0 0,0 0 0,0 0 0,0 0 0,0 0 0,0 0 0,0 0 0,0 0 0,0 1 0,-1-1-1,1 0 1,-7-8-107,-1 1-1,0 0 0,0 0 0,-1 1 0,0 0 1,0 0-1,0 1 0,-1 0 0,1 1 0,-1 0 1,-12-3-1,2 3-384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9.675"/>
    </inkml:context>
    <inkml:brush xml:id="br0">
      <inkml:brushProperty name="width" value="0.1" units="cm"/>
      <inkml:brushProperty name="height" value="0.1" units="cm"/>
      <inkml:brushProperty name="color" value="#00A0D7"/>
    </inkml:brush>
  </inkml:definitions>
  <inkml:trace contextRef="#ctx0" brushRef="#br0">8 0 2929,'-1'3'1952,"0"1"-1040,0 4 40,0 6-55,0 6-409,-1 6-176,1 8-88,1 5-16,1 5-192,4-1-352,4-3 224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123"/>
    </inkml:context>
    <inkml:brush xml:id="br0">
      <inkml:brushProperty name="width" value="0.1" units="cm"/>
      <inkml:brushProperty name="height" value="0.1" units="cm"/>
      <inkml:brushProperty name="color" value="#00A0D7"/>
    </inkml:brush>
  </inkml:definitions>
  <inkml:trace contextRef="#ctx0" brushRef="#br0">80 0 2152,'-5'11'128,"-3"4"457,-3 3-681,-2 1 216,-1 1-8,0 2-88,-1 2-24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969"/>
    </inkml:context>
    <inkml:brush xml:id="br0">
      <inkml:brushProperty name="width" value="0.1" units="cm"/>
      <inkml:brushProperty name="height" value="0.1" units="cm"/>
      <inkml:brushProperty name="color" value="#5B2D90"/>
    </inkml:brush>
  </inkml:definitions>
  <inkml:trace contextRef="#ctx0" brushRef="#br0">29 6 2529,'-1'-5'7258,"-2"18"-5191,-2 24-998,-4 89 536,3-66-1647,3 1 1,2 0-1,13 106 1,-9-141-295,-2 0 1,0 1-1,-1-1 0,-7 41 1,3-28-2431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765"/>
    </inkml:context>
    <inkml:brush xml:id="br0">
      <inkml:brushProperty name="width" value="0.1" units="cm"/>
      <inkml:brushProperty name="height" value="0.1" units="cm"/>
      <inkml:brushProperty name="color" value="#00A0D7"/>
    </inkml:brush>
  </inkml:definitions>
  <inkml:trace contextRef="#ctx0" brushRef="#br0">1 0 5177,'1'10'128,"3"5"-88,3 0 8,5 3-120,1-1-712,6-2 520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07.313"/>
    </inkml:context>
    <inkml:brush xml:id="br0">
      <inkml:brushProperty name="width" value="0.1" units="cm"/>
      <inkml:brushProperty name="height" value="0.1" units="cm"/>
      <inkml:brushProperty name="color" value="#00A0D7"/>
    </inkml:brush>
  </inkml:definitions>
  <inkml:trace contextRef="#ctx0" brushRef="#br0">4 1 1864,'-1'10'5858,"0"-10"-5759,1 0 0,0 0 1,0 0-1,0 0 0,-1 0 0,1 0 1,0 0-1,-1 0 0,19 16 3058,-14-13-2674,18 32 1126,27 59 1,-20-37-797,40 89 529,-60-123-1126,-2-1-1,0 2 0,-1-1 0,3 42 0,-4-2 103,-4 62-1,-2-102-282,-1 0 0,-1-1 0,-1 1 0,-1-1 0,-1 0 0,-11 27 1,14-43-113,0 0 1,0 0-1,-1 0 1,0-1-1,0 1 1,-9 8-1,-6 2-5381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14.028"/>
    </inkml:context>
    <inkml:brush xml:id="br0">
      <inkml:brushProperty name="width" value="0.1" units="cm"/>
      <inkml:brushProperty name="height" value="0.1" units="cm"/>
      <inkml:brushProperty name="color" value="#33CCFF"/>
    </inkml:brush>
  </inkml:definitions>
  <inkml:trace contextRef="#ctx0" brushRef="#br0">46 34 1336,'-7'-8'1149,"-15"-16"3003,21 24-3897,1-1-1,-1 1 1,1 0-1,-1 0 1,0 0-1,1-1 1,-1 1-1,0 0 1,1 0-1,-1 0 1,0 0-1,1 0 1,-1 0-1,0 0 1,1 1-1,-1-1 1,1 0-1,-1 0 1,-1 1 763,0 0-764,2 0-186,0 0-1,0 0 0,0 0 1,-1 0-1,1 0 0,0 0 0,0 0 1,1 0-1,-1 1 0,0-1 1,0 0-1,0 0 0,1 0 0,-1 0 1,0 0-1,1 0 0,-1 0 1,1-1-1,-1 1 0,1 0 0,0 0 1,-1 0-1,1 0 0,0-1 1,0 1-1,0 1 0,23 24 599,-23-25-611,23 24 256,-6-7-8,-1 0 0,-1 1 0,0 1 0,23 39 0,-12-10 63,-1-2 7,-1 2 0,29 82 1,-40-85-198,0-6-108,-2 1-1,-2 0 1,-1 0 0,3 47-1,-10 212 120,-5-240-140,-4 0 0,-27 116 0,22-133-297,-3-1 0,-22 45 0,0-18-2634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1.094"/>
    </inkml:context>
    <inkml:brush xml:id="br0">
      <inkml:brushProperty name="width" value="0.1" units="cm"/>
      <inkml:brushProperty name="height" value="0.1" units="cm"/>
      <inkml:brushProperty name="color" value="#66CC00"/>
    </inkml:brush>
  </inkml:definitions>
  <inkml:trace contextRef="#ctx0" brushRef="#br0">96 7 2457,'-18'-7'5111,"13"15"-2159,5-5-2750,0 0 0,1-1-1,0 1 1,-1 0-1,1-1 1,0 1-1,0-1 1,0 1-1,1-1 1,1 3-1,20 37 297,-2 0 0,-2 2 0,-2 0 0,18 73 0,-7-12-231,-4 0 0,-5 2 0,-5 0 0,-4 0 0,-5 1 0,-5 0 0,-5 0 0,-4 0 0,-5-1 0,-42 160 0,34-180-455,-36 118 894,49-180-1364,-2 0-1,0-1 1,-1 0-1,-2-1 1,-28 39-1,40-60 336,-15 16-1523,4-11-2437,9-7 2853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6.502"/>
    </inkml:context>
    <inkml:brush xml:id="br0">
      <inkml:brushProperty name="width" value="0.1" units="cm"/>
      <inkml:brushProperty name="height" value="0.1" units="cm"/>
      <inkml:brushProperty name="color" value="#FFC114"/>
    </inkml:brush>
  </inkml:definitions>
  <inkml:trace contextRef="#ctx0" brushRef="#br0">2 25 1120,'0'-1'343,"0"0"-1,-1 0 0,1 0 1,0 0-1,0 0 0,0 0 1,0 0-1,0 0 0,0 0 1,0 0-1,0 0 0,0 0 1,0 0-1,1 0 0,-1 0 1,0 0-1,1 0 0,-1 0 1,1 0-1,-1 1 0,1-1 1,-1 0-1,2-1 0,11 22 3841,3 11-3654,9 13 184,-1 2-1,-3 1 1,28 92-1,4 7-417,-22-71-70,59 156 861,-76-188-876,-3 1 0,-1 0 0,6 69 0,-11 4 303,-4 0 0,-16 119 0,-60 227 161,52-374-651,-5-1 0,-43 93 0,20-54-1141,33-89 260,4-11-1556,7-9-2574,7-14 3446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3.483"/>
    </inkml:context>
    <inkml:brush xml:id="br0">
      <inkml:brushProperty name="width" value="0.1" units="cm"/>
      <inkml:brushProperty name="height" value="0.1" units="cm"/>
      <inkml:brushProperty name="color" value="#F6630D"/>
    </inkml:brush>
  </inkml:definitions>
  <inkml:trace contextRef="#ctx0" brushRef="#br0">66 15 1600,'-1'0'87,"1"0"0,-1 0-1,1 0 1,0 0-1,-1 0 1,1 0-1,0 0 1,-1 0 0,1 0-1,0 0 1,-1-1-1,1 1 1,0 0 0,-1 0-1,1 0 1,0-1-1,-1 1 1,1 0 0,0 0-1,0-1 1,-1 1-1,1 0 1,0-1-1,0 1 1,0 0 0,-1 0-1,1-1 1,0 1-1,0-1 1,0 1 0,0 0-1,0-1 1,0 1-1,0 0 1,0-1-1,0 1 1,0 0 0,0-1-1,0 1 1,0-1-1,0 1 1,0 0 0,0-1-1,0 1 1,0 0-1,0-1 1,1 1 0,-1-1-9,1 1 0,-1 0 0,0 0 0,1-1 0,-1 1 0,1 0 0,-1 0 0,0 0 0,1 0 0,-1 0 0,1 0 0,-1 0 0,1 0 0,-1-1 0,1 2 0,-1-1 0,1 0 0,-1 0 0,0 0 1,1 0-1,-1 0 0,1 0 0,-1 0 0,1 0 0,-1 1 0,0-1 0,1 0 0,-1 0 0,1 1 0,-1-1 0,0 0 0,1 1 0,-1-1 0,0 0 0,0 1 0,1-1 0,-1 0 0,0 1 0,0-1 0,1 1 1,-1-1-1,0 1 0,45 67 1803,40 83 0,-59-93-1499,-2 2 1,-3 0-1,26 123 0,9 195 120,-51-336-469,13 198 356,-17 313-1,-4-407-317,0-43 12,-5 0 0,-4-1 0,-5-1 0,-3 0 0,-6-1-1,-3-1 1,-5-2 0,-64 129 0,-44 65-1014,132-255-1368</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9.622"/>
    </inkml:context>
    <inkml:brush xml:id="br0">
      <inkml:brushProperty name="width" value="0.1" units="cm"/>
      <inkml:brushProperty name="height" value="0.1" units="cm"/>
      <inkml:brushProperty name="color" value="#CC0066"/>
    </inkml:brush>
  </inkml:definitions>
  <inkml:trace contextRef="#ctx0" brushRef="#br0">127 1 2417,'9'4'1468,"-1"1"1,0 1 0,0-1 0,-1 1 0,7 8 0,34 42 1310,28 70-2651,-67-111 413,25 51-157,-2 2 0,-4 0 0,-3 2 0,24 106 0,24 301 150,-33-14 187,-42 4-410,0-447-278,-39 451 898,22-329-642,-49 182 1,38-206-172,16-53-109,-4-1 0,-34 83 0,-159 287 47,179-376 30,-54 87-724,66-126-261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1.140"/>
    </inkml:context>
    <inkml:brush xml:id="br0">
      <inkml:brushProperty name="width" value="0.1" units="cm"/>
      <inkml:brushProperty name="height" value="0.1" units="cm"/>
      <inkml:brushProperty name="color" value="#5B2D90"/>
    </inkml:brush>
  </inkml:definitions>
  <inkml:trace contextRef="#ctx0" brushRef="#br0">1260 178 840,'15'-21'11934,"-16"20"-11781,-6-14 669,7 13-781,-1 0 0,1 0 0,-1 1 0,0-1 0,0 0 0,1 0 0,-1 1 0,0-1 0,-1 0 0,1 1 0,0-1 0,-3-2 0,-16-9 497,0 1 0,0 0 0,-2 2 0,1 0 0,-1 2 0,-34-10 0,14 8-82,-1 2 0,-72-5 0,77 12-338,-1 1 0,1 3-1,0 1 1,1 1 0,-1 2 0,1 2 0,0 2-1,1 1 1,0 2 0,1 1 0,1 1-1,0 3 1,2 0 0,0 2 0,-34 30 0,46-32-127,1 0 1,1 2 0,1 0-1,1 1 1,0 1 0,-11 25-1,-66 152 36,85-178 66,1 0 0,0 0 0,2 1 1,1 0-1,0-1 0,2 2 0,1-1 1,0 0-1,2 0 0,1 0 1,1 0-1,1 0 0,0 0 0,2-1 1,15 38-1,-4-11 293,-10-27-257,0 0 0,2 0 1,0-1-1,1-1 0,1 1 1,1-2-1,1 0 0,29 33 1,-21-32 5,1 0 1,1-2-1,1 0 1,0-2-1,2-1 1,30 14-1,-16-12-26,0-2 0,1-1 0,66 11 0,37 12 30,29 4-8,-150-38-117,-1-1 0,1 0-1,-1-2 1,1 0-1,44-8 1,-44 3-10,-1-1 1,1-1-1,-2-1 0,1-1 1,-1 0-1,23-15 1,87-41-55,-98 51 4,-1-1 1,0-2-1,-1-1 0,-1-1 1,-1-1-1,35-32 0,-53 40 29,1 0-1,-2-1 1,0 0 0,0-1-1,-1 0 1,-1 0-1,0-1 1,-1 0 0,-1 0-1,0-1 1,-2 1-1,1-1 1,-2-1 0,0 1-1,-1 0 1,0-1-1,-2 1 1,0-1 0,0 1-1,-5-22 1,-4-16 69,-2 0 1,-3 1-1,-2 1 1,-3 0-1,-2 1 0,-2 1 1,-2 1-1,-2 2 1,-2 0-1,-2 2 1,-51-56-1,42 51-101,30 35-21,-1 1 0,0 0 0,-1 1 0,-1 1 0,-21-17 0,31 27-12,-1 0 0,0 0 0,0 1 0,0-1 0,0 1 0,0 0 0,0 0 0,0 0-1,-1 1 1,1-1 0,0 1 0,-8 1 0,-29 4-4019,33-4 2467,1-1-1368,2-6 1130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8.416"/>
    </inkml:context>
    <inkml:brush xml:id="br0">
      <inkml:brushProperty name="width" value="0.1" units="cm"/>
      <inkml:brushProperty name="height" value="0.1" units="cm"/>
      <inkml:brushProperty name="color" value="#5B2D90"/>
    </inkml:brush>
  </inkml:definitions>
  <inkml:trace contextRef="#ctx0" brushRef="#br0">574 193 960,'4'-24'8161,"-10"-7"-5090,-17-21-1576,22 50-1452,0-1 1,-1 1-1,1 0 0,-1 0 1,0 0-1,1 0 1,-1 0-1,0 1 0,0-1 1,0 1-1,-1-1 1,1 1-1,0 0 0,0-1 1,-1 1-1,1 0 0,-1 1 1,1-1-1,-1 0 1,1 1-1,-1-1 0,1 1 1,-4 0-1,3 0 4,0 1-1,0 0 1,0 0 0,0 0-1,1 0 1,-1 0 0,0 0-1,1 1 1,-1-1-1,1 1 1,-1 0 0,1 0-1,0 0 1,-1 0 0,1 0-1,0 0 1,1 1-1,-1-1 1,0 0 0,-2 5-1,-1 3-33,-1 0 0,0-1 0,-1 0 0,0 0 0,-1-1 0,0 0 0,-14 11 0,18-16-8,0 0 0,0-1 0,0 1-1,0-1 1,0 0 0,-1-1-1,1 1 1,0-1 0,-1 0 0,0 0-1,1 0 1,-1-1 0,1 1 0,-1-1-1,0 0 1,1-1 0,-1 1-1,0-1 1,1 0 0,-1 0 0,-5-2-1,8 2-2,0 0 0,1 0 0,-1 0 1,0 0-1,1 0 0,-1-1 0,1 1 0,-1-1 0,1 1 0,0-1 0,0 1 0,-1-1 0,1 0 0,0 0 0,1 1 0,-1-1 0,0 0 0,0 0 0,1 0 0,-1-2 0,-7-50 82,1 9-27,6 42-52,0-1-1,0 1 1,-1 0-1,1 0 1,-1 0-1,0 0 1,0 0 0,0 1-1,-1-1 1,1 1-1,-1-1 1,1 1-1,-1 0 1,0 0-1,1 0 1,-1 0-1,0 0 1,-1 1-1,1-1 1,0 1-1,0 0 1,-1 0-1,1 0 1,0 0-1,-1 1 1,1-1-1,-1 1 1,1 0-1,-7 1 1,3 0-10,-1 0 1,1 1 0,0 1-1,0-1 1,1 1 0,-1 0-1,0 0 1,1 1 0,0 0-1,0 0 1,0 1-1,-10 9 1,12-9 2,-1 0 0,1 0 0,-1 1 0,1-1 0,1 1-1,-1 0 1,1 0 0,0 0 0,1 0 0,-1 1 0,1-1 0,0 1 0,1-1-1,0 1 1,0 0 0,0 0 0,1 0 0,0-1 0,0 1 0,1 0 0,2 10-1,16 33-2,-13-38 15,-1 1 1,0 0-1,3 15 1,-7-24-4,-1 1 1,1-1 0,-1 1-1,0 0 1,0-1-1,0 1 1,-1-1 0,0 1-1,0-1 1,0 0-1,0 1 1,0-1 0,-4 7-1,2-5-5,0 0 0,0 1 0,1 0 1,0-1-1,0 1 0,1 0 0,0 0 0,0 9 0,1-14 10,0 0 1,0 0-1,0 0 1,0 0-1,0 0 1,1 1-1,-1-1 1,1 0-1,-1 0 1,1 0-1,0 0 1,0 0-1,0 0 1,0-1-1,0 1 1,1 0-1,-1 0 1,0-1-1,1 1 1,-1-1-1,1 1 1,0-1-1,-1 0 1,1 0-1,0 1 1,0-1-1,0 0 1,0-1-1,3 2 1,18 3 21,0-1 0,0-1 1,1-1-1,-1-1 1,1-1-1,-1-1 1,1-2-1,-1 0 0,0-1 1,36-12-1,-33 7 2,-24 8-33,1-1 1,0 1-1,-1 0 0,1 0 0,0 0 0,0 0 0,0 0 0,0 1 1,-1-1-1,1 1 0,0 0 0,0 0 0,0 0 0,0 0 0,0 1 1,0-1-1,0 1 0,0-1 0,0 1 0,0 0 0,-1 0 0,1 0 1,0 1-1,-1-1 0,1 1 0,-1-1 0,1 1 0,-1 0 0,0 0 1,3 3-1,-2-2 0,-1-1 0,0 0-1,0 0 1,1-1 0,0 1 0,-1 0 0,1-1 0,0 0 0,-1 1 0,1-1 0,0 0 0,0-1 0,0 1 0,0 0 0,0-1 0,0 0-1,0 1 1,0-1 0,0 0 0,0-1 0,1 1 0,-1-1 0,0 1 0,0-1 0,-1 0 0,1 0 0,0 0 0,0 0 0,0-1 0,-1 1-1,1-1 1,0 1 0,-1-1 0,0 0 0,1 0 0,-1 0 0,0-1 0,4-4 0,-2 2 61,0 0-1,-1-1 1,1 1 0,-1-1 0,0 0-1,0 0 1,0 0 0,-1-1 0,0 1-1,-1 0 1,1-1 0,-1 0 0,0 1-1,-1-1 1,0 1 0,0-1 0,-1-10-1,-21-56 657,5 19-1427,9 16-2918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9.425"/>
    </inkml:context>
    <inkml:brush xml:id="br0">
      <inkml:brushProperty name="width" value="0.1" units="cm"/>
      <inkml:brushProperty name="height" value="0.1" units="cm"/>
      <inkml:brushProperty name="color" value="#5B2D90"/>
    </inkml:brush>
  </inkml:definitions>
  <inkml:trace contextRef="#ctx0" brushRef="#br0">86 20 1816,'-1'-1'278,"0"-1"0,0 1 0,0 0 0,0-1 0,0 1 0,0 0 0,0 0 0,0 0 0,0 0 0,-1 0 0,1 0 0,0 0 0,-1 1 0,1-1 0,-1 0 0,1 1 0,-1-1 0,1 1 0,-1-1 0,1 1 0,-1 0 0,0 0 0,1-1 0,-1 1 0,1 0 0,-4 1 1,3 0-157,-1-1 0,1 1 0,-1 0 1,1 1-1,0-1 0,0 0 1,0 1-1,0-1 0,0 1 1,0-1-1,0 1 0,0 0 0,1 0 1,-1 0-1,-2 3 0,3-3-121,-1 0-1,1 0 0,0 0 0,0 0 1,0 0-1,0 0 0,0 0 0,0 0 1,1 0-1,-1 0 0,1 1 0,-1-1 1,1 0-1,0 0 0,0 1 0,0-1 1,0 0-1,0 0 0,1 1 0,-1-1 1,1 0-1,-1 0 0,1 0 1,0 0-1,0 0 0,0 0 0,0 0 1,0 0-1,0 0 0,1 0 0,-1 0 1,1 0-1,-1-1 0,1 1 0,-1-1 1,1 1-1,0-1 0,0 0 0,0 0 1,0 1-1,0-1 0,3 1 0,-1-1 9,1 0 0,-1-1 0,1 1 0,-1-1 1,1 0-1,0 0 0,-1 0 0,1 0 0,-1-1 0,9-2 0,-10 2-16,-1 1 0,1-1 0,-1 1 0,1-1 0,-1 0 0,0 0 0,1-1 0,-1 1 0,0 0 0,0-1 0,0 1 0,0-1 0,0 1 0,0-1 0,-1 0 0,1 0 0,0 0 0,-1 0 0,1 0 0,-1-1 0,1-1 0,-2 3-88,0 0 0,0 0-1,0 0 1,0 0 0,0 0 0,0 0 0,0 0 0,0 0 0,0 0 0,-1 0-1,1 1 1,0-1 0,-1 0 0,1 0 0,-1 0 0,1 0 0,-1 1 0,1-1 0,-1 0-1,0 0 1,1 1 0,-1-1 0,0 0 0,-1 0 0,-7-6-601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1.088"/>
    </inkml:context>
    <inkml:brush xml:id="br0">
      <inkml:brushProperty name="width" value="0.1" units="cm"/>
      <inkml:brushProperty name="height" value="0.1" units="cm"/>
      <inkml:brushProperty name="color" value="#5B2D90"/>
    </inkml:brush>
  </inkml:definitions>
  <inkml:trace contextRef="#ctx0" brushRef="#br0">0 27 2224,'3'-26'7752,"2"39"-4843,7 49-2427,-10-55-19,12 64 0,3-1 0,4-1 0,2-1 0,4 0 1,57 103-1,-71-147-415,0 0 1,-1 1 0,-2 1-1,8 26 1,-17-49-74,13 43-3650,-13-43 3348,0 0 1,0-1 0,0 1-1,1 0 1,-1-1 0,1 1-1,0-1 1,0 1 0,0-1-1,0 0 1,0 1 0,0-1-1,3 2 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5.523"/>
    </inkml:context>
    <inkml:brush xml:id="br0">
      <inkml:brushProperty name="width" value="0.1" units="cm"/>
      <inkml:brushProperty name="height" value="0.1" units="cm"/>
      <inkml:brushProperty name="color" value="#5B2D90"/>
    </inkml:brush>
  </inkml:definitions>
  <inkml:trace contextRef="#ctx0" brushRef="#br0">1 398 1824,'6'-10'8191,"7"-8"-4248,7-12-3313,24-42 0,84-164 1059,-126 232-1643,9-24 196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6.192"/>
    </inkml:context>
    <inkml:brush xml:id="br0">
      <inkml:brushProperty name="width" value="0.1" units="cm"/>
      <inkml:brushProperty name="height" value="0.1" units="cm"/>
      <inkml:brushProperty name="color" value="#5B2D90"/>
    </inkml:brush>
  </inkml:definitions>
  <inkml:trace contextRef="#ctx0" brushRef="#br0">13 14 1024,'-12'-13'9329,"13"40"-4560,1-1-4733,0 36 425,2 1 0,2-1 0,24 95 0,-10-96-411,-14-45-241,0-1-1,-1 0 0,-1 1 0,-1 0 0,3 29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7.526"/>
    </inkml:context>
    <inkml:brush xml:id="br0">
      <inkml:brushProperty name="width" value="0.1" units="cm"/>
      <inkml:brushProperty name="height" value="0.1" units="cm"/>
      <inkml:brushProperty name="color" value="#5B2D90"/>
    </inkml:brush>
  </inkml:definitions>
  <inkml:trace contextRef="#ctx0" brushRef="#br0">24 491 1528,'-24'13'9653,"29"-32"-8621,-1-1-612,0 1-1,-2-1 0,0 1 0,-1-1 1,-2 0-1,0 0 0,-6-36 1,3 36-358,2-1 0,0 0 0,1 1 1,1-1-1,1 0 0,7-37 0,7-18 60,-13 43-6738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1.984"/>
    </inkml:context>
    <inkml:brush xml:id="br0">
      <inkml:brushProperty name="width" value="0.1" units="cm"/>
      <inkml:brushProperty name="height" value="0.1" units="cm"/>
      <inkml:brushProperty name="color" value="#5B2D90"/>
    </inkml:brush>
  </inkml:definitions>
  <inkml:trace contextRef="#ctx0" brushRef="#br0">143 45 1696,'4'-10'4974,"7"-24"-14,-15 36-4892,1 0 0,-1 1-1,1-1 1,0 1-1,-1 0 1,1 0 0,1 0-1,-1 1 1,0-1-1,1 1 1,-3 4 0,-3 3-21,-103 122-364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2.652"/>
    </inkml:context>
    <inkml:brush xml:id="br0">
      <inkml:brushProperty name="width" value="0.1" units="cm"/>
      <inkml:brushProperty name="height" value="0.1" units="cm"/>
      <inkml:brushProperty name="color" value="#5B2D90"/>
    </inkml:brush>
  </inkml:definitions>
  <inkml:trace contextRef="#ctx0" brushRef="#br0">0 0 2601,'4'13'8963,"0"-2"-8510,0 0-1,0-1 0,1 1 0,8 11 1,5 8 109,-15-25-499,-1-1 0,1 1-1,-1-1 1,1 0-1,0 0 1,1 0-1,-1 0 1,1 0-1,0-1 1,7 6 0,22 22 125,2 3-514,-33-33-28,0 0 1,0 0-1,0 0 1,0 0 0,0 0-1,0 0 1,0-1 0,0 1-1,0-1 1,0 0 0,4 1-1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4.018"/>
    </inkml:context>
    <inkml:brush xml:id="br0">
      <inkml:brushProperty name="width" value="0.1" units="cm"/>
      <inkml:brushProperty name="height" value="0.1" units="cm"/>
      <inkml:brushProperty name="color" value="#5B2D90"/>
    </inkml:brush>
  </inkml:definitions>
  <inkml:trace contextRef="#ctx0" brushRef="#br0">193 41 2353,'-1'-3'436,"0"0"1,-1 1 0,1-1 0,-1 0-1,0 1 1,0-1 0,0 1 0,0 0-1,0-1 1,-1 1 0,1 0 0,-1 0-1,1 1 1,-1-1 0,-4-1 0,5 2-311,-1 0 1,0 1 0,0 0 0,0-1-1,0 1 1,0 1 0,0-1-1,0 0 1,0 1 0,0-1 0,0 1-1,1 0 1,-1 0 0,0 0-1,0 0 1,1 0 0,-1 1 0,1-1-1,-1 1 1,1 0 0,-3 2-1,-3 3 46,-1 0 0,2 1-1,-1 0 1,1 1-1,1 0 1,-1 0 0,1 0-1,1 0 1,-9 21-1,11-22 14,0 1-1,1 0 0,-1 0 0,2 0 1,-1 0-1,1 0 0,1 0 1,0 0-1,1 19 0,1-23-152,-1-1 1,1 1-1,-1-1 0,1 0 0,1 1 0,-1-1 1,0 0-1,1 0 0,0 0 0,0-1 1,0 1-1,1-1 0,-1 0 0,1 0 0,-1 0 1,1 0-1,0 0 0,0-1 0,1 0 0,8 4 0,-6-3 7,0-1 0,0 0 0,1 0 0,-1-1 0,1 0 0,-1 0 0,1-1 0,-1 0 0,1 0-1,-1 0 1,1-1 0,-1-1 0,1 1 0,-1-1 0,0 0 0,0-1 0,10-4 0,-13 5 10,0 0 0,0 0 0,0 0 1,-1-1-1,1 0 0,-1 1 0,1-1 0,-1 0 1,0-1-1,0 1 0,-1 0 0,1-1 0,-1 0 1,0 1-1,1-1 0,-2 0 0,1 0 1,0 0-1,-1-1 0,0 1 0,0 0 0,0 0 1,0-1-1,-1 1 0,0 0 0,0-1 0,0 1 1,0-1-1,-1 1 0,-1-9 0,-2-1 70,-1 0-1,0 0 0,-1 1 1,0 0-1,-1 0 0,-17-24 0,21 32-135,0 1-1,0 0 0,-1 0 1,1 0-1,-1 1 0,0-1 1,0 1-1,0 0 0,0 0 1,-1 0-1,1 1 0,-1-1 1,0 1-1,0 0 0,0 1 1,0-1-1,0 1 0,0 0 1,0 0-1,0 0 0,0 1 1,0 0-1,-8 0 0,-2 9-2894,8-4 2034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5.704"/>
    </inkml:context>
    <inkml:brush xml:id="br0">
      <inkml:brushProperty name="width" value="0.1" units="cm"/>
      <inkml:brushProperty name="height" value="0.1" units="cm"/>
      <inkml:brushProperty name="color" value="#5B2D90"/>
    </inkml:brush>
  </inkml:definitions>
  <inkml:trace contextRef="#ctx0" brushRef="#br0">24 1 752,'-24'45'1148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7.609"/>
    </inkml:context>
    <inkml:brush xml:id="br0">
      <inkml:brushProperty name="width" value="0.1" units="cm"/>
      <inkml:brushProperty name="height" value="0.1" units="cm"/>
      <inkml:brushProperty name="color" value="#5B2D90"/>
    </inkml:brush>
  </inkml:definitions>
  <inkml:trace contextRef="#ctx0" brushRef="#br0">272 1 2425,'-6'9'9677,"-21"37"-6880,-18 71-755,-102 285-956,133-361-1079,-18 73-653,43-131-5660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336"/>
    </inkml:context>
    <inkml:brush xml:id="br0">
      <inkml:brushProperty name="width" value="0.1" units="cm"/>
      <inkml:brushProperty name="height" value="0.1" units="cm"/>
      <inkml:brushProperty name="color" value="#5B2D90"/>
    </inkml:brush>
  </inkml:definitions>
  <inkml:trace contextRef="#ctx0" brushRef="#br0">13 3 2961,'-13'-3'11171,"22"36"-9324,25 30-1511,3-2 1,2-1-1,3-3 0,79 86 0,-80-86 98,-14-16-2021,-7-17-4202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943"/>
    </inkml:context>
    <inkml:brush xml:id="br0">
      <inkml:brushProperty name="width" value="0.1" units="cm"/>
      <inkml:brushProperty name="height" value="0.1" units="cm"/>
      <inkml:brushProperty name="color" value="#5B2D90"/>
    </inkml:brush>
  </inkml:definitions>
  <inkml:trace contextRef="#ctx0" brushRef="#br0">16 0 3017,'-3'6'1326,"1"0"0,0 0 1,0 0-1,0 1 1,0 9-1,0 41 1802,17 64-3396,-7-64 956,-3-11-740,4 32-566,4-29-3401,-6-36 2595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3.144"/>
    </inkml:context>
    <inkml:brush xml:id="br0">
      <inkml:brushProperty name="width" value="0.1" units="cm"/>
      <inkml:brushProperty name="height" value="0.1" units="cm"/>
      <inkml:brushProperty name="color" value="#5B2D90"/>
    </inkml:brush>
  </inkml:definitions>
  <inkml:trace contextRef="#ctx0" brushRef="#br0">36 160 968,'-1'-27'9168,"-2"0"-6762,-1-30-2203,2 100-83,8 74 0,-32-326-733,20 275-3285,7-59 2882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6.259"/>
    </inkml:context>
    <inkml:brush xml:id="br0">
      <inkml:brushProperty name="width" value="0.1" units="cm"/>
      <inkml:brushProperty name="height" value="0.1" units="cm"/>
      <inkml:brushProperty name="color" value="#5B2D90"/>
    </inkml:brush>
  </inkml:definitions>
  <inkml:trace contextRef="#ctx0" brushRef="#br0">41 1 592,'-10'7'6222,"3"13"-3957,-1 28-2472,5-34 905,0 6-559,0-8-237,1 1 0,0-1 0,0 0-1,2 1 1,0-1 0,2 20 0,-1-25-474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7.358"/>
    </inkml:context>
    <inkml:brush xml:id="br0">
      <inkml:brushProperty name="width" value="0.1" units="cm"/>
      <inkml:brushProperty name="height" value="0.1" units="cm"/>
      <inkml:brushProperty name="color" value="#5B2D90"/>
    </inkml:brush>
  </inkml:definitions>
  <inkml:trace contextRef="#ctx0" brushRef="#br0">5 4 1528,'-4'-4'9267,"25"13"-7673,20-5-900,47-3 0,25 3-412,80 1 78,-130-6-287,90 9-1,71 20 209,-185-24-840,60-1 1,-77-3-1636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8.603"/>
    </inkml:context>
    <inkml:brush xml:id="br0">
      <inkml:brushProperty name="width" value="0.1" units="cm"/>
      <inkml:brushProperty name="height" value="0.1" units="cm"/>
      <inkml:brushProperty name="color" value="#5B2D90"/>
    </inkml:brush>
  </inkml:definitions>
  <inkml:trace contextRef="#ctx0" brushRef="#br0">2 4 560,'-1'-1'9230,"26"-1"-6436,-17 2-2677,-1-1 0,1 2 0,-1-1 0,1 1-1,-1 0 1,1 0 0,10 4 0,5 5 564,1-1 1,1-1-1,-1-1 0,1-1 1,32 4-1,129 0 1050,-55-4-1545,-57-4-131,-43-1-43,55 6 0,-74-5-508,1-1 1,-1-1 0,1-1-1,16-1 1,-8 0-2527,-16 1 2113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442"/>
    </inkml:context>
    <inkml:brush xml:id="br0">
      <inkml:brushProperty name="width" value="0.1" units="cm"/>
      <inkml:brushProperty name="height" value="0.1" units="cm"/>
      <inkml:brushProperty name="color" value="#5B2D90"/>
    </inkml:brush>
  </inkml:definitions>
  <inkml:trace contextRef="#ctx0" brushRef="#br0">0 0 1960,'21'9'8746,"-1"-1"-8692,0-2 1,1 0-1,30 3 1,-36-8-5738,-11 0 4339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986"/>
    </inkml:context>
    <inkml:brush xml:id="br0">
      <inkml:brushProperty name="width" value="0.1" units="cm"/>
      <inkml:brushProperty name="height" value="0.1" units="cm"/>
      <inkml:brushProperty name="color" value="#5B2D90"/>
    </inkml:brush>
  </inkml:definitions>
  <inkml:trace contextRef="#ctx0" brushRef="#br0">20 2 1224,'-4'-1'6249,"8"19"-3413,-6 24-1720,-3 19-580,-5-23-4101,7-30 2178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6.670"/>
    </inkml:context>
    <inkml:brush xml:id="br0">
      <inkml:brushProperty name="width" value="0.1" units="cm"/>
      <inkml:brushProperty name="height" value="0.1" units="cm"/>
      <inkml:brushProperty name="color" value="#5B2D90"/>
    </inkml:brush>
  </inkml:definitions>
  <inkml:trace contextRef="#ctx0" brushRef="#br0">0 153 2689,'4'4'7263,"11"-9"-5513,-12 4-1732,0 0 0,0-1 1,0 1-1,0-1 0,0 0 0,-1 0 0,1 0 0,-1 0 0,1 0 0,2-5 0,1-2 105,-2 2-43,1 0 1,-1 0 0,0-1 0,-1 1 0,0-1 0,0 0-1,-1 0 1,0 0 0,0-1 0,0 1 0,-1-14-1,1 15-2435,1 3 1543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7.752"/>
    </inkml:context>
    <inkml:brush xml:id="br0">
      <inkml:brushProperty name="width" value="0.1" units="cm"/>
      <inkml:brushProperty name="height" value="0.1" units="cm"/>
      <inkml:brushProperty name="color" value="#5B2D90"/>
    </inkml:brush>
  </inkml:definitions>
  <inkml:trace contextRef="#ctx0" brushRef="#br0">63 1 1752,'-3'4'7768,"23"-3"-6277,5 1-2497,-26-2 1018,1 0 0,0 0-1,0 0 1,0 0-1,0 0 1,0 1-1,0-1 1,0 0 0,0 0-1,0 0 1,0 0-1,0 0 1,0 1 0,0-1-1,0 0 1,0 0-1,0 0 1,0 0-1,0 1 1,0-1 0,0 0-1,0 0 1,0 0-1,0 0 1,0 0-1,0 1 1,0-1 0,0 0-1,0 0 1,0 0-1,0 0 1,1 0-1,-1 0 1,0 1 0,0-1-1,0 0 1,0 0-1,0 0 1,0 0 0,1 0-1,-1 0 1,0 0-1,0 0 1,0 0-1,0 0 1,0 0 0,1 0-1,-1 0 1,0 0-1,0 0 1,0 0-1,0 0 1,0 0 0,1 0-1,-1 0 1,0 0-1,0 0 1,0 0-1,0 0 1,1 0 0,-4 2 26,0 1 0,1-1 1,-1 0-1,1 1 0,0 0 1,0-1-1,0 1 0,0 0 1,0 0-1,1 0 0,-1 1 1,1-1-1,0 0 0,0 0 1,-1 8-1,-6 60 218,5-33-281,0-14 34,-2 5 26,-1 45 1,6-73-33,0-1 0,-1 1 0,1-1 0,0 1 0,-1-1 0,1 1 1,0-1-1,-1 0 0,1 1 0,-1-1 0,1 0 0,0 1 0,-1-1 0,1 0 0,-1 1 0,1-1 1,-1 0-1,1 0 0,-1 0 0,1 1 0,-1-1 0,0 0 0,1 0 0,-1 0 0,1 0 0,-1 0 1,1 0-1,-1 0 0,1 0 0,-1 0 0,0 0 0,1-1 0,-1 1 0,1 0 0,-1 0 0,0-1 1,-27-5-1179,25 5 440,-1 0 104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1.443"/>
    </inkml:context>
    <inkml:brush xml:id="br0">
      <inkml:brushProperty name="width" value="0.1" units="cm"/>
      <inkml:brushProperty name="height" value="0.1" units="cm"/>
      <inkml:brushProperty name="color" value="#5B2D90"/>
    </inkml:brush>
  </inkml:definitions>
  <inkml:trace contextRef="#ctx0" brushRef="#br0">365 113 640,'0'0'181,"-1"1"-1,1-1 1,-1 1-1,1-1 1,-1 1-1,1-1 0,-1 0 1,1 1-1,-1-1 1,1 1-1,-1-1 1,1 0-1,-1 0 1,0 1-1,1-1 1,-1 0-1,1 0 1,-1 0-1,0 0 1,1 1-1,-1-1 1,0 0-1,1 0 1,-1 0-1,0-1 0,1 1 1,-1 0-1,1 0 1,-1 0-1,0 0 1,1 0-1,-1-1 1,1 1-1,-1 0 1,0-1-1,1 1 1,-1 0-1,1-1 1,-1 1-1,1-1 1,-1 0-1,-14-7 730,10 5-765,0 0 1,-1 1-1,0 0 1,0 0-1,1 0 0,-1 0 1,0 1-1,0 0 1,0 1-1,-1-1 1,1 1-1,0 0 0,0 1 1,0 0-1,0 0 1,0 0-1,0 0 1,0 1-1,1 0 0,-1 0 1,0 1-1,-8 4 1,9-5-115,0-1 0,0 0 0,0 0 0,0 0 0,0-1 0,0 0 0,0 0 0,-1 0 0,1-1 0,0 1 0,0-1 0,0-1 0,-6-1 0,-4-2 115,-1 0 1,-27-15-1,40 19-116,1 0-1,0-1 1,-1 1-1,1-1 1,0 1-1,0-1 0,0 0 1,0 0-1,0 0 1,1 0-1,-1 0 1,1 0-1,-1 0 1,-1-4-1,3 5-31,0-1 0,-1 1-1,1-1 1,0 1 0,0-1-1,0 1 1,0-1 0,0 1-1,1-1 1,-1 0 0,0 1-1,1-1 1,-1 1 0,1 0-1,-1-1 1,1 1 0,0-1-1,0 1 1,-1 0 0,1 0-1,0-1 1,0 1 0,0 0-1,0 0 1,2-1 0,-1 1 1,0-1 0,0 1 0,0 0 0,0 1 0,0-1 1,0 0-1,0 0 0,0 1 0,0 0 0,0-1 0,1 1 1,-1 0-1,0 0 0,0 0 0,0 0 0,1 0 0,-1 1 0,4 0 1,44 14-14,-41-12 13,19 5 1,0-1-1,0-2 1,1 0 0,52 0 0,-56-8-18,-24 3 16,0 0-1,0-1 1,0 1 0,0 0-1,0 0 1,0 0 0,0-1 0,0 1-1,0 0 1,0 0 0,0 1-1,0-1 1,0 0 0,0 0-1,0 0 1,0 1 0,0-1 0,-1 1-1,1-1 1,0 0 0,0 1-1,0 0 1,0-1 0,0 1-1,-1-1 1,1 1 0,0 0 0,-1 0-1,1-1 1,0 1 0,-1 0-1,1 0 1,-1 0 0,1 0-1,-1 0 1,1 0 0,-1 0-1,0 0 1,0 0 0,1 2 0,19 25-2110,-16-23 1344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2.512"/>
    </inkml:context>
    <inkml:brush xml:id="br0">
      <inkml:brushProperty name="width" value="0.1" units="cm"/>
      <inkml:brushProperty name="height" value="0.1" units="cm"/>
      <inkml:brushProperty name="color" value="#5B2D90"/>
    </inkml:brush>
  </inkml:definitions>
  <inkml:trace contextRef="#ctx0" brushRef="#br0">22 294 1840,'0'0'243,"-1"0"0,0 0 0,0 0 0,0 0 0,0 1-1,0-1 1,0 0 0,0 1 0,0-1 0,1 0 0,-1 1-1,0-1 1,0 1 0,1-1 0,-1 1 0,0 0 0,0-1-1,1 1 1,-1 0 0,1 0 0,-1-1 0,1 1 0,-1 0-1,1 0 1,-1 0 0,1 0 0,-1 0 0,1 0-188,0 0 1,0 0-1,-1 0 1,1 0-1,0 0 1,0 0-1,0 0 1,0 0-1,0 0 1,0-1-1,0 1 0,0 0 1,0 0-1,1 0 1,-1 0-1,0 0 1,0 0-1,1 0 1,-1-1-1,1 1 1,-1 0-1,1 0 1,-1-1-1,1 1 1,-1 0-1,1 0 1,0-1-1,-1 1 1,1-1-1,0 1 1,0-1-1,-1 1 1,1-1-1,0 1 0,0-1 1,0 1-1,0-1 1,0 0-1,-1 0 1,1 0-1,0 1 1,0-1-1,0 0 1,0 0-1,2 0 1,8-1-16,-1 0 1,1-1 0,0 0 0,0-1-1,-1 0 1,1-1 0,-1 0 0,0 0-1,0-1 1,12-9 0,-8 6 100,-1-2 0,0 0 1,0-1-1,-1 0 1,-1-1-1,13-16 0,-18 21 23,-1-1 0,0 1 0,0-1 0,-1-1 0,0 1 0,0-1 0,-1 1 0,0-1 0,2-13 0,-4 17-191,-1 0 1,0 0-1,0 0 1,0 0-1,0 0 1,-1 1 0,0-1-1,0 0 1,0 0-1,-1 1 1,1-1 0,-1 0-1,0 1 1,-1 0-1,1-1 1,-1 1 0,0 0-1,0 0 1,-4-4-1,-5-3-3195,7 8 2066</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4.951"/>
    </inkml:context>
    <inkml:brush xml:id="br0">
      <inkml:brushProperty name="width" value="0.1" units="cm"/>
      <inkml:brushProperty name="height" value="0.1" units="cm"/>
      <inkml:brushProperty name="color" value="#5B2D90"/>
    </inkml:brush>
  </inkml:definitions>
  <inkml:trace contextRef="#ctx0" brushRef="#br0">86 27 2072,'-6'-3'3747,"6"3"-3675,-15 9 542,-11 15-924,-3 23 845,28-45-512,0 0 1,0 0-1,0 1 0,0-1 0,0 0 0,0 1 0,0-1 1,1 1-1,0-1 0,-1 0 0,1 1 0,0-1 0,0 1 1,0-1-1,0 1 0,1-1 0,-1 1 0,1-1 0,1 4 1,-2-6-21,1 1 1,0-1 0,0 1 0,-1-1 0,1 0-1,0 1 1,0-1 0,0 0 0,0 0-1,0 0 1,-1 1 0,1-1 0,0 0 0,0 0-1,0 0 1,0 0 0,0-1 0,0 1 0,0 0-1,-1 0 1,1 0 0,0-1 0,0 1 0,0 0-1,-1-1 1,1 1 0,0-1 0,0 1 0,-1-1-1,1 1 1,0-1 0,-1 0 0,1 1 0,0-2-1,30-26 71,-27 24-55,2-2 109,0 0 1,0-1-1,-1 0 1,0 0-1,0 0 1,5-13-1,-9 18-157,0 1-1,0 0 1,-1-1-1,1 0 1,-1 1-1,1-1 1,-1 1 0,1-1-1,-1 1 1,0-1-1,0 0 1,0 1-1,0-1 1,0 0-1,0 1 1,0-1 0,-1 0-1,1 1 1,-1-1-1,1 1 1,-1-1-1,1 1 1,-1-1 0,0 1-1,0-1 1,0 1-1,0 0 1,0-1-1,0 1 1,0 0-1,0 0 1,0 0 0,-1 0-1,1 0 1,0 0-1,-1 0 1,1 0-1,-1 1 1,1-1-1,-1 0 1,1 1 0,-2-1-1,-2 0-733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8.495"/>
    </inkml:context>
    <inkml:brush xml:id="br0">
      <inkml:brushProperty name="width" value="0.1" units="cm"/>
      <inkml:brushProperty name="height" value="0.1" units="cm"/>
      <inkml:brushProperty name="color" value="#5B2D90"/>
    </inkml:brush>
  </inkml:definitions>
  <inkml:trace contextRef="#ctx0" brushRef="#br0">4 3 1656,'-4'-2'9670,"20"32"-7403,29 51-2470,-42-77 713,7 11-437,0 1-1,2-2 1,0 1-1,0-2 1,1 0-1,1 0 1,0-1-1,24 15 0,-34-25-609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6"/>
    </inkml:context>
    <inkml:brush xml:id="br0">
      <inkml:brushProperty name="width" value="0.1" units="cm"/>
      <inkml:brushProperty name="height" value="0.1" units="cm"/>
      <inkml:brushProperty name="color" value="#CC0066"/>
    </inkml:brush>
  </inkml:definitions>
  <inkml:trace contextRef="#ctx0" brushRef="#br0">48 75 2064,'1'5'3351,"-1"-1"-2786,1-16 108,-1 11-89,-1-29 5329,-5 24-5082,-7 15-109,12-5-656,-1-1 0,1 0 1,0 0-1,0 1 0,0-1 0,0 1 0,0-1 0,1 1 1,-1-1-1,1 1 0,0-1 0,0 1 0,0-1 0,1 1 0,-1-1 1,1 1-1,2 6 0,-3-9-40,1 1 0,0-1 0,-1 1 0,1-1 0,0 1 0,-1-1 0,1 1 0,0-1 0,0 0 0,0 1 0,0-1 0,0 0 0,1 0 1,-1 0-1,0 0 0,3 2 0,-3-3-15,0 0 1,0 0 0,0 0-1,1 1 1,-1-1 0,0 0 0,0 0-1,0 0 1,0-1 0,1 1-1,-1 0 1,0 0 0,0-1-1,0 1 1,0-1 0,0 1 0,0-1-1,1 1 1,-1-1 0,-1 0-1,1 1 1,0-1 0,0 0-1,0 0 1,1-1 0,-3 3 24,-1 0 0,0 0 0,1 0 0,-1 0 0,0 0 0,0-1 0,1 1 0,-1 0 1,0-1-1,0 0 0,0 1 0,0-1 0,0 0 0,0 0 0,0 0 0,1 0 0,-1 0 0,0-1 0,0 1 0,0 0 0,0-1 0,0 0 0,1 1 1,-1-1-1,0 0 0,0 0 0,1 0 0,-1 0 0,1 0 0,-1 0 0,1-1 0,-1 1 0,1 0 0,0-1 0,-1 1 0,1-1 0,0 0 1,0 1-1,0-1 0,1 0 0,-1 1 0,0-1 0,0 0 0,1 0 0,-1 0 0,1 0 0,0 0 0,0 0 0,-1 0 0,1 1 0,0-1 1,1 0-1,-1 0 0,0 0 0,0 0 0,1 0 0,-1 0 0,1 0 0,0 0 0,0 1 0,-1-1 0,1 0 0,2-1 0,-4 4-36,0 0 0,0 0-1,0 0 1,0 0-1,1 0 1,-1 1 0,0-1-1,1 0 1,-1 1 0,1-1-1,-1 0 1,1 1-1,0-1 1,-1 0 0,1 1-1,0-1 1,0 1-1,0-1 1,0 1 0,0-1-1,1 0 1,-1 1-1,0-1 1,1 0 0,-1 1-1,1-1 1,-1 0 0,1 1-1,0-1 1,-1 0-1,1 0 1,0 0 0,0 1-1,0-1 1,0 0-1,0 0 1,0 0 0,0-1-1,0 1 1,0 0 0,0 0-1,1-1 1,-1 1-1,0 0 1,0-1 0,2 1-1,1 1 0,0 0 0,-1-1-1,1 1 1,0-1-1,0 0 1,0 0 0,0-1-1,0 1 1,0-1 0,0 0-1,0 0 1,0 0-1,0 0 1,0-1 0,5-1-1,-5 0 8,0 0 0,0-1 0,0 1 0,-1-1 0,0 0 0,1 0 0,-1 0-1,0 0 1,0-1 0,-1 1 0,1-1 0,-1 0 0,1 0 0,2-6 0,-5 8 0,1 1 0,-1 0 1,0-1-1,1 1 1,-1 0-1,0-1 0,0 1 1,0-1-1,0 1 1,0 0-1,0-1 0,0 1 1,0-1-1,0 1 1,-1 0-1,1-1 0,-1 1 1,1 0-1,-2-2 0,1 1 1,0 1 0,-1-1-1,1 1 1,0 0-1,-1 0 1,1 0-1,-1 0 1,0 0-1,1 0 1,-1 0-1,0 1 1,0-1-1,1 1 1,-1-1-1,0 1 1,0-1-1,0 1 1,-3 0-1,7 1-7,0-1 1,0 1-1,0-1 0,0 1 0,0 0 0,-1 0 0,1 0 0,0 0 0,0 0 0,-1 0 0,1 1 0,-1-1 0,1 1 0,-1-1 0,0 1 0,1-1 0,-1 1 0,0 0 0,0 0 0,0-1 1,0 1-1,0 0 0,-1 0 0,1 0 0,-1 0 0,1 0 0,-1 0 0,1 0 0,-1 0 0,0 0 0,0 0 0,0 0 0,0 0 0,-1 0 0,1 0 0,0 0 0,-1 0 0,1 0 0,-1 0 0,0 0 1,0 0-1,0 0 0,0 0 0,0-1 0,0 1 0,0 0 0,0-1 0,-1 1 0,1-1 0,-1 1 0,1-1 0,-1 0 0,0 1 0,1-1 0,-1 0 0,0 0 0,0 0 0,0-1 0,1 1 0,-1 0 1,0-1-1,0 1 0,0-1 0,0 0 0,-3 1 0,7-1 6,0 0-1,-1 0 1,1 0 0,0 0 0,0 0 0,0 0 0,-1-1 0,1 1-1,0 0 1,0-1 0,-1 0 0,1 1 0,0-1 0,-1 0 0,1 0-1,-1 0 1,1 0 0,-1 0 0,1 0 0,-1 0 0,0 0-1,0-1 1,1 1 0,-1-1 0,0 1 0,0-1 0,0 1 0,-1-1-1,1 1 1,0-1 0,-1 0 0,1 0 0,-1 1 0,1-1-1,-1 0 1,0 0 0,1 1 0,-1-1 0,0 0 0,-1-3 0,1 1 8,0 1 0,-1-1 0,0 1 0,1 0 0,-1-1 1,0 1-1,-1 0 0,1 0 0,-1 0 0,1 0 0,-1 0 0,0 0 1,0 0-1,0 1 0,0-1 0,-1 1 0,1-1 0,-1 1 0,1 0 1,-1 0-1,-5-3 0,6 4-15,0 0 1,-1 0-1,1 0 0,-1 0 1,1 0-1,-1 1 1,1-1-1,-1 1 0,0 0 1,1 0-1,-1 0 1,1 0-1,-1 0 0,0 0 1,1 1-1,-1-1 1,1 1-1,-1 0 0,1 0 1,-1 0-1,1 0 1,0 0-1,-1 1 0,1-1 1,0 0-1,0 1 1,0 0-1,0 0 0,0-1 1,0 1-1,1 0 0,-1 1 1,1-1-1,-1 0 1,1 0-1,0 1 0,0-1 1,0 0-1,0 1 1,0-1-1,0 1 0,1 0 1,-1-1-1,1 1 1,-1 3-1,1-3 2,0 1-1,0-1 1,0 0 0,0 0 0,0 0-1,0 1 1,1-1 0,0 0 0,-1 0-1,1 0 1,0 0 0,0 0-1,1 0 1,-1 0 0,1-1 0,2 4-1,-3-4 5,1 0-1,0-1 1,0 1 0,-1-1-1,1 1 1,0-1-1,0 0 1,1 0-1,-1 0 1,0 0 0,0 0-1,0 0 1,1-1-1,-1 1 1,0-1-1,1 0 1,-1 1 0,0-1-1,1 0 1,-1 0-1,1-1 1,-1 1-1,0 0 1,4-2 0,-3 2 5,-1-1 1,0 0 0,1 1 0,-1-1 0,0 0 0,1 0 0,-1 0-1,0-1 1,0 1 0,0-1 0,0 1 0,0-1 0,0 0 0,0 1-1,-1-1 1,1 0 0,-1 0 0,1 0 0,-1 0 0,0-1 0,1 1-1,-1 0 1,0 0 0,-1-1 0,1 1 0,0-1 0,-1 1 0,1-1-1,-1 1 1,0-1 0,0 1 0,0-1 0,0 1 0,0-1-1,-1-4 1,0 3 0,0 1-1,0 0 1,0 0-1,0 0 0,0 0 1,0 0-1,-1 0 1,0 0-1,1 1 1,-1-1-1,0 0 0,0 1 1,-1 0-1,1-1 1,0 1-1,-1 0 1,1 0-1,-1 0 0,0 1 1,0-1-1,1 0 1,-1 1-1,0 0 1,0 0-1,-1 0 0,1 0 1,0 0-1,-3 0 1,4 1-15,0 0 0,0 0 0,0 0 0,0 0 0,0 0 0,1 0 1,-1 0-1,0 1 0,0-1 0,0 1 0,0-1 0,0 1 0,1 0 0,-1-1 1,0 1-1,1 0 0,-1 0 0,1 1 0,-1-1 0,1 0 0,-1 0 0,1 1 1,0-1-1,-1 1 0,1-1 0,0 1 0,-1 2 0,0-1 3,2 0 0,-1 0 0,0 1 0,1-1 0,-1 0-1,1 0 1,0 0 0,0 0 0,0 1 0,0-1 0,1 0 0,-1 0 0,1 0-1,0 0 1,1 4 0,0-4 5,-1 0 0,0 0 0,1 0 0,-1 0 0,1 0 0,0-1 0,0 1 0,0-1 0,0 1 0,0-1 0,0 0 0,1 0 0,-1 0 0,1 0 0,3 2 0,-4-3 1,0 0 1,1-1-1,-1 1 0,0-1 0,0 1 0,0-1 0,0 0 0,0 0 0,0 0 0,0 0 0,1 0 0,-1-1 0,0 1 1,0-1-1,0 1 0,0-1 0,0 0 0,0 0 0,0 1 0,0-2 0,-1 1 0,1 0 0,0 0 0,0 0 1,-1-1-1,2-1 0,0 0 10,-1 1 0,1-1 0,-1 0 0,0 0 0,0-1 0,0 1 0,-1 0 0,1 0 0,-1-1 0,0 1 0,0-1 0,1-5 0,-1 8-93,-1 0 0,0 0 0,0 0 0,0 0 0,0 0 0,0 0 0,0 0 0,0 0 1,0 0-1,0 0 0,-1 0 0,1 0 0,0 0 0,-1 0 0,1 0 0,0 1 0,-1-1 0,1 0 0,-1 0 0,1 0 0,-1 1 0,0-1 0,1 0 0,-1 0 0,0 1 0,0-1 0,1 1 0,-1-1 0,0 1 0,0-1 0,0 1 0,0-1 0,1 1 0,-1 0 0,0-1 0,0 1 0,0 0 0,0 0 0,0 0 1,0 0-1,0 0 0,0 0 0,0 0 0,0 0 0,0 0 0,0 0 0,0 0 0,0 1 0,0-1 0,-1 1 0,-9 3-2375,1 0 854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7"/>
    </inkml:context>
    <inkml:brush xml:id="br0">
      <inkml:brushProperty name="width" value="0.1" units="cm"/>
      <inkml:brushProperty name="height" value="0.1" units="cm"/>
      <inkml:brushProperty name="color" value="#CC0066"/>
    </inkml:brush>
  </inkml:definitions>
  <inkml:trace contextRef="#ctx0" brushRef="#br0">2 52 2048,'-1'1'402,"1"1"-1,0-1 1,-1 1-1,1 0 1,0-1-1,0 1 1,0 0-1,0-1 1,1 1-1,-1 0 0,0-1 1,1 1-1,0 2 1,5-2 1685,3-14-1357,-7 9-613,12-29 265,-13 30-371,0 0-1,0 0 0,-1 0 0,1 0 1,0 0-1,-1 0 0,0 0 0,0 0 1,1 0-1,-1 0 0,0 0 1,-1 0-1,1-3 0,-1 5-11,1 0 1,-1 0-1,1 0 0,-1 0 1,1 0-1,-1 1 1,1-1-1,0 0 0,-1 0 1,1 1-1,-1-1 0,1 0 1,0 1-1,-1-1 0,1 0 1,0 1-1,-1-1 0,1 0 1,0 1-1,-1-1 0,1 1 1,0-1-1,0 1 1,0-1-1,0 0 0,-1 1 1,1-1-1,0 1 0,0-1 1,0 1-1,0-1 0,0 2 1,-8 18 60,8-16-24,-1-1 1,0 1-1,1 0 1,-1 1-1,1-1 1,0 0 0,1 0-1,-1 0 1,1 0-1,0 0 1,0-1-1,0 1 1,0 0-1,0 0 1,4 5-1,-4-7-25,0-1 0,0 1 0,0-1-1,1 1 1,-1-1 0,0 0 0,1 0-1,-1 0 1,1 0 0,0 0-1,-1 0 1,1 0 0,-1-1 0,1 1-1,0 0 1,0-1 0,-1 1 0,1-1-1,0 0 1,0 0 0,0 0-1,0 0 1,-1 0 0,1 0 0,0 0-1,0 0 1,0-1 0,-1 1 0,1-1-1,0 1 1,0-1 0,-1 0-1,1 0 1,-1 0 0,3-1 0,9-6-11,-1-1-1,0 0 1,0-1 0,-1 0 0,13-16 0,-4 6-87,-49 31 80,25-8 9,1 0 1,-1 0-1,1 0 0,0 0 1,0 0-1,0 1 0,1 0 1,-1-1-1,1 1 0,0 0 1,-3 5-1,4-6-2,0 0 1,-1 0-1,1-1 0,0 1 0,1 0 0,-1 0 1,0 0-1,1 0 0,0 0 0,-1 1 0,1-1 1,0 0-1,1 0 0,-1 0 0,1 0 0,-1 0 1,2 4-1,0-5 4,-1-1 0,0 1-1,1-1 1,-1 1 0,1-1 0,0 0 0,-1 1 0,1-1 0,0 0-1,0 0 1,0-1 0,0 1 0,0 0 0,0 0 0,0-1 0,0 1-1,0-1 1,3 0 0,46 3 29,-29-3-36,-1 0 1,-16 0-5,0-1 1,0 1-1,0 1 1,0-1 0,1 1-1,-1 0 1,0 0-1,0 0 1,0 1 0,0-1-1,5 4 1,-11-4 8,1 0 1,0 0-1,0 0 0,0 0 0,-1 0 1,1-1-1,-1 1 0,1 0 1,0 0-1,-1 0 0,0 0 1,1 0-1,-1-1 0,1 1 1,-1 0-1,0-1 0,0 1 0,1 0 1,-1-1-1,0 1 0,0-1 1,0 1-1,0-1 0,-1 1 1,-28 19 24,29-20-24,-35 17 56,29-15 29,1 1 0,0-1 1,0 2-1,-1-1 0,2 0 0,-11 9 0,16-12-70,0 1-1,0-1 1,1 0-1,-1 1 1,0-1 0,0 0-1,0 1 1,1-1-1,-1 0 1,0 1-1,0-1 1,1 0 0,-1 1-1,0-1 1,1 0-1,-1 0 1,0 1-1,1-1 1,-1 0 0,0 0-1,1 0 1,-1 0-1,1 1 1,-1-1-1,0 0 1,1 0-1,-1 0 1,1 0 0,-1 0-1,1 0 1,0 0-1,16 4 211,14 1-76,48 5-40,-73-10-102,0 0 0,0 0 0,0 0 0,0-1 0,-1 0 0,1 0 0,0-1 0,0 0 0,0 0 0,7-4 0,-13 6-6,0 0-1,1 0 0,-1 0 1,0 0-1,0 0 0,0 0 1,1 0-1,-1 0 0,0 0 1,0 0-1,0 0 0,0 0 1,1 0-1,-1-1 0,0 1 1,0 0-1,0 0 0,0 0 1,0 0-1,1 0 0,-1-1 1,0 1-1,0 0 0,0 0 1,0 0-1,0 0 0,0-1 1,0 1-1,0 0 0,0 0 1,1 0-1,-1 0 1,0-1-1,0 1 0,0 0 1,0 0-1,0 0 0,0-1 1,0 1-1,0 0 0,0 0 1,-1 0-1,1-1 0,0 1 1,0 0-1,0 0 0,0 0 1,0-1-1,0 1 0,0 0 1,-13-4 72,-18 1-3,25 3-48,-45 1 144,50-1-163,-1 0-1,1 0 0,-1 0 1,0 1-1,1-1 0,-1 0 1,1 1-1,-1-1 0,1 1 0,-1 0 1,1-1-1,-1 1 0,1 0 1,0 0-1,-1 0 0,1 0 1,0 0-1,0 0 0,-1 0 1,1 1-1,0-1 0,0 0 1,1 1-1,-1-1 0,-1 3 0,2-3 6,0 0 0,1 0 0,-1 0 0,0 0 0,1 0 0,-1 1 0,1-1 0,0 0 0,-1 0 0,1 0 0,0 0 0,-1-1 0,1 1 0,0 0 0,0 0 0,0 0 0,0-1 0,0 1 0,0 0 0,0-1 0,0 1 0,0-1 0,0 1 0,0-1 0,0 0 0,0 1 0,0-1 0,2 0 0,36 11 137,-36-11-149,13 3 22,0-1 1,30 1-1,-39-3-386,0-1-1,0 1 1,-1-1-1,1 0 0,0-1 1,-1 0-1,1 0 1,-1 0-1,9-5 0,-7 1-2323,-4-2 962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8"/>
    </inkml:context>
    <inkml:brush xml:id="br0">
      <inkml:brushProperty name="width" value="0.1" units="cm"/>
      <inkml:brushProperty name="height" value="0.1" units="cm"/>
      <inkml:brushProperty name="color" value="#CC0066"/>
    </inkml:brush>
  </inkml:definitions>
  <inkml:trace contextRef="#ctx0" brushRef="#br0">160 1 3097,'-50'0'4719,"49"0"-4589,0 0 0,0 0 0,0 0 0,0 0 0,0 0 0,0 1 0,1-1 0,-1 0 0,0 1 0,0-1 0,0 0 0,0 1 0,1-1 0,-1 1 1,0 0-1,0-1 0,1 1 0,-2 1 0,2-1-104,0 0 0,0 0 1,0-1-1,0 1 0,0 0 1,1 0-1,-1 0 0,0 0 1,1 0-1,-1-1 0,0 1 1,1 0-1,-1 0 1,1 0-1,-1-1 0,1 1 1,-1 0-1,1-1 0,0 1 1,-1-1-1,1 1 0,0 0 1,-1-1-1,1 0 0,1 1 1,11 7-231,0 0 0,0-2 0,0 0 0,1 0-1,0-1 1,0-1 0,1 0 0,-1-1 0,1-1 0,0 0 0,17-1 0,-30-1 121,-1 0-1,1 0 1,-1 0-1,1 0 1,-1 0 0,1 0-1,0 0 1,-1-1-1,1 1 1,-1-1-1,0 1 1,1-1-1,1 0 1,-3 0 77,0 1-1,0 0 1,1-1-1,-1 1 1,0 0 0,0-1-1,0 1 1,0 0-1,0 0 1,0-1 0,0 1-1,0 0 1,0-1-1,0 1 1,0 0 0,0-1-1,0 1 1,0 0-1,0-1 1,0 1 0,0 0-1,-1-1 1,1 1-1,0 0 1,0 0 0,0-1-1,0 1 1,-1 0-1,1 0 1,0-1-1,0 1 1,-1 0 0,1 0-1,0-1 1,0 1-1,-1 0 1,-2-3 172,-1 1-1,0-1 1,1 1 0,-1 0-1,0 0 1,0 0 0,-9-2-1,0 0 17,0 1-1,0 1 1,-1 0 0,1 1-1,-1 0 1,0 1-1,1 1 1,-1 0-1,1 1 1,-1 0 0,-13 5-1,26-7-143,0 0-1,1 1 1,-1-1-1,0 0 1,1 0-1,-1 0 1,1 1-1,-1-1 1,0 0-1,1 1 1,-1-1-1,1 1 1,-1-1-1,1 0 1,-1 1-1,1-1 1,-1 1-1,1-1 1,-1 1-1,1 0 1,0-1-1,-1 1 1,1-1-1,0 1 1,0 0-1,-1-1 1,1 1-1,0 0 1,0-1-1,0 1 1,0 0-1,0-1 1,0 1-1,0 1 1,1 0 6,0-1 1,0 1 0,0 0-1,0-1 1,0 1-1,0-1 1,0 1 0,1-1-1,-1 1 1,1-1 0,2 2-1,47 26 194,-34-21-524,1-1-1,0-1 1,0 0-1,1-1 1,0-1 0,0-1-1,22 0 1,-39-5 602,-9-3-38,-8-4 176,1 6-339,1 0 0,-2 2 0,1-1-1,0 2 1,0 0 0,0 0 0,0 2 0,-17 3 0,30-5-115,-1 0 0,1 0 0,0 0 0,0 1 0,-1-1 0,1 0 0,0 1-1,0-1 1,0 1 0,-1 0 0,1-1 0,0 1 0,0 0 0,0 0 0,0-1 0,0 1 0,0 0 0,1 0 0,-1 0 0,0 0 0,0 0 0,1 1 0,-1-1 0,0 0 0,0 2 0,1-1 6,0 0 1,0 0-1,0 0 1,1-1-1,-1 1 0,1 0 1,-1 0-1,1 0 0,-1-1 1,1 1-1,0 0 0,0-1 1,0 1-1,0-1 1,2 3-1,4 5-26,1 0 0,1-1 0,-1 0 0,13 9 0,-11-11-166,1 0 0,0 0 0,0-1 0,16 5-1,30 15-1513,-56-25 1691,-1 0 1,1 1 0,-1-1-1,0 0 1,1 0 0,-1 0-1,0 0 1,1 0 0,-1 0 0,0 0-1,1 1 1,-1-1 0,0 0-1,1 0 1,-1 1 0,0-1-1,1 0 1,-1 0 0,0 1-1,0-1 1,1 0 0,-1 1-1,0-1 1,0 0 0,0 1-1,1-1 1,-1 0 0,0 1-1,0-1 1,0 1 0,0-1-1,0 0 1,0 1 0,0-1-1,0 1 1,0-1 0,-16 1 891,-35-9 1225,46 7-2069,-132-34 1028,124 31-1050,13 4-20,-1 1 1,1-1-1,0 0 1,0 0-1,0 0 1,-1 0-1,1 0 1,0 1-1,0-1 1,0 0-1,-1 0 1,1 1 0,0-1-1,0 0 1,0 0-1,0 0 1,0 1-1,0-1 1,-1 0-1,1 1 1,0-1-1,0 0 1,0 0-1,0 1 1,0-1-1,0 0 1,0 0-1,0 1 1,0-1-1,0 0 1,0 1-1,0-1 1,0 0-1,1 0 1,-1 1-1,0-1 1,0 0-1,0 0 1,0 1-1,0-1 1,1 0-1,-1 0 1,0 0-1,0 1 1,0-1-1,0 0 1,1 0-1,-1 0 1,1 1-1,6 14-141,4 3-406,0-1 1,1-1 0,0 0-1,1-1 1,1 0 0,24 19 0,-38-33 542,1-1 1,-1 0-1,0 0 1,0 0-1,1 0 0,-1 0 1,0 0-1,0 1 1,0-1-1,1 0 1,-1 0-1,0 0 1,0 0-1,0 1 1,0-1-1,1 0 1,-1 0-1,0 1 1,0-1-1,0 0 0,0 0 1,0 0-1,0 1 1,0-1-1,0 0 1,0 0-1,0 1 1,0-1-1,0 0 1,0 1-1,0-1 1,0 0-1,0 0 1,0 1-1,0-1 0,0 0 1,0 0-1,0 0 1,0 1-1,0-1 1,0 0-1,-1 0 1,1 1-1,0-1 1,0 0-1,0 0 1,0 0-1,-1 1 0,-16 4 65,-19-2 1150,26-3-1056,-1-1-1,1 0 1,0-1-1,0 0 1,0 0-1,0-2 1,0 1-1,1-1 1,-1 0-1,1-1 1,0 0-1,0-1 1,1 0-1,-1 0 1,1 0-1,-8-10 0,11 7 64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9"/>
    </inkml:context>
    <inkml:brush xml:id="br0">
      <inkml:brushProperty name="width" value="0.1" units="cm"/>
      <inkml:brushProperty name="height" value="0.1" units="cm"/>
      <inkml:brushProperty name="color" value="#CC0066"/>
    </inkml:brush>
  </inkml:definitions>
  <inkml:trace contextRef="#ctx0" brushRef="#br0">6 7 6161,'-3'5'536,"0"1"161,5 0 119,3 0 192,9-2-232,7-2-168,13-4-232,5-2-192,9-3-264,3-1-384,5 0-2096,3 1 1664</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0"/>
    </inkml:context>
    <inkml:brush xml:id="br0">
      <inkml:brushProperty name="width" value="0.1" units="cm"/>
      <inkml:brushProperty name="height" value="0.1" units="cm"/>
      <inkml:brushProperty name="color" value="#CC0066"/>
    </inkml:brush>
  </inkml:definitions>
  <inkml:trace contextRef="#ctx0" brushRef="#br0">1 135 1424,'11'-12'928,"0"0"0,13-20-1,-21 29-984,-1-1-1,1 0 1,-1 0 0,0 1-1,-1-1 1,1-1-1,-1 1 1,1 0 0,-1 0-1,0 0 1,-1-1-1,1 1 1,-1 0-1,0-7 1,-2 4-526,0 2 173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1"/>
    </inkml:context>
    <inkml:brush xml:id="br0">
      <inkml:brushProperty name="width" value="0.1" units="cm"/>
      <inkml:brushProperty name="height" value="0.1" units="cm"/>
      <inkml:brushProperty name="color" value="#CC0066"/>
    </inkml:brush>
  </inkml:definitions>
  <inkml:trace contextRef="#ctx0" brushRef="#br0">115 151 2320,'0'0'60,"0"0"0,0 0-1,0 1 1,0-1 0,0 0-1,0 0 1,0 0 0,0 1-1,0-1 1,0 0 0,0 0-1,0 0 1,0 0 0,0 1-1,0-1 1,0 0 0,-1 0-1,1 0 1,0 1 0,0-1-1,0 0 1,0 0 0,0 0-1,0 0 1,-1 0 0,1 1-1,0-1 1,0 0 0,0 0-1,0 0 1,0 0 0,-1 0-1,1 0 1,0 0 0,0 0-1,0 0 1,-1 1-1,1-1 1,0 0 0,0 0-1,0 0 1,-1 0 0,1 0-1,0 0 1,0 0 0,0 0-1,-1 0 1,1-1 0,0 1-1,0 0 1,0 0 0,-1 0-1,1 0 1,0 0 0,0 0-1,0 0 1,-1-1 0,1-15 914,6-23-884,-2 27-66,7-22-68,-11 33 10,0-1 1,1 1-1,-1-1 0,0 1 0,0-1 0,0 1 1,0-1-1,0 1 0,0-1 0,0 1 0,-1-1 0,1 1 1,0-1-1,-1 1 0,1 0 0,-1-1 0,0 1 0,0-2 1,0 3 16,0-1 1,1 1 0,-1-1-1,0 1 1,0 0 0,0-1-1,0 1 1,1 0-1,-1 0 1,0 0 0,0-1-1,0 1 1,0 0 0,0 0-1,0 0 1,0 1 0,0-1-1,1 0 1,-1 0 0,0 0-1,0 1 1,0-1 0,-1 1-1,-25 11-4,16-7 21,6-2 29,0-2 0,1 1 0,-1 0 0,0-1 0,0 0 0,0 0 0,-10 0 0,15-1-37,-1 0 0,0-1 0,1 1-1,-1 0 1,0 0 0,1 0 0,-1-1 0,0 1 0,1 0 0,-1-1 0,1 1 0,-1 0 0,1-1 0,-1 1 0,1-1 0,-1 1 0,1-1 0,-1 1-1,1-1 1,-1 1 0,1-1 0,0 0 0,-1 1 0,1-2 0,-1 0-120,1 0 0,0 0 0,-1 0 0,1-1 0,0 1 0,0 0 0,1 0 0,-1 0 0,0-1 0,1 1 1,0-3-1,3-8-479</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2"/>
    </inkml:context>
    <inkml:brush xml:id="br0">
      <inkml:brushProperty name="width" value="0.1" units="cm"/>
      <inkml:brushProperty name="height" value="0.1" units="cm"/>
      <inkml:brushProperty name="color" value="#CC0066"/>
    </inkml:brush>
  </inkml:definitions>
  <inkml:trace contextRef="#ctx0" brushRef="#br0">130 1 2040,'-16'10'980,"0"2"0,1 0 0,1 1 0,-17 18 0,22-22-1005,9-9 30,0 0 0,0-1 0,0 1 0,0 0 0,0 0 0,0 0 0,0 0 0,0 0 0,0 0 1,0-1-1,0 1 0,0 0 0,0 0 0,0 0 0,0 0 0,0 0 0,0 0 0,-1 0 0,1-1 0,0 1 0,0 0 0,0 0 0,0 0 1,0 0-1,0 0 0,0 0 0,0 0 0,-1 0 0,1 0 0,0 0 0,0 0 0,0 0 0,0 0 0,0 0 0,-1 0 0,1 0 0,0 0 0,0 0 1,0 0-1,0 0 0,0 0 0,0 0 0,-1 0 0,1 0 0,0 0 0,0 0 0,0 0 0,0 0 0,0 0 0,0 0 0,0 0 0,-1 0 1,1 0-1,0 1 0,0-1 0,0 0 0,0 0 0,0 0 0,0 0 0,0 0 0,0 0 0,0 0 0,0 1 0,0-1 0,0 0 0,-1 0 1,1 0-1,0 0 0,3-17 208,7-20-83,-3 9-390,-8 23-66,-8 19 221,-17 38 137,25-48-60,0-1 0,0 0 1,0 0-1,0 0 0,1 1 0,-1-1 0,1 0 0,0 1 0,0-1 0,0 0 0,0 1 0,0-1 0,1 0 1,0 1-1,1 3 0,4 2-170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3"/>
    </inkml:context>
    <inkml:brush xml:id="br0">
      <inkml:brushProperty name="width" value="0.1" units="cm"/>
      <inkml:brushProperty name="height" value="0.1" units="cm"/>
      <inkml:brushProperty name="color" value="#CC0066"/>
    </inkml:brush>
  </inkml:definitions>
  <inkml:trace contextRef="#ctx0" brushRef="#br0">12 55 1312,'-5'3'448,"1"-2"120,1 2-95,3-2-121,1 2-280,2-2-16,2-1 64,0-1 80,1-4-8,-1-1-8,-1-2-96,0-2-200,-2-1-328,-1-1-208,-2-2 304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4"/>
    </inkml:context>
    <inkml:brush xml:id="br0">
      <inkml:brushProperty name="width" value="0.1" units="cm"/>
      <inkml:brushProperty name="height" value="0.1" units="cm"/>
      <inkml:brushProperty name="color" value="#CC0066"/>
    </inkml:brush>
  </inkml:definitions>
  <inkml:trace contextRef="#ctx0" brushRef="#br0">118 111 2120,'-12'-13'1020,"0"-3"5,-1 1 1,-1 1-1,0 1 1,-1 0-1,-20-13 1,33 26-808,5 7-55,6 8 109,24 21-316,0-1-1,3-1 0,0-2 1,64 41-1,-53-43-492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5"/>
    </inkml:context>
    <inkml:brush xml:id="br0">
      <inkml:brushProperty name="width" value="0.1" units="cm"/>
      <inkml:brushProperty name="height" value="0.1" units="cm"/>
      <inkml:brushProperty name="color" value="#CC0066"/>
    </inkml:brush>
  </inkml:definitions>
  <inkml:trace contextRef="#ctx0" brushRef="#br0">425 82 176,'-5'1'237,"0"0"-1,-1 0 1,1-1 0,0 1-1,0-1 1,-1 0 0,1-1-1,0 1 1,0-1 0,-6-2-1,-57-18 1707,28 7-1329,4 9-278,31 5-322,0 0-1,0 0 0,0 0 1,0-1-1,0 0 0,0 0 0,1-1 1,-1 1-1,0-1 0,1 0 1,-6-3-1,10 5-5,0-1 0,-1 1 0,1 0 0,0 0 0,0 0 0,-1 0 1,1-1-1,0 1 0,0 0 0,0 0 0,-1-1 0,1 1 0,0 0 0,0-1 0,0 1 0,0 0 1,-1 0-1,1-1 0,0 1 0,0 0 0,0-1 0,0 1 0,0 0 0,0-1 0,0 1 0,0 0 1,0-1-1,0 1 0,0 0 0,0-1 0,0 1 0,1 0 0,-1 0 0,0-1 0,0 1 0,0 0 0,0-1 1,0 1-1,1 0 0,-1-1 0,16-7 55,18 3-114,-17 4-2,-17 2-101,0-1 134,0 0 1,0 0 0,0 0-1,0 0 1,0 0-1,0 0 1,0 0 0,0 0-1,0 0 1,0 0 0,0 0-1,0 0 1,-28 4-1040,2-1 955,-10 3 824,0-1 1,-48-1-1,118-14 187,-25 9-871,0 2 0,0 0 0,0 0 0,13 3 0,-19-3-31,1 0 1,-1 0-1,1 1 1,-1-1-1,0 1 0,0-1 1,0 1-1,0 0 1,0 0-1,0 1 0,0-1 1,-1 0-1,1 1 1,2 4-1,-5-6 4,1 0 0,-1 1 0,0-1 0,1 1 0,-1-1 0,0 1 0,0-1 0,0 1 0,0-1 0,0 0 0,-1 1 0,1-1 0,0 1 0,-1-1 0,1 1 0,-1-1 0,1 0-1,-1 1 1,0-1 0,0 0 0,1 0 0,-1 0 0,0 1 0,-1 0 0,-27 30 38,26-29-39,-106 103 100,109-106-104,0 0 1,-1 0 0,1 0 0,0 0-1,0 1 1,0-1 0,0 0-1,0 0 1,0 0 0,0 0 0,0 0-1,0 0 1,0 1 0,0-1-1,0 0 1,0 0 0,0 0 0,0 0-1,0 0 1,0 0 0,0 0-1,0 1 1,0-1 0,1 0-1,-1 0 1,0 0 0,0 0 0,0 0-1,0 0 1,0 0 0,0 0-1,0 1 1,0-1 0,0 0 0,0 0-1,1 0 1,-1 0 0,0 0-1,0 0 1,0 0 0,0 0-1,0 0 1,0 0 0,0 0 0,1 0-1,-1 0 1,0 0 0,0 0-1,0 0 1,0 0 0,0 0 0,0 0-1,0 0 1,1 0 0,-1 0-1,0 0 1,0 0 0,0 0 0,16 1 211,16-2 65,-17-2-244,0-1 1,0-1-1,-1 0 1,0-1 0,20-12-1,-16 9-41,1 0-1,24-8 1,-43 17 1,1 0 0,-1 0 1,0 0-1,0 0 0,0-1 1,0 1-1,0 0 0,1 0 1,-1 0-1,0 0 0,0 0 1,0 0-1,0 0 0,1 0 1,-1 0-1,0 0 0,0-1 1,0 1-1,1 0 0,-1 0 1,0 0-1,0 0 0,0 0 1,1 0-1,-1 0 0,0 1 1,0-1-1,0 0 0,0 0 1,1 0-1,-1 0 0,0 0 1,0 0-1,0 0 0,1 0 1,-1 0-1,0 0 0,0 1 1,0-1-1,0 0 0,0 0 1,0 0-1,1 0 0,-1 0 1,0 1-1,0-1 0,0 0 1,0 0-1,0 0 0,0 1 1,0-1-1,0 0 0,0 0 1,0 0-1,0 0 0,0 1 1,0-1-1,0 0 0,0 0 1,0 1-1,-9 14-59,-19 15 35,-26 17 27,34-31 4,1 1 0,-21 23 0,82-44-84,-34 3 73,0 0 0,0 1 1,0 0-1,0 1 1,0 0-1,0 0 1,-1 1-1,1-1 0,12 6 1,-19-6 0,1-1-1,0 1 1,0 0 0,-1 0 0,1 0-1,-1 1 1,1-1 0,-1 0 0,1 0 0,-1 1-1,0-1 1,1 1 0,-1-1 0,0 1-1,0 0 1,0-1 0,1 5 0,-2-4-9,0 0 1,1 1-1,-1-1 1,0 1 0,-1-1-1,1 0 1,0 1-1,-1-1 1,1 0-1,-1 1 1,0-1 0,0 0-1,0 0 1,0 0-1,0 0 1,0 0-1,-1 0 1,-2 3-1,-2 4 59,5-5-99,-1-1 0,0 1 0,0-1 0,-1 0 0,1 0 0,0 0 0,-1 0 0,0-1 1,0 1-1,0-1 0,0 1 0,0-1 0,-5 2 0,8-4 45,0 0 0,0 0 0,-1 0 1,1 0-1,0 0 0,0 0 0,0 0 0,-1 0 0,1 0 1,0 0-1,0 0 0,0 0 0,0-1 0,-1 1 0,1 0 1,0 0-1,0 0 0,0 0 0,0 0 0,0-1 0,0 1 0,-1 0 1,1 0-1,0 0 0,0 0 0,0-1 0,0 1 0,0 0 1,0 0-1,0 0 0,0-1 0,0 1 0,0 0 0,0 0 1,0 0-1,0-1 0,0 1 0,0 0 0,0 0 0,0 0 0,0-1 1,0 1-1,0 0 0,0 0 0,0 0 0,0-1 0,1 1 1,-1 0-1,0 0 0,0 0 0,0 0 0,0 0 0,0-1 1,0 1-1,1 0 0,-1 0 0,0 0 0,0 0 0,0 0 0,0 0 1,1 0-1,-1-1 0,0 1 0,0 0 0,0 0 0,1 0 1,-1 0-1,12-10-2755,-6 5 2001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9.457"/>
    </inkml:context>
    <inkml:brush xml:id="br0">
      <inkml:brushProperty name="width" value="0.1" units="cm"/>
      <inkml:brushProperty name="height" value="0.1" units="cm"/>
      <inkml:brushProperty name="color" value="#5B2D90"/>
    </inkml:brush>
  </inkml:definitions>
  <inkml:trace contextRef="#ctx0" brushRef="#br0">0 489 2328,'8'3'4452,"-8"-3"-4357,19-9 1182,14-13-644,-33 22-604,83-58 649,110-58 0,-135 88-640,-40 21-7,-1-1 0,0-1 0,0-1 0,-1 0 0,-1-1 0,1 0-1,-2-1 1,23-24 0,-16 12 87,1 0 1,0 1-1,2 2 0,44-31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6"/>
    </inkml:context>
    <inkml:brush xml:id="br0">
      <inkml:brushProperty name="width" value="0.1" units="cm"/>
      <inkml:brushProperty name="height" value="0.1" units="cm"/>
      <inkml:brushProperty name="color" value="#CC0066"/>
    </inkml:brush>
  </inkml:definitions>
  <inkml:trace contextRef="#ctx0" brushRef="#br0">544 0 2000,'-10'7'777,"-7"1"751,-2 3-160,-8 5-496,-6 2-247,-8 9-337,-2 2-32,-4 3-56,-1 2-16,-2 2-48,-2 0-128,4 3-224,1-4-192,13-5-857,6-5 753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7"/>
    </inkml:context>
    <inkml:brush xml:id="br0">
      <inkml:brushProperty name="width" value="0.1" units="cm"/>
      <inkml:brushProperty name="height" value="0.1" units="cm"/>
      <inkml:brushProperty name="color" value="#CC0066"/>
    </inkml:brush>
  </inkml:definitions>
  <inkml:trace contextRef="#ctx0" brushRef="#br0">149 12 344,'5'-4'248,"0"-3"3049,-7 6-2649,-3 1-120,-1 1-264,-1 0-88,-3 1-112,-1-2-24,-4 3-32,0-1 0,-3 2 8,-2 0 0,2 2-256,1-2-504,2 3 448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8"/>
    </inkml:context>
    <inkml:brush xml:id="br0">
      <inkml:brushProperty name="width" value="0.1" units="cm"/>
      <inkml:brushProperty name="height" value="0.1" units="cm"/>
      <inkml:brushProperty name="color" value="#CC0066"/>
    </inkml:brush>
  </inkml:definitions>
  <inkml:trace contextRef="#ctx0" brushRef="#br0">0 0 5289,'2'0'200,"3"6"368,2 0 200,3 6 73,2 0-105,6 3-496,3 1-152,6-2-88,0-3-104,6-5-592,0-2-601,2-3 681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9"/>
    </inkml:context>
    <inkml:brush xml:id="br0">
      <inkml:brushProperty name="width" value="0.1" units="cm"/>
      <inkml:brushProperty name="height" value="0.1" units="cm"/>
      <inkml:brushProperty name="color" value="#CC0066"/>
    </inkml:brush>
  </inkml:definitions>
  <inkml:trace contextRef="#ctx0" brushRef="#br0">33 19 1192,'1'-2'30,"1"1"0,0-1 0,-1 1 0,1-1 0,0 1 0,0-1 0,0 1-1,0 0 1,0 0 0,0 0 0,0 0 0,1 0 0,-1 1 0,0-1 0,0 1 0,1-1 0,-1 1-1,3 0 1,-26 20 472,5-9 49,12-9-394,0 0 0,1 0 0,-1 1 0,1-1 0,0 1 0,0 0 0,0 0-1,0 0 1,-3 5 0,37-8-101,-15-2-83,-5 0 30,0 0-1,1 1 1,14 1-1,-26 0-21,1 0 0,0 0 0,0-1 0,0 1 0,0 0-1,0 1 1,0-1 0,0 0 0,0 0 0,0 0-1,0 0 1,0 1 0,0-1 0,0 1 0,-1-1 0,1 0-1,0 1 1,0-1 0,0 1 0,-1 0 0,1-1-1,0 1 1,-1 0 0,1-1 0,0 1 0,-1 0 0,1 0-1,-1 0 1,1-1 0,-1 1 0,1 0 0,-1 0-1,0 0 1,0 0 0,1 0 0,-1 0 0,0 0 0,0 0-1,0 0 1,0 0 0,0 0 0,0 0 0,0 0-1,0-1 1,0 1 0,-1 0 0,1 1 0,-3 6 37,-1-1 1,0 0-1,0 1 0,-1-2 1,0 1-1,0-1 1,-10 10-1,-19 26 326,20-12 596,14-29-911,0-1 1,0 0 0,0 0 0,0 1 0,0-1 0,0 0 0,0 0-1,0 1 1,0-1 0,0 0 0,0 0 0,0 1 0,0-1 0,0 0-1,0 0 1,0 1 0,1-1 0,-1 0 0,0 0 0,0 0 0,0 1-1,0-1 1,0 0 0,0 0 0,1 0 0,-1 1 0,0-1 0,0 0-1,0 0 1,1 0 0,-1 0 0,0 0 0,0 0 0,0 1 0,1-1-1,17-5 597,41-28-558,-47 26-354,0-1-1,0 2 1,0-1-1,1 2 1,16-5-1,-47 50 291,14-25 11,12-15 154,-6-1-130,0 0 1,-1-1 0,1 1 0,0-1-1,-1 0 1,1 0 0,0 1-1,-1-1 1,0 0 0,0 0 0,2-3-1,4-20 237,-6 20-265,1-1 0,-1 1 0,1-1 0,0 1 0,0 0 0,1 0 0,-1 0 0,1 0-1,0 0 1,4-4 0,-6 9-16,-1 0 0,0 0 1,1 0-1,-1 1 0,0-1 0,1 0 0,-1 0 0,0 1 0,1-1 0,-1 0 0,0 1 0,0-1 1,1 0-1,-1 1 0,0-1 0,0 0 0,0 1 0,1-1 0,-1 0 0,0 1 0,0-1 0,0 1 0,0-1 1,0 1-1,0-1 0,0 0 0,0 1 0,0-1 0,0 1 0,0-1 0,0 1 0,1 17 10,0 58-5,0 19-47,0-84 4,0 0 0,1 0 0,0 0 0,1-1 0,0 1 0,6 11 0,-9-21 36,0 0 0,0 1 1,1-1-1,-1 0 0,1 0 0,-1 1 0,1-1 0,0 0 0,-1 0 0,1 0 0,0 0 1,0 0-1,0 0 0,0 0 0,-1 0 0,1-1 0,0 1 0,1 0 0,-1 0 0,0-1 1,0 1-1,0-1 0,0 1 0,0-1 0,1 1 0,-1-1 0,0 0 0,0 0 0,1 1 1,-1-1-1,3 0 0,-2-1-3,-1-1 0,1 1 0,0 0 0,0-1 0,-1 1 0,1-1 0,0 1 1,-1-1-1,0 0 0,1 1 0,-1-1 0,0 0 0,0 0 0,0 0 0,0 0 0,0 0 0,0-2 0,9-20-256,-6 15-36,0 0 0,0-1 0,-1 1 0,0-1 0,-1 0-1,0 0 1,1-11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0"/>
    </inkml:context>
    <inkml:brush xml:id="br0">
      <inkml:brushProperty name="width" value="0.1" units="cm"/>
      <inkml:brushProperty name="height" value="0.1" units="cm"/>
      <inkml:brushProperty name="color" value="#CC0066"/>
    </inkml:brush>
  </inkml:definitions>
  <inkml:trace contextRef="#ctx0" brushRef="#br0">17 40 888,'-13'-33'913,"10"26"239,8 24 153,-4-12-944,17 40 1387,-16-41-1714,-1-1-1,1 0 1,0 1 0,0-1-1,0 0 1,0 0 0,0-1-1,1 1 1,0 0 0,4 3-1,-7-6-30,0 0 0,1 0 0,-1 0 0,0 1 0,0-1-1,1 0 1,-1 0 0,0 0 0,0 0 0,1 0 0,-1 0-1,0 0 1,0 0 0,1 0 0,-1 0 0,0 0 0,0 0-1,1 0 1,-1 0 0,0 0 0,0 0 0,1 0 0,-1 0-1,0 0 1,0 0 0,1 0 0,-1 0 0,0 0 0,0-1-1,1 1 1,-1 0 0,0 0 0,0 0 0,1 0 0,-1-1-1,0 1 1,0 0 0,0 0 0,0 0 0,0-1 0,1 1-1,-1 0 1,0 0 0,0-1 0,0 1 0,0 0 0,0 0-1,0-1 1,2-14-990,-2 14 831,0-7-368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1"/>
    </inkml:context>
    <inkml:brush xml:id="br0">
      <inkml:brushProperty name="width" value="0.1" units="cm"/>
      <inkml:brushProperty name="height" value="0.1" units="cm"/>
      <inkml:brushProperty name="color" value="#CC0066"/>
    </inkml:brush>
  </inkml:definitions>
  <inkml:trace contextRef="#ctx0" brushRef="#br0">309 56 2104,'-5'-16'2505,"-4"-12"-684,8 27-1807,1 1-1,0-1 1,0 1 0,0-1-1,0 0 1,-1 1-1,1-1 1,0 1 0,0-1-1,-1 1 1,1 0 0,0-1-1,-1 1 1,1-1 0,-1 1-1,1 0 1,-1-1 0,1 1-1,0 0 1,-1-1-1,1 1 1,-1 0 0,1-1-1,-1 1 1,0 0 0,1 0-1,-1 0 1,1 0 0,-1 0-1,1 0 1,-1 0-1,0 0 1,0 0-18,0 1 0,0 0 0,0 0 0,1-1-1,-1 1 1,0 0 0,1 0 0,-1 0 0,1 0 0,-1 0 0,1 0-1,-1 0 1,1 0 0,-1 0 0,1 0 0,0 0 0,0 1-1,0-1 1,0 0 0,-1 0 0,2 2 0,-1 28 56,0-25-22,14 113 795,-42-142-607,16 14-225,-1 0 1,-25-14-1,36 21 6,-1 1-1,1 0 1,-1-1-1,1 1 1,-1 0 0,1 1-1,-1-1 1,0 0-1,0 1 1,1-1 0,-1 1-1,0 0 1,0 0-1,1 0 1,-1 0 0,0 1-1,0-1 1,1 1-1,-1-1 1,0 1 0,1 0-1,-1 0 1,1 0-1,-4 2 1,5 0 3,-1 0-1,1-1 1,0 1 0,0 0 0,0 0-1,0-1 1,0 1 0,1 0 0,-1 0-1,1 0 1,0 0 0,0 0 0,0 0-1,0 0 1,0 0 0,1 0 0,1 5-1,-1 5 423,-1-13-408,0 0 0,0 0 0,0 0 0,0 0-1,0-1 1,0 1 0,0 0 0,0 0 0,0 0 0,0 0 0,0 0 0,0 0 0,0 0 0,0 0-1,0-1 1,0 1 0,0 0 0,0 0 0,0 0 0,0 0 0,0 0 0,-1 0 0,1 0 0,0 0 0,0 0-1,0 0 1,0 0 0,0-1 0,0 1 0,0 0 0,0 0 0,0 0 0,0 0 0,-1 0 0,1 0 0,0 0-1,0 0 1,0 0 0,0 0 0,0 0 0,0 0 0,0 0 0,-1 0 0,1 0 0,0 0 0,0 0-1,0 0 1,0 0 0,0 0 0,0 0 0,0 0 0,0 0 0,0 1 0,-1-1 0,1 0 0,0 0 0,0 0-1,0 0 1,0 0 0,0 0 0,0 0 0,0 0 0,0 0 0,0 0 0,0 0 0,0 1 0,0-1 0,0 0-1,0 0 1,-7-6-107,1-1-1,0 2 0,-1-1 0,0 1 0,-1 0 1,1 0-1,-1 1 0,0 0 0,0 0 0,0 1 1,-10-3-1,2 3-384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2"/>
    </inkml:context>
    <inkml:brush xml:id="br0">
      <inkml:brushProperty name="width" value="0.1" units="cm"/>
      <inkml:brushProperty name="height" value="0.1" units="cm"/>
      <inkml:brushProperty name="color" value="#CC0066"/>
    </inkml:brush>
  </inkml:definitions>
  <inkml:trace contextRef="#ctx0" brushRef="#br0">7 0 2929,'-1'3'1952,"0"0"-1040,0 4 40,0 4-55,1 6-409,-2 4-176,1 8-88,1 3-16,1 4-192,3 0-352,3-2 224</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3"/>
    </inkml:context>
    <inkml:brush xml:id="br0">
      <inkml:brushProperty name="width" value="0.1" units="cm"/>
      <inkml:brushProperty name="height" value="0.1" units="cm"/>
      <inkml:brushProperty name="color" value="#CC0066"/>
    </inkml:brush>
  </inkml:definitions>
  <inkml:trace contextRef="#ctx0" brushRef="#br0">66 0 2152,'-4'9'128,"-3"4"457,-2 2-681,-1 1 216,-2 0-8,0 2-88,0 3-24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4"/>
    </inkml:context>
    <inkml:brush xml:id="br0">
      <inkml:brushProperty name="width" value="0.1" units="cm"/>
      <inkml:brushProperty name="height" value="0.1" units="cm"/>
      <inkml:brushProperty name="color" value="#CC0066"/>
    </inkml:brush>
  </inkml:definitions>
  <inkml:trace contextRef="#ctx0" brushRef="#br0">1 0 5177,'0'8'128,"4"5"-88,2 0 8,3 1-120,2 0-712,5-1 520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1:50.916"/>
    </inkml:context>
    <inkml:brush xml:id="br0">
      <inkml:brushProperty name="width" value="0.1" units="cm"/>
      <inkml:brushProperty name="height" value="0.1" units="cm"/>
      <inkml:brushProperty name="color" value="#5B2D90"/>
    </inkml:brush>
  </inkml:definitions>
  <inkml:trace contextRef="#ctx0" brushRef="#br0">36 129 1152,'-35'13'7446,"55"-16"-6654,90-11-148,2 4 1,142 6-1,-205 4-598,206 11 69,1 1 245,620-39 196,-476 9-512,789-31 67,-180 43-71,-291 7 31,-2 0-30,-121-18 16,-167-1-34,115 25 110,-119 0 367,-352-3-491,95 16 0,-95-10 29,97 3 0,371-8 51,-509-3 446,-12-1-2141,-6-1-3618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0.632"/>
    </inkml:context>
    <inkml:brush xml:id="br0">
      <inkml:brushProperty name="width" value="0.1" units="cm"/>
      <inkml:brushProperty name="height" value="0.1" units="cm"/>
      <inkml:brushProperty name="color" value="#5B2D90"/>
    </inkml:brush>
  </inkml:definitions>
  <inkml:trace contextRef="#ctx0" brushRef="#br0">0 442 840,'29'-14'8049,"33"-26"-6933,-1 1-924,278-143 111,-327 174-322,0 0 1,-1-1 0,0 0-1,17-19 1,-17 17 30,0 0 0,1 0 1,15-10-1,-10 11-260,0 2 1,32-12 0,-21 9-3368,-23 10 2804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15.468"/>
    </inkml:context>
    <inkml:brush xml:id="br0">
      <inkml:brushProperty name="width" value="0.1" units="cm"/>
      <inkml:brushProperty name="height" value="0.1" units="cm"/>
      <inkml:brushProperty name="color" value="#5B2D90"/>
    </inkml:brush>
  </inkml:definitions>
  <inkml:trace contextRef="#ctx0" brushRef="#br0">20 27 1264,'-6'-17'2835,"2"7"-364,-1 27-1442,3 2-476,0 0 1,2 1-1,2 34 1,0 15-297,-2-60-273,-1 14-258,1 1 0,3 24 1,-1-37-86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23.087"/>
    </inkml:context>
    <inkml:brush xml:id="br0">
      <inkml:brushProperty name="width" value="0.1" units="cm"/>
      <inkml:brushProperty name="height" value="0.1" units="cm"/>
      <inkml:brushProperty name="color" value="#5B2D90"/>
    </inkml:brush>
  </inkml:definitions>
  <inkml:trace contextRef="#ctx0" brushRef="#br0">26 11 1048,'-4'-4'2273,"2"3"-1819,1 0 1,0 1-1,0-1 1,0 0 0,0 1-1,0-1 1,-1 1-1,1 0 1,0-1-1,0 1 1,-1 0-1,1 0 1,0 0-1,-1 0 1,0 0-1,1 5 1892,18 5-2108,4-1-196,-1-1-1,-1 2 0,0 1 0,0 0 0,-1 2 1,-1 0-1,20 18 0,-37-30-40,1-1-1,-1 1 1,0-1 0,0 1 0,0-1-1,0 1 1,1-1 0,-1 1 0,0 0 0,0-1-1,0 1 1,0-1 0,0 1 0,0-1-1,-1 1 1,1-1 0,0 1 0,0-1-1,0 1 1,0-1 0,-1 1 0,1-1-1,0 1 1,0-1 0,-1 1 0,1-1-1,0 0 1,-1 1 0,1-1 0,0 0 0,-1 1-1,1-1 1,-1 0 0,1 1 0,-1-1-1,1 0 1,-1 0 0,1 1 0,-1-1-1,1 0 1,-1 0 0,1 0 0,-1 0-1,0 1 1,-35 12 55,21-7-42,5-1-143,2 1 0,-1 0 0,1 0 0,0 1 0,0 0 0,0 1 0,1-1 0,1 1 0,-1 1 0,1-1 0,0 1 1,-8 19-1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7:39.733"/>
    </inkml:context>
    <inkml:brush xml:id="br0">
      <inkml:brushProperty name="width" value="0.1" units="cm"/>
      <inkml:brushProperty name="height" value="0.1" units="cm"/>
      <inkml:brushProperty name="color" value="#5B2D90"/>
    </inkml:brush>
  </inkml:definitions>
  <inkml:trace contextRef="#ctx0" brushRef="#br0">957 165 2665,'-1'-7'725,"0"1"1,-1 0 0,0 0-1,0 0 1,-1 0 0,0 0-1,0 0 1,0 0 0,-1 1-1,1 0 1,-1-1 0,-8-7-1,4 6-273,0 1 1,-1-1-1,0 1 0,1 1 0,-2 0 1,1 0-1,-13-4 0,0 1-286,0 2-1,0 1 0,0 1 1,0 1-1,-1 0 1,-36 2-1,24 3-64,1 2-1,-1 1 0,1 2 1,1 2-1,0 0 1,0 3-1,1 0 0,0 2 1,1 2-1,0 0 1,2 3-1,0 0 1,-29 26-1,43-30 33,0 0 0,1 2 0,0 0 0,1 0 0,1 2 0,1-1 0,1 1 0,0 1 0,2 0 0,0 0 0,1 1 0,1 0 0,1 0 0,1 0 0,1 1 1,0-1-1,2 39 0,2-40-62,1 0 0,1 0 1,0 0-1,2-1 1,0 0-1,2 0 1,0 0-1,0 0 1,2-1-1,0-1 0,2 1 1,0-2-1,0 1 1,2-2-1,0 1 1,0-2-1,2 0 1,-1 0-1,27 16 0,0-5-119,2-2 0,1-1 0,1-3 0,1-2 0,0-2 0,1-2 0,84 13 0,-102-22 20,0-1 0,0-1-1,0-2 1,0-1 0,0-1 0,-1-1-1,1-2 1,-1-1 0,35-12-1,-48 13 77,-1-1 0,0 0 0,0-1-1,-1 0 1,0-1 0,0-1 0,-1 0-1,0 0 1,-1-1 0,0-1 0,0 0-1,-1 0 1,-1-1 0,0-1 0,0 1-1,-1-1 1,-1-1 0,0 0 0,5-17-1,-3 1 56,-1 0 0,-2-1 0,-1 0-1,-1 0 1,-2 0 0,-1 0 0,-2 0-1,-6-47 1,4 57-113,-1 0 1,-1 1-1,0 0 0,-1 0 1,-2 0-1,0 1 0,-1 0 1,-1 0-1,0 1 1,-2 1-1,0 0 0,-1 0 1,-22-22-1,-16-3-1168,-2 4 0,-70-41 0,52 35-4955,48 30 3941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7:42.111"/>
    </inkml:context>
    <inkml:brush xml:id="br0">
      <inkml:brushProperty name="width" value="0.1" units="cm"/>
      <inkml:brushProperty name="height" value="0.1" units="cm"/>
      <inkml:brushProperty name="color" value="#5B2D90"/>
    </inkml:brush>
  </inkml:definitions>
  <inkml:trace contextRef="#ctx0" brushRef="#br0">0 135 2016,'14'-10'5636,"27"-2"-4639,-31 10-309,116-25 1096,-92 22-1534,-1-1 1,-1-2-1,1-1 0,-1-2 0,38-18 1,-45 13-2546</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7:42.898"/>
    </inkml:context>
    <inkml:brush xml:id="br0">
      <inkml:brushProperty name="width" value="0.1" units="cm"/>
      <inkml:brushProperty name="height" value="0.1" units="cm"/>
      <inkml:brushProperty name="color" value="#5B2D90"/>
    </inkml:brush>
  </inkml:definitions>
  <inkml:trace contextRef="#ctx0" brushRef="#br0">0 1 1976,'11'2'3928,"36"26"-3557,-21-9-730,0 2 1,-1 1-1,-1 2 1,31 38-1,-41-44-250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7:43.397"/>
    </inkml:context>
    <inkml:brush xml:id="br0">
      <inkml:brushProperty name="width" value="0.1" units="cm"/>
      <inkml:brushProperty name="height" value="0.1" units="cm"/>
      <inkml:brushProperty name="color" value="#5B2D90"/>
    </inkml:brush>
  </inkml:definitions>
  <inkml:trace contextRef="#ctx0" brushRef="#br0">1 1 408,'14'9'56,"2"-1"104,2 1-48,1 1-16,-3-1-24,-2 2-72,-1 1-56,-3-1 24</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7:43.911"/>
    </inkml:context>
    <inkml:brush xml:id="br0">
      <inkml:brushProperty name="width" value="0.1" units="cm"/>
      <inkml:brushProperty name="height" value="0.1" units="cm"/>
      <inkml:brushProperty name="color" value="#5B2D90"/>
    </inkml:brush>
  </inkml:definitions>
  <inkml:trace contextRef="#ctx0" brushRef="#br0">0 1 1752,'8'3'304,"3"2"337,2 0 15,-1 3-144,1 2-120,-2 1-256,1-1-80,0 2-56,0-1-24,0 2-8,0 0-8,-1 1-224,-2 0-408,-2-2 400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7:56.173"/>
    </inkml:context>
    <inkml:brush xml:id="br0">
      <inkml:brushProperty name="width" value="0.1" units="cm"/>
      <inkml:brushProperty name="height" value="0.1" units="cm"/>
      <inkml:brushProperty name="color" value="#5B2D90"/>
    </inkml:brush>
  </inkml:definitions>
  <inkml:trace contextRef="#ctx0" brushRef="#br0">80 7 1096,'-2'-7'6958,"-4"26"-5298,-4 14-1002,-10 11-180,-22 77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7:57.576"/>
    </inkml:context>
    <inkml:brush xml:id="br0">
      <inkml:brushProperty name="width" value="0.1" units="cm"/>
      <inkml:brushProperty name="height" value="0.1" units="cm"/>
      <inkml:brushProperty name="color" value="#5B2D90"/>
    </inkml:brush>
  </inkml:definitions>
  <inkml:trace contextRef="#ctx0" brushRef="#br0">60 13 1152,'-15'-6'8817,"14"6"-8786,1-1-1,-1 1 1,1-1-1,-1 1 1,0 0 0,1-1-1,-1 1 1,0 0 0,1-1-1,-1 1 1,0 0-1,0 0 1,1 0 0,-1 0-1,0 0 1,0 0-1,1 0 1,-1 0 0,0 0-1,0 0 1,1 0 0,-1 0-1,0 0 1,0 1-1,1-1 1,-1 0 0,0 0-1,1 1 1,-1-1-1,0 1 1,1-1 0,-1 1-1,1-1 1,-1 1-1,0-1 1,1 1 0,-1-1-1,1 1 1,0-1 0,-1 1-1,1 0 1,0-1-1,-1 1 1,1 0 0,0 0-1,-1 0 1,0 1 23,0-1 1,0 1-1,-1 0 1,1-1-1,1 1 0,-1 0 1,0 0-1,0 0 1,1 0-1,-1 0 1,1 0-1,-1 0 1,1 0-1,0 0 0,0 0 1,0 0-1,0 0 1,0 0-1,1 3 1,-1-4-37,1 0 1,0 0-1,-1 0 0,1 0 1,0 0-1,0 0 1,-1 0-1,1 0 1,0 0-1,0-1 1,0 1-1,0 0 0,0-1 1,0 1-1,1 0 1,-1-1-1,0 1 1,0-1-1,0 0 1,0 1-1,1-1 1,1 0-1,0 1 10,0-1 1,0 0-1,0 0 0,0 0 0,-1-1 1,1 1-1,0-1 0,0 1 1,0-1-1,-1 0 0,1 0 0,0 0 1,-1-1-1,1 1 0,-1-1 0,1 1 1,-1-1-1,0 0 0,0 0 1,1 0-1,-1 0 0,-1 0 0,1 0 1,0 0-1,2-5 0,-4 6-5,1 0 0,-1 1-1,0-1 1,1 0-1,-1 0 1,0 0 0,0 0-1,0 0 1,0 1 0,0-1-1,0 0 1,0 0-1,0 0 1,0 0 0,0 0-1,0 0 1,-1 1 0,1-1-1,0 0 1,-1 0 0,1 0-1,0 0 1,-1 1-1,1-1 1,-1 0 0,1 0-1,-1 1 1,0-1 0,1 1-1,-1-1 1,0 0 0,1 1-1,-1-1 1,0 1-1,0-1 1,1 1 0,-1 0-1,0-1 1,0 1 0,0 0-1,0 0 1,0-1 0,1 1-1,-1 0 1,0 0-1,0 0 1,0 0 0,0 0-1,0 0 1,0 0 0,-1 1-1,-3-1-14,1 0 1,-1 0-1,0 0 0,1 1 0,-1 0 1,1 0-1,-1 0 0,-8 3 0,12-3-8,-1 0 0,1 0 0,-1 0 0,1 0 0,0 0 0,-1 0 0,1 0 1,0 0-1,0 1 0,0-1 0,0 0 0,0 1 0,0-1 0,0 1 0,0-1 0,-1 4 0,2-4 2,0 0 0,0 0 1,0 0-1,0-1 0,0 1 0,0 0 1,0 0-1,1 0 0,-1 0 0,0-1 1,0 1-1,1 0 0,-1 0 0,0-1 1,1 1-1,-1 0 0,1 0 0,-1-1 1,1 1-1,-1 0 0,1-1 0,-1 1 1,1-1-1,1 2 0,-1-1 5,1 0 0,0-1 1,0 1-1,0 0 0,0 0 0,-1-1 0,1 1 1,0-1-1,0 0 0,0 1 0,0-1 0,0 0 1,0 0-1,0 0 0,0-1 0,0 1 0,0 0 0,0-1 1,0 1-1,0-1 0,0 0 0,0 0 0,0 1 1,-1-1-1,1 0 0,0-1 0,-1 1 0,3-2 1,-3 3 1,0-1 0,0 1 0,0-1 0,0 0 0,-1 0 0,1 1 0,0-1 0,0 0 0,0 0 0,-1 0 0,1 0 0,-1 0 0,1 0 0,-1 0 0,1 0 0,-1 0 0,1 0 0,-1 0 0,0 0 0,1-1 0,-1 1 0,0 0 0,0 0 0,0 0 0,0 0 0,0 0 0,0-1 0,-1 1 0,1 0 0,0 0 0,0 0 0,-1 0 0,1 0 0,-1 0 0,1 0 0,-1 0 0,1 0 0,-1 0 0,0 0 0,1 0 0,-1 0 0,0 0 0,0 0 0,0 1 0,1-1 0,-1 0 0,0 1 0,0-1 0,0 0 0,0 1 0,0 0 0,-1-1 0,0 0 0,0 0-9,0 0-1,0 0 1,0 1-1,0-1 1,0 0 0,0 1-1,-1-1 1,1 1-1,0 0 1,0 0-1,0 0 1,0 0-1,-1 0 1,1 0-1,0 0 1,0 1 0,0-1-1,0 1 1,0 0-1,0-1 1,0 1-1,0 0 1,0 0-1,0 0 1,0 1-1,1-1 1,-1 0-1,-2 3 1,4-4-95,1 1 0,-1-1 0,0 1 0,0 0 1,0-1-1,1 1 0,-1-1 0,0 1 0,1-1 0,-1 1 0,0-1 0,1 1 0,-1-1 0,1 1 1,-1-1-1,1 0 0,-1 1 0,1-1 0,-1 0 0,1 1 0,-1-1 0,1 0 0,-1 0 0,1 1 1,0-1-1,-1 0 0,1 0 0,-1 0 0,1 0 0,0 0 0,-1 0 0,2 0 0,2 1-865,6 3-376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7:58.396"/>
    </inkml:context>
    <inkml:brush xml:id="br0">
      <inkml:brushProperty name="width" value="0.1" units="cm"/>
      <inkml:brushProperty name="height" value="0.1" units="cm"/>
      <inkml:brushProperty name="color" value="#5B2D90"/>
    </inkml:brush>
  </inkml:definitions>
  <inkml:trace contextRef="#ctx0" brushRef="#br0">1 8 1736,'2'0'649,"1"1"575,1-1-184,1 0-336,1 0-72,1 0-144,1 0-112,1 1-272,2 0-168,1-1-352,0 0-136,2-1-232,0-2-112,1 0-88,-1 0 512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1.389"/>
    </inkml:context>
    <inkml:brush xml:id="br0">
      <inkml:brushProperty name="width" value="0.1" units="cm"/>
      <inkml:brushProperty name="height" value="0.1" units="cm"/>
      <inkml:brushProperty name="color" value="#5B2D90"/>
    </inkml:brush>
  </inkml:definitions>
  <inkml:trace contextRef="#ctx0" brushRef="#br0">0 0 2737,'8'1'6500,"24"4"-3742,-23 2-2317,-1 1 1,0 0-1,0 0 1,0 1-1,-1 0 1,-1 0-1,0 0 1,9 19-1,-9-17-371,0 0-1,1 0 0,0-1 0,1 0 0,0 0 1,0 0-1,12 9 0,-5-9-140,-12-8-315,1 0 0,-1 0 0,0 0 0,0 0 0,0 1-1,0 0 1,0 0 0,2 3 0,-4-1-667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7:59.144"/>
    </inkml:context>
    <inkml:brush xml:id="br0">
      <inkml:brushProperty name="width" value="0.1" units="cm"/>
      <inkml:brushProperty name="height" value="0.1" units="cm"/>
      <inkml:brushProperty name="color" value="#5B2D90"/>
    </inkml:brush>
  </inkml:definitions>
  <inkml:trace contextRef="#ctx0" brushRef="#br0">1 44 1640,'8'13'5183,"13"-2"-3787,19 4-1363,-30-13-74,0 0-1,0-1 1,0 0-1,0-1 1,1 0-1,-1 0 1,0-1-1,0-1 0,0 1 1,16-6-1,-11 2-115,0 0 0,0-2-1,-1 1 1,0-1-1,0-1 1,14-11-1,-6-1-22</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8:08.478"/>
    </inkml:context>
    <inkml:brush xml:id="br0">
      <inkml:brushProperty name="width" value="0.1" units="cm"/>
      <inkml:brushProperty name="height" value="0.1" units="cm"/>
      <inkml:brushProperty name="color" value="#5B2D90"/>
    </inkml:brush>
  </inkml:definitions>
  <inkml:trace contextRef="#ctx0" brushRef="#br0">279 69 2513,'1'0'160,"-1"0"1,0 0 0,1-1 0,0 0 482,0 1-482,-1-1-1,0 1 1,1-1 0,-1 1 0,0 0 0,0-1-1,1 1 1,-1-1 0,0 1 0,0-1 0,0 1-1,0-1 1,0 1 0,0-1 0,0 1 0,0-1-1,0 1 1,0-1 0,0 1 0,0-1 0,0 1-1,0-1 1,0 1 0,0-1 0,0 1-1,-1-1 1,1 1 0,0 0 0,0-1 0,-1 1-1,1-1 1,-1 0 482,0 0-482,1 1 0,-1-1 0,-14-21 2421,12 19-2524,0 1 0,1-1 0,-1 1 0,0 0 1,-1 0-1,1 0 0,0 0 0,0 1 0,-1-1 0,1 1 0,-1 0 0,0 0 0,1 0 0,-1 0 1,0 1-1,1 0 0,-1-1 0,0 1 0,1 1 0,-1-1 0,0 0 0,0 1 0,1 0 0,-1 0 1,1 0-1,-1 0 0,1 1 0,-1-1 0,-4 4 0,-5 3-41,0 2 1,1-1-1,0 2 0,0 0 0,1 0 1,1 1-1,0 0 0,0 1 0,1 0 1,-9 19-1,14-25-21,0 1 0,1-1 0,0 1 0,0 0 0,0-1-1,1 2 1,1-1 0,-1 0 0,1 0 0,1 0 0,0 1 0,0-1 0,0 0 0,1 0 0,0 1 0,1-1 0,0 0-1,0 0 1,0 0 0,1-1 0,6 12 0,-6-15-106,-1 0 0,2 0 0,-1 0 0,0 0 0,1-1 0,0 1 0,5 3 0,20 6-3280,-18-12 2095</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8:09.563"/>
    </inkml:context>
    <inkml:brush xml:id="br0">
      <inkml:brushProperty name="width" value="0.1" units="cm"/>
      <inkml:brushProperty name="height" value="0.1" units="cm"/>
      <inkml:brushProperty name="color" value="#5B2D90"/>
    </inkml:brush>
  </inkml:definitions>
  <inkml:trace contextRef="#ctx0" brushRef="#br0">19 41 2657,'-19'-2'9566,"20"1"-9444,0-1 1,0 0-1,1 0 1,-1 1 0,0-1-1,1 0 1,0 1-1,-1-1 1,1 1 0,0 0-1,-1 0 1,5-2-1,2-1-114,0 1 0,0 1 0,0-1 0,1 1 0,-1 1 0,1-1 0,-1 2 0,1-1 0,-1 1 0,1 0 0,0 1 0,12 2 0,-17-2-8,1 0-1,0 0 0,-1 1 0,0 0 0,1-1 0,-1 1 1,0 1-1,0-1 0,0 1 0,0-1 0,0 1 0,-1 0 1,1 1-1,-1-1 0,0 0 0,0 1 0,0 0 0,0 0 1,-1 0-1,1 0 0,-1 0 0,0 0 0,2 9 0,-1-4 9,1 7 0,0-1-1,-1 1 0,2 20 0,-5-29-1,0 1 1,-1-1-1,0 0 1,0 1-1,-1-1 1,0 0-1,0 0 1,0 0-1,-7 11 1,-26 62-1669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8:10.542"/>
    </inkml:context>
    <inkml:brush xml:id="br0">
      <inkml:brushProperty name="width" value="0.1" units="cm"/>
      <inkml:brushProperty name="height" value="0.1" units="cm"/>
      <inkml:brushProperty name="color" value="#5B2D90"/>
    </inkml:brush>
  </inkml:definitions>
  <inkml:trace contextRef="#ctx0" brushRef="#br0">19 170 1624,'-2'1'875,"1"-1"-700,1 1 0,0-1 0,-1 0 0,1 0 0,-1 0 0,1 0 0,-1 1 0,1-1 0,-1 0 0,1 0 0,-1 0 0,1 0 0,-1 0 0,-7-5 3676,7 5-3676,1-1 0,0 0 0,9-23 2235,25-24-1748,-25 39-645,1 0 0,0 1-1,1 0 1,-1 0 0,2 1-1,-1 0 1,1 1-1,0 0 1,0 1 0,0 1-1,1 0 1,0 0 0,-1 1-1,2 1 1,-1 0 0,0 1-1,0 0 1,0 1 0,0 1-1,19 3 1,-12-1-28,0 1 0,0 1 0,0 1 0,-1 1 0,0 0 0,0 1 0,-1 2 0,0 0 0,0 0 0,-1 2 0,-1 0 0,25 24 0,-37-32-21,0 0-1,-1 0 1,0 0 0,0 1-1,0-1 1,0 1 0,-1 0-1,3 6 1,0 12-2719,-5-18 1895</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8:12.270"/>
    </inkml:context>
    <inkml:brush xml:id="br0">
      <inkml:brushProperty name="width" value="0.1" units="cm"/>
      <inkml:brushProperty name="height" value="0.1" units="cm"/>
      <inkml:brushProperty name="color" value="#5B2D90"/>
    </inkml:brush>
  </inkml:definitions>
  <inkml:trace contextRef="#ctx0" brushRef="#br0">127 0 2665,'0'3'688,"0"2"712,-1 1-88,-1 1-255,-1 0-17,-1 3-88,-2 0-72,0 3-216,-2 2-144,-2 3-256,-2 1-104,-1 5-120,-2 1-24,0 0-48,2 0-120,3-3-568,3-3-552,6-4 664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8:15.907"/>
    </inkml:context>
    <inkml:brush xml:id="br0">
      <inkml:brushProperty name="width" value="0.1" units="cm"/>
      <inkml:brushProperty name="height" value="0.1" units="cm"/>
      <inkml:brushProperty name="color" value="#5B2D90"/>
    </inkml:brush>
  </inkml:definitions>
  <inkml:trace contextRef="#ctx0" brushRef="#br0">0 1 3329,'1'4'7140,"2"19"-5220,-1-9-1832,0-1 0,1 1-1,1-1 1,0 1 0,1-1-1,11 23 1,25 34-6232,-27-51 4502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7.100"/>
    </inkml:context>
    <inkml:brush xml:id="br0">
      <inkml:brushProperty name="width" value="0.1" units="cm"/>
      <inkml:brushProperty name="height" value="0.1" units="cm"/>
      <inkml:brushProperty name="color" value="#5B2D90"/>
    </inkml:brush>
  </inkml:definitions>
  <inkml:trace contextRef="#ctx0" brushRef="#br0">905 4399 10090,'0'0'54,"0"0"0,0-1 0,0 1 0,0 0 0,-1-1 0,1 1 0,0 0 0,0-1-1,0 1 1,0 0 0,0-1 0,0 1 0,-1 0 0,1 0 0,0-1 0,0 1 0,0 0 0,-1 0 0,1-1 0,0 1-1,0 0 1,-1 0 0,1 0 0,0 0 0,-1-1 0,1 1 0,0 0 0,0 0 0,-1 0 0,1 0 0,0 0 0,-1 0-1,1 0 1,0 0 0,-1 0 0,1 0 0,0 0 0,-1 0 0,1 0 0,0 0 0,-1 0 0,1 0 0,0 0 0,-1 0-1,1 0 1,0 1 0,0-1 0,-1 0 0,1 0 0,0 0 0,-1 0 0,1 1 0,0-1 0,0 0 0,0 0 0,-1 1-1,1-1 1,0 0 0,0 0 0,0 1 0,-1-1 0,1 0 0,0 1 0,0-1 0,0 0 0,0 1 0,0-1 0,0-1 165,0-1 1,-1 1 0,2-1 0,-1 0 0,0 1 0,0-1 0,0 1-1,1-1 1,-1 0 0,1 1 0,-1-1 0,1 1 0,0-1 0,-1 1-1,3-3 1,9-5-43,1-1 0,0 2-1,1 0 1,-1 0 0,2 1-1,-1 1 1,1 1-1,23-7 1,20-8 67,-2-6-57,-1-3 1,-2-2-1,-1-3 1,-1-2-1,-2-2 0,-1-2 1,41-47-1,-35 26 68,-3-2 0,-3-2 0,-3-2 0,-3-3 1,-3-1-1,31-78 0,-45 84-134,-3 0 0,-3-2 0,-3 0 0,-2-1 0,-4-1 0,2-110 1,-12 1 9,-32-240 1,18 313-129,-4 1 0,-6 1 0,-3 1 0,-5 1 0,-4 2 0,-5 1 0,-4 3 1,-4 1-1,-4 3 0,-4 2 0,-76-92 0,34 64-36,-4 5 0,-212-177-1,221 216-56,-3 4 0,-3 4 1,-2 5-1,-128-55 0,93 62-742,120 48 139,1 1 1,-1 0-1,0 1 1,0 1-1,-1 0 0,-26 2 1,7 7-625</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8.824"/>
    </inkml:context>
    <inkml:brush xml:id="br0">
      <inkml:brushProperty name="width" value="0.1" units="cm"/>
      <inkml:brushProperty name="height" value="0.1" units="cm"/>
      <inkml:brushProperty name="color" value="#5B2D90"/>
    </inkml:brush>
  </inkml:definitions>
  <inkml:trace contextRef="#ctx0" brushRef="#br0">124 242 1632,'-23'4'3634,"21"-4"-3474,1 1 0,0-1-1,-1 1 1,1-1 0,0 0 0,-1 1 0,1-1 0,0 0 0,-1 0 0,1 0 0,-1 0 0,1 0 0,0 0-1,-1-1 1,1 1 0,0 0 0,-1-1 0,1 1 0,0-1 0,-1 0 0,1 1 0,0-1 0,0 0 0,0 0-1,0 1 1,0-1 0,0 0 0,0 0 0,0 0 0,0 0 0,0 0 0,0-1 0,0 1 0,1 0 0,-1 0-1,0-2 1,-11-26 1155,11 27-1173,1 1 1,-1 0 0,1-1-1,-1 1 1,1-1 0,0 1-1,0-1 1,0 1 0,0-1-1,0 1 1,0 0 0,0-1-1,0 1 1,0-1 0,1 1-1,-1-1 1,1 1 0,-1 0-1,2-2 1,-2 3-86,1-1 1,-1 1-1,1 0 0,0 0 1,-1 0-1,1 1 1,-1-1-1,1 0 0,0 0 1,-1 0-1,1 0 0,-1 1 1,1-1-1,-1 0 0,1 0 1,0 1-1,-1-1 1,1 0-1,-1 1 0,0-1 1,1 1-1,-1-1 0,1 1 1,-1-1-1,0 1 0,1-1 1,-1 1-1,0-1 1,1 1-1,-1-1 0,0 1 1,0-1-1,0 1 0,1 0 1,-1-1-1,0 1 1,12 26 167,-12-27-222,26 86 342,-18-55-288,1-1 0,1-1 0,18 37 0,-24-59-73,-1-1 0,1 0 1,0 1-1,1-1 0,-1-1 1,1 1-1,0-1 0,1 0 1,-1 0-1,1 0 0,0-1 1,0 0-1,1 0 0,-1 0 1,1-1-1,0 0 0,0 0 1,13 3-1,-20-6 13,1 0 1,-1 0 0,1 0-1,0 1 1,-1-1 0,1 0-1,-1 0 1,1 0 0,0 0-1,-1 0 1,1 0 0,-1 0-1,1 0 1,0 0 0,-1 0-1,1-1 1,-1 1-1,1 0 1,-1 0 0,1 0-1,0-1 1,-1 1 0,1 0-1,-1-1 1,1 1 0,-1 0-1,0-1 1,1 1 0,-1-1-1,1 0 1,-3-19 90,-24-28 182,22 42-255,-61-114 220,48 85-244,-1 0 0,-2 1-1,-1 1 1,-2 1 0,-1 1 0,-29-28 0,38 48 62,17 18 120,27 23 191,-24-27-320,0-1-1,0 1 0,1-1 0,-1 0 0,1 0 0,0-1 0,-1 0 1,1 0-1,0 0 0,0 0 0,0-1 0,-1 0 0,1-1 0,0 1 1,0-1-1,0 0 0,9-3 0,4-4 328,0 0-1,-1-1 1,33-21-1,-37 21-301,1 0-1,0 0 0,0 1 0,1 1 1,28-8-1,38 5-587,-46 9-3598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01.729"/>
    </inkml:context>
    <inkml:brush xml:id="br0">
      <inkml:brushProperty name="width" value="0.1" units="cm"/>
      <inkml:brushProperty name="height" value="0.1" units="cm"/>
      <inkml:brushProperty name="color" value="#5B2D90"/>
    </inkml:brush>
  </inkml:definitions>
  <inkml:trace contextRef="#ctx0" brushRef="#br0">1 95 784,'1'-16'8120,"17"14"-7333,157-14 799,83 29-517,-3-1-859,-72 0 15,-41-1-107,-130-11-115,724 6 322,-149-36-317,302 10 36,-505 17-32,-134 3 7,140-4 18,698-33-28,-788 25 12,-168 4 0,235 14 0,-235-1-26,-85-5-97,62 8 1,-80 0-3911,-21-3 2575</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26.440"/>
    </inkml:context>
    <inkml:brush xml:id="br0">
      <inkml:brushProperty name="width" value="0.1" units="cm"/>
      <inkml:brushProperty name="height" value="0.1" units="cm"/>
      <inkml:brushProperty name="color" value="#5B2D90"/>
    </inkml:brush>
  </inkml:definitions>
  <inkml:trace contextRef="#ctx0" brushRef="#br0">96 16 128,'-57'-13'1541,"18"11"5736,76 11-4271,20 23-2824,-33-17 4,16 8-175,-1 2 1,47 39-1,-69-50 32,-1 1 1,-1 0-1,0 1 0,-1 1 0,-1 0 1,-1 1-1,13 23 0,-25-40-32,-1 0 0,1-1 0,0 1 1,0-1-1,0 1 0,0 0 0,-1-1 0,1 1 0,0-1 0,0 1 1,-1-1-1,1 1 0,-1-1 0,1 1 0,0-1 0,-1 1 0,1-1 0,-1 1 1,1-1-1,-1 0 0,1 1 0,-1-1 0,1 0 0,-1 0 0,0 1 0,1-1 1,-1 0-1,1 0 0,-1 0 0,-1 1 0,-28 9 54,18-7-36,-7 8-15,0 1 1,1 0-1,1 1 1,-1 1-1,2 1 1,0 0-1,1 1 1,-17 24-1,9-13-87,19-23-131,-13 18-485,14-7-3660,5-10 2700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2.524"/>
    </inkml:context>
    <inkml:brush xml:id="br0">
      <inkml:brushProperty name="width" value="0.1" units="cm"/>
      <inkml:brushProperty name="height" value="0.1" units="cm"/>
      <inkml:brushProperty name="color" value="#5B2D90"/>
    </inkml:brush>
  </inkml:definitions>
  <inkml:trace contextRef="#ctx0" brushRef="#br0">128 201 984,'-10'-11'6917,"-11"-11"-4680,9 5-1470,1 0-1,0 0 0,-16-38 1,3 6-1643,17 39-1551,3 8 1536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47.341"/>
    </inkml:context>
    <inkml:brush xml:id="br0">
      <inkml:brushProperty name="width" value="0.1" units="cm"/>
      <inkml:brushProperty name="height" value="0.1" units="cm"/>
      <inkml:brushProperty name="color" value="#5B2D90"/>
    </inkml:brush>
  </inkml:definitions>
  <inkml:trace contextRef="#ctx0" brushRef="#br0">125 10548 1368,'0'17'1439,"0"-12"270,-1-9-207,-5-19-1128,-9-38 673,3 0 0,3-1 0,-2-80 0,-13-87-337,10 126-407,1-176-1,8 108 63,4-23 335,25-208-1,0 56 813,-23-210-788,-4 252-680,-8-157 13,2-149 22,32 326-55,0-11 0,-22 241-15,17-351 6,-14 311 298,-8-104 0,1 116-82,-31-340-62,16 314-146,-3-23 1,11 10-24,-8-254 1,20 179-1,5-148 16,0 180-4,29-342 23,-2 196 526,-29 231-441,-11-154-1,-20-302-58,26 495-58,-11-110 56,0-21 9,42-236-67,-7 163-1,-25 103 44,-1 100-37,2-1-1,6-57 1,1 30-58,-4-99 1,-3 115-521,-7 69-5544,2 3 4140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55.060"/>
    </inkml:context>
    <inkml:brush xml:id="br0">
      <inkml:brushProperty name="width" value="0.1" units="cm"/>
      <inkml:brushProperty name="height" value="0.1" units="cm"/>
      <inkml:brushProperty name="color" value="#5B2D90"/>
    </inkml:brush>
  </inkml:definitions>
  <inkml:trace contextRef="#ctx0" brushRef="#br0">29 133 648,'-28'-2'4991,"72"1"328,120 15-4269,-91-10-656,-1-4 1,1-3-1,110-17 1,-166 18-293,38-6 81,3 0-45,75-1 0,165 21-39,113-2-63,117-26-2,-365 13-28,-161 3-6,378-20 24,129-10 65,-322 33-70,230-8 18,62-17 2,-88 1 50,-90 15 128,-220 7-171,39 4 6,141 25-1,-9 0 85,-165-22-109,-26-1-6,0-3 0,75-5 0,124-2 99,-132 5-40,-68-5-419,0-1-4946,-48 4 4452</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5.038"/>
    </inkml:context>
    <inkml:brush xml:id="br0">
      <inkml:brushProperty name="width" value="0.1" units="cm"/>
      <inkml:brushProperty name="height" value="0.1" units="cm"/>
      <inkml:brushProperty name="color" value="#5B2D90"/>
    </inkml:brush>
  </inkml:definitions>
  <inkml:trace contextRef="#ctx0" brushRef="#br0">46 14 2128,'0'-1'215,"-1"0"-1,1 1 0,0-1 0,-1 0 0,0 0 0,1 1 0,-1-1 1,1 0-1,-1 1 0,0-1 0,1 0 0,-1 1 0,0-1 0,0 1 1,1-1-1,-1 1 0,0-1 0,0 1 0,0 0 0,0-1 0,0 1 1,0 0-1,1 0 0,-1 0 0,0 0 0,0 0 0,0 0 0,0 0 1,0 0-1,0 0 0,-1 0 0,1 0-126,1 1 0,-1-1-1,1 0 1,-1 0 0,0 0 0,1 1 0,-1-1-1,1 0 1,-1 0 0,1 1 0,-1-1 0,1 1-1,-1-1 1,1 0 0,-1 1 0,1-1 0,0 1-1,-1-1 1,1 1 0,0-1 0,-1 1 0,1 0-1,0-1 1,0 1 0,-1-1 0,1 1 0,0 0-1,0-1 1,0 1 0,0-1 0,0 1 0,0 0-1,0-1 1,0 1 0,0-1 0,0 1 0,0 0-1,0-1 1,0 1 0,1 0 0,-1-1 0,0 1-1,0-1 1,1 1 0,-1-1 0,0 1 0,1-1-1,-1 1 1,1-1 0,0 1 0,12 21-40,2-1 0,1-1 0,0-1 0,1 0 0,1-1 0,1-1 0,1-1 0,0-1 0,1 0 0,1-2 0,0 0 0,0-2 0,1 0 0,44 13 0,-63-23-45,0 0 1,-1 0-1,0 1 0,1-1 1,-1 1-1,0 0 1,1 0-1,3 3 0,-6-4-2,-1-1-1,0 0 1,0 0-1,1 1 1,-1-1-1,0 0 0,0 1 1,1-1-1,-1 1 1,0-1-1,0 0 1,0 1-1,0-1 0,0 1 1,0-1-1,0 0 1,0 1-1,0-1 1,0 1-1,0-1 1,0 0-1,0 1 0,0-1 1,0 1-1,0-1 1,0 0-1,0 1 1,0-1-1,-1 1 1,-17 12 19,-162 79 25,148-74-56,1 2 0,1 1 0,-40 37 0,70-57-19,-16 15-279,16-15 206,-1-1-1,1 1 1,0-1-1,-1 1 0,1-1 1,0 1-1,-1-1 0,1 1 1,0-1-1,-1 1 1,1 0-1,0-1 0,0 1 1,0-1-1,0 1 1,-1 0-1,1-1 0,0 1 1,0 0-1,0-1 0,0 1 1,1-1-1,-1 1 1,0 0-1,0-1 0,0 1 1,0-1-1,1 1 1,-1 1-1,7 2-931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9.388"/>
    </inkml:context>
    <inkml:brush xml:id="br0">
      <inkml:brushProperty name="width" value="0.1" units="cm"/>
      <inkml:brushProperty name="height" value="0.1" units="cm"/>
      <inkml:brushProperty name="color" value="#5B2D90"/>
    </inkml:brush>
  </inkml:definitions>
  <inkml:trace contextRef="#ctx0" brushRef="#br0">172 77 1208,'12'-22'2616,"-10"20"-2250,-1 1 0,1-1 0,-1 0 0,0 0 0,1 0 0,-1 0 0,0 0 0,-1 0 0,1-1 0,0 1 0,0 0 0,0-3 0,-37 41 811,-117 206 40,143-215-1210,10-27-9,0 1 1,0-1-1,0 1 0,0-1 0,0 1 0,0-1 1,0 1-1,0-1 0,0 1 0,1-1 0,-1 0 0,0 1 1,0-1-1,0 1 0,0-1 0,1 0 0,-1 1 0,0-1 1,0 1-1,1-1 0,-1 0 0,0 1 0,1-1 1,-1 0-1,0 0 0,1 1 0,-1-1 0,0 0 0,1 1 1,1-1 0,0 0 1,1-1 0,-1 1 0,0 0-1,-1-1 1,1 1 0,0-1 0,0 0-1,0 0 1,0 1 0,0-1 0,-1 0 0,1-1-1,0 1 1,-1 0 0,1 0 0,-1-1-1,1 1 1,-1-1 0,2-1 0,17-21 18,0-2-1,-2 1 1,-1-2 0,16-34 0,-17 31 37,0 0 0,2 2 0,33-40 0,-51 68-49,0 0 1,0 0-1,1-1 0,-1 1 1,0 0-1,0 0 0,0-1 1,0 1-1,1 0 0,-1 0 1,0 0-1,0-1 0,1 1 1,-1 0-1,0 0 1,0 0-1,1 0 0,-1 0 1,0-1-1,1 1 0,-1 0 1,0 0-1,0 0 0,1 0 1,-1 0-1,0 0 0,1 0 1,-1 0-1,0 0 0,1 0 1,-1 0-1,0 0 0,0 0 1,1 1-1,-1-1 0,0 0 1,1 0-1,-1 0 0,6 15 371,-4 29 378,-2-33-594,2 18 14,0-1-1,2 0 0,1-1 0,11 37 0,-13-54-268,1-1 1,0 0-1,0 0 0,1-1 1,0 1-1,1-1 0,0 0 1,0 0-1,1-1 0,0 0 1,0 0-1,1 0 0,-1-1 1,2 0-1,15 8 0,3-1-417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10.999"/>
    </inkml:context>
    <inkml:brush xml:id="br0">
      <inkml:brushProperty name="width" value="0.1" units="cm"/>
      <inkml:brushProperty name="height" value="0.1" units="cm"/>
      <inkml:brushProperty name="color" value="#5B2D90"/>
    </inkml:brush>
  </inkml:definitions>
  <inkml:trace contextRef="#ctx0" brushRef="#br0">15 257 1920,'-14'11'7886,"16"-11"-7741,0-1 0,0 0-1,0 1 1,-1-1 0,1 0 0,0 0 0,0 0 0,0 0 0,-1 0 0,1 0-1,0 0 1,1-3 0,79-71 276,81-99 0,-162 174-410,-1-1 1,1 1 0,0-1 0,-1 1 0,1 0-1,-1-1 1,1 1 0,0 0 0,-1 0 0,1-1 0,0 1-1,-1 0 1,1 0 0,0 0 0,-1 0 0,1 0-1,0 0 1,-1 0 0,1 0 0,0 0 0,0 0-1,-1 0 1,1 0 0,0 1 0,-1-1 0,1 0-1,-1 0 1,1 1 0,0-1 0,0 1 0,27 22 115,-22-17-86,-1 0-1,0 1 1,0 0-1,0 0 1,-1 0 0,7 14-1,-9-9-10,1-2 0,1 1 0,0 0 0,0-1 0,1 1 1,0-1-1,1-1 0,0 1 0,1-1 0,0 0 0,0 0 0,15 12 0,0 2-22,-16-17-295,1 1-1,-1-1 1,1-1 0,0 1-1,0-1 1,13 7 0,-2-5-471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12.998"/>
    </inkml:context>
    <inkml:brush xml:id="br0">
      <inkml:brushProperty name="width" value="0.2" units="cm"/>
      <inkml:brushProperty name="height" value="0.2" units="cm"/>
      <inkml:brushProperty name="color" value="#FFC114"/>
    </inkml:brush>
  </inkml:definitions>
  <inkml:trace contextRef="#ctx0" brushRef="#br0">1 3125 1032,'0'-54'3038,"15"-303"-840,-12 254-1889,-3-75-173,-2 146-129,2 1 0,2 0 0,1 0 0,1-1 0,1 2 0,13-41-1,96-413 65,-93 368-54,-17 84-17,2 1 0,0 0 0,13-34 0,13-33 29,29-154 0,-55 224-23,28-118 122,14-71 34,-35 151-146,4 1-1,28-71 1,62-120 80,-100 243-98,0 1 0,1-1 0,1 2 0,16-19 0,2-2-14,-24 29 17,1-1 0,-1 1 0,1-1 0,-1 1-1,1 0 1,0 1 0,1-1 0,-1 1 0,0-1 0,1 1-1,-1 1 1,1-1 0,-1 0 0,1 1 0,0 0 0,0 0-1,0 1 1,-1-1 0,1 1 0,0 0 0,0 1 0,9 1 0,-8-2 6,0 2 1,-1-1 0,0 1 0,1 0 0,-1 0 0,0 0 0,0 1 0,0-1 0,0 1 0,0 1-1,-1-1 1,1 1 0,-1-1 0,0 1 0,0 1 0,0-1 0,-1 0 0,0 1 0,4 5 0,71 165 381,-69-156-329,2-1 0,0 0 0,1-1 0,14 17 1,18 26-31,-17-14 12,38 90-1,-18-32-4,92 195 33,-120-257-8,2 0 0,2-1 1,43 58-1,-6-31-49,-44-52-7,0 1 0,-2 0 0,0 1-1,18 32 1,-16-24 8,30 41 0,-5-10-4,-26-37-10,0-1 1,19 18 0,-20-22 12,-1 0 1,0 1 0,21 33 0,-24-33 3,0 0 0,2 0 0,0-1 0,0 0 1,20 17-1,80 59 181,-39-34-138,13 23 81,24 19-27,57 17 422,40 33 208,-196-141-739,1 0 0,1-1 0,-1 0 0,21 7 0,-18-7 3,1 0-1,24 17 1,-23-14 70,1 1 0,0-2 0,1-1 0,-1 0 0,1-1-1,1-1 1,-1-1 0,24 4 0,-8-4 14,1-2 0,0-1 1,64-5-1,-72-2-712,-13 0 346</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26.542"/>
    </inkml:context>
    <inkml:brush xml:id="br0">
      <inkml:brushProperty name="width" value="0.2" units="cm"/>
      <inkml:brushProperty name="height" value="0.2" units="cm"/>
      <inkml:brushProperty name="color" value="#FFC114"/>
    </inkml:brush>
  </inkml:definitions>
  <inkml:trace contextRef="#ctx0" brushRef="#br0">1 3031 664,'6'-35'1979,"-6"28"-1817,1-1-1,1 1 1,-1-1 0,1 1-1,4-9 1,16-29 286,-14 31-213,-1 0 1,-1-1-1,0 0 0,4-19 0,47-196 1659,-11 48-1137,5-30-682,-11 30 36,101-284-1,-130 433-101,6-13-1,-3 0 0,-1-1 1,8-60-1,-17 81 1,15-48 0,-1 3 6,0 0 4,37-96 0,-14 51-9,-15 28 22,-10 32-35,2 1 0,27-57 0,80-109 76,-114 207-79,0 0 0,22-20 0,17-21 13,-43 47-14,0 1 0,0 0-1,1 1 1,-1 0-1,1 0 1,1 0 0,-1 1-1,1 1 1,0-1-1,0 1 1,1 1 0,-1 0-1,1 0 1,-1 0-1,1 2 1,0-1 0,12 0-1,-14 4 7,-1 0-1,1 0 1,-1 0-1,0 1 1,0 0-1,0 0 1,0 1-1,0 0 1,-1 0-1,1 0 1,-1 1-1,8 8 1,10 10 4,31 40 1,-41-47-1,7 10-3,-1 1 0,0 0 0,-3 2 0,0 0 0,13 33 0,71 136 38,-79-147-22,-4-9-3,1 0 0,2-1 0,2-1 0,45 61-1,-66-99-10,167 182 30,-154-167-30,-1-1 1,21 33-1,-23-32 0,0-1 0,1 0 1,24 25-1,-13-19-1,-2 2 1,27 37 0,17 20 1,17 1 0,52 61-5,-99-105 15,1-2 0,1-1 0,54 37-1,-21-17 8,-54-42-16,1-2 0,1 0 0,-1-1 0,26 9 1,25 15 12,-51-22-13,0 0-1,-1 2 0,0 0 0,-1 1 0,20 25 0,-21-23-1,0 0 1,1-2-1,1 0 1,0-1-1,21 13 1,-7-9-3,2-1 0,0-2 0,1-1 0,0-1 0,46 9 0,-52-14 0,0 2 0,0 1 0,43 24 0,39 15 0,253 50-8,-295-83 8,128 14 25,-132-23-9,94 22 0,-66-14-1,-20-5 0,-68-11-86,-1 1 0,0 0 0,0 0 1,0 0-1,0 0 0,0 1 1,0-1-1,0 1 0,0 0 1,-1 0-1,1 0 0,-1 0 1,1 0-1,1 3 0,6 8-395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27.040"/>
    </inkml:context>
    <inkml:brush xml:id="br0">
      <inkml:brushProperty name="width" value="0.1" units="cm"/>
      <inkml:brushProperty name="height" value="0.1" units="cm"/>
      <inkml:brushProperty name="color" value="#E71224"/>
    </inkml:brush>
  </inkml:definitions>
  <inkml:trace contextRef="#ctx0" brushRef="#br0">15 2915 1544,'-1'0'141,"0"-1"-1,0 1 1,1 0-1,-1-1 1,0 1-1,0 0 1,1-1-1,-1 1 1,0-1-1,1 1 1,-1-1 0,1 0-1,-1 1 1,0-1-1,1 1 1,-1-1-1,1 0 1,0 0-1,-1 1 1,1-1-1,0 0 1,-1 0-1,1 1 1,0-1-1,0 0 1,0 0-1,-1 0 1,1 1-1,0-1 1,0 0-1,0 0 1,0 0-1,1 0 1,-1 1-1,0-1 1,0 0-1,0 0 1,1 0-1,-1 1 1,0-1-1,1 0 1,0-1-1,0-4-266,99-323 4604,-21 79-3387,-59 142-791,-16 78-222,2-1 0,14-46 0,87-255 601,-73 220-614,104-425 684,-106 398-739,-22 109-22,0 0 1,2 0-1,1 1 1,23-37-1,13-28-23,-45 84 37,14-28-7,40-67 0,-3 20 14,122-165-20,-163 233 0,2 2 0,0-1 0,1 2 0,0 0 0,1 1 0,0 1 0,1 0 0,1 2 0,30-13 0,-39 19-1,0 0 1,1 1-1,-1 0 1,1 0 0,-1 2-1,1-1 1,0 1 0,0 1-1,0 0 1,0 1-1,-1 0 1,1 1 0,0 0-1,-1 1 1,1 0 0,18 9-1,-4-2 4,-1 2 0,-1 0 1,0 2-1,0 1 0,-2 1 0,0 0 0,-1 2 0,0 1 0,24 29 0,8 16-3,-23-30-4,47 73 0,-51-64 14,225 344-30,-207-318-3,-34-50 24,1-1-1,23 29 1,129 132 2,-132-149 4,1-2 1,45 31-1,-44-35 3,0 1-1,45 48 1,-18-16-20,1-2 0,3-4 1,124 78-1,-77-56 8,-98-64 13,47 33-4,1-2 0,2-3 0,92 39 0,16-1-4,-100-41 0,134 42 0,-9-16 31,-71-20 21,130 22 1,78 3 82,-302-58-320,0 0 1,40 18-1,-51-17-1089,-1 1 0,24 16 0,-11-2-14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32.654"/>
    </inkml:context>
    <inkml:brush xml:id="br0">
      <inkml:brushProperty name="width" value="0.1" units="cm"/>
      <inkml:brushProperty name="height" value="0.1" units="cm"/>
      <inkml:brushProperty name="color" value="#E71224"/>
    </inkml:brush>
  </inkml:definitions>
  <inkml:trace contextRef="#ctx0" brushRef="#br0">19 3167 1224,'-16'-5'7761,"13"-9"-7540,3-5 242,1 0-1,1 0 1,1 1 0,7-30-1,3-14 391,86-511 1138,-44 270-784,-29 174-1055,12-173 0,-27 203-131,33-126 0,-24 129-14,12-45 33,-11 56 76,15-136-1,-26 162-97,2 0 0,2 1 0,3 1-1,37-82 1,-50 128-18,5-9 6,1 1-1,19-28 0,4-7 5,45-116 36,-72 161-51,-1 1 0,1 0-1,0 0 1,1 1 0,0 0-1,0 0 1,0 0 0,1 1-1,0 0 1,12-6 0,-17 10 0,0 1 0,0-1 0,-1 1 0,1 0 0,0 0 0,0 0 0,1 1 0,-1-1 0,0 1 0,0-1 0,0 1 0,0 0 0,0 0 0,0 0 0,1 1 0,-1-1 0,0 1 0,0 0 0,0 0 0,0 0 0,0 0 0,0 0 0,2 2 0,2 1 4,-1 0-1,0 1 1,-1-1-1,1 1 1,-1 1-1,1-1 0,-2 1 1,7 8-1,-1 1 15,0 0-1,-1 0 1,-1 2-1,-1-1 0,0 1 1,-1 0-1,0 0 0,-2 0 1,0 1-1,2 24 0,0-12-3,2 0 0,1-1-1,1 0 1,2 0 0,28 51-1,-2-4 6,26 93 39,-41-116-32,42 73 0,33 63 11,-78-148-31,3-1 0,2-1 1,1-1-1,1-2 0,48 49 1,-43-54-3,-22-22 1,0 0 0,-1 0 0,0 1-1,14 22 1,-4-5 0,1-1 0,1-1 0,2-1 1,34 30-1,14 14 1,40 43 87,162 125 1,-228-206-45,0-1 1,77 35-1,-68-37-7,85 56 0,-109-63 218,2-1 0,0-2 0,64 25 0,109 19-147,51 9 76,-228-66-160,-1-2 0,1-1 0,-1-1 1,1-1-1,35-7 0,56-1-16,-78 9-2863,-24 2 1804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54.288"/>
    </inkml:context>
    <inkml:brush xml:id="br0">
      <inkml:brushProperty name="width" value="0.1" units="cm"/>
      <inkml:brushProperty name="height" value="0.1" units="cm"/>
      <inkml:brushProperty name="color" value="#AB008B"/>
    </inkml:brush>
  </inkml:definitions>
  <inkml:trace contextRef="#ctx0" brushRef="#br0">18 2802 1056,'-1'0'194,"0"0"0,1 0 0,-1 0 0,1 0 0,-1 0-1,0-1 1,1 1 0,-1 0 0,1 0 0,-1 0 0,0-1 0,1 1 0,-1 0-1,1-1 1,-1 1 0,1-1 0,-1 1 0,1 0 0,-1-1 0,1 1 0,0-1-1,-1 1 1,1-1 0,0 1 0,-1-1 0,1 0 0,0 0 0,-3-23 1852,13-39-2222,-6 41 880,4-22 125,23-68 0,-18 66-248,11-57 1,-14 54 121,33-94-1,-9 38-287,-17 53-157,30-62-1,-27 68 17,28-91 0,-1-82 230,3 20 506,-29 103-920,38-103 0,-47 169-84,18-53 9,4 0 0,49-84 0,3 43-6,-20 31-2,1-34-7,-51 102-6,0-1 0,2 2 0,1 0 0,1 1 0,0 1 0,2 1 0,28-21 0,-31 31 2,-1 0 0,2 1 0,-1 1 0,1 1 0,0 1 0,1 1 0,0 0 0,0 2 1,31-3-1,-45 6 4,43-11 31,-43 9-35,0 1 0,0 0 0,1 0-1,-1 1 1,0 0 0,1 0 0,-1 1-1,0 0 1,1 0 0,-1 0 0,1 1 0,-1 0-1,0 1 1,14 4 0,-8-1 9,0-1-1,0-1 1,18 2 0,23 6-1,-51-10-4,25 6-1,0 2 1,-1 0 0,-1 2 0,1 1-1,34 22 1,-31-14 2,3 1 2,59 50 0,-78-58-4,37 39 6,48 70 69,-86-107-56,0-1 0,0-1-1,16 13 1,-18-18 17,-1 0 0,-1 1 0,0 0 0,0 1 0,0 0 0,-1 0 0,-1 1 0,9 17 0,-2-4 17,0 0 1,1-1-1,29 34 1,-17-23-30,-5-5-11,1-1-1,2-1 0,29 26 1,65 27 28,-15-13-9,-13 15 23,-25-23 166,-29-26-148,0-1 0,49 31 0,127 77 15,-156-102-32,3-2 1,0-3-1,128 48 0,-13-2 185,-82-34-38,-50-25-167,-17-7 11,0-1-1,1-1 0,36 9 1,-7-4 315,62 26 0,52 15-10,-73-35-307,121 34 62,-194-51-33,1 0 1,1-1-1,38 0 1,-33-2-2333,48 8 0,-54-5 668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7.532"/>
    </inkml:context>
    <inkml:brush xml:id="br0">
      <inkml:brushProperty name="width" value="0.1" units="cm"/>
      <inkml:brushProperty name="height" value="0.1" units="cm"/>
      <inkml:brushProperty name="color" value="#5B2D90"/>
    </inkml:brush>
  </inkml:definitions>
  <inkml:trace contextRef="#ctx0" brushRef="#br0">18 123 1488,'-13'20'5711,"9"-11"-2491,11-20-1700,-1 3-1363,0 0 1,1 1 0,-1-1 0,2 1 0,-1 1-1,15-11 1,-18 14-106,1-1-1,0 1 1,1 0-1,-1 1 1,0-1-1,1 1 1,0 0-1,-1 1 0,1-1 1,0 1-1,0 0 1,10 0-1,33 7 245,0 2 0,-1 2-1,77 27 1,-114-34-252,0 0 1,1-1-1,-1 0 0,0-1 0,1-1 1,-1 0-1,1 0 0,-1-1 0,0 0 1,15-4-1,11-5 22,63-26 0,-67 22-47,1 2-1,39-9 1,-21 12 382,1 2 1,0 2-1,1 3 1,-1 2-1,0 2 1,1 2-1,77 18 0,68 39 442,-175-56-800,0-1 0,1-1 0,-1-1-1,1-1 1,0-1 0,0-1 0,-1-2 0,1 0-1,32-10 1,4-1-11,1 3 0,0 3 0,0 2-1,106 4 1,-111 4 0,3-1 2,-1 3 1,0 2-1,0 3 1,89 24-1,-118-23 28,1-2 0,1-2 0,-1-1 0,63 3 0,127-19 121,-208 10-181,32-3 113,-1 3 0,1 1-1,0 2 1,0 2 0,-1 3 0,64 16 0,-44-10 2,2-3-1,0-2 1,105-2 0,-109-8-89,0-4-1,-1-2 1,67-17 0,86-12-24,-184 34 11,1 2 1,0 0-1,0 3 1,0 0-1,33 8 1,-27-3-15,1-1 0,-1-2 0,1-1 0,0-2 1,0-2-1,0-1 0,73-15 0,-42 3 8,1 3 0,-1 3 0,137 2 0,-191 5-170,4 1-954,-8 3-2418,-7 0 1967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209"/>
    </inkml:context>
    <inkml:brush xml:id="br0">
      <inkml:brushProperty name="width" value="0.1" units="cm"/>
      <inkml:brushProperty name="height" value="0.1" units="cm"/>
      <inkml:brushProperty name="color" value="#5B2D90"/>
    </inkml:brush>
  </inkml:definitions>
  <inkml:trace contextRef="#ctx0" brushRef="#br0">1 54 1960,'8'-9'4906,"11"-2"-3326,9-8-993,-8 5-558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4:16.336"/>
    </inkml:context>
    <inkml:brush xml:id="br0">
      <inkml:brushProperty name="width" value="0.1" units="cm"/>
      <inkml:brushProperty name="height" value="0.1" units="cm"/>
      <inkml:brushProperty name="color" value="#AB008B"/>
    </inkml:brush>
  </inkml:definitions>
  <inkml:trace contextRef="#ctx0" brushRef="#br0">24 2961 1368,'-20'-108'5162,"18"86"-4697,1-1 0,1 0 1,1 1-1,1-1 1,6-27-1,51-287 2462,-41 231-2440,63-317 1039,-50 232-1320,2-8-110,65-220 23,-73 330 6,54-226 900,-67 264-917,1 1 0,4 0 0,1 1 0,2 1 1,3 0-1,1 2 0,46-65 0,-2 19-98,-64 86-15,0 2-1,-1-1 1,2 0 0,-1 1 0,0-1 0,1 1 0,0 1 0,0-1 0,0 1 0,0-1 0,1 1 0,-1 1 0,1-1 0,0 1 0,0 0 0,-1 1 0,1-1 0,1 1-1,-1 0 1,0 0 0,0 1 0,0 0 0,9 1 0,-12-1 5,1 1 0,0 0 0,-1 0 1,1 0-1,-1 0 0,1 1 0,-1-1 0,0 1 0,1 0 0,-1 0 0,0 0 0,0 0 0,0 1 0,-1-1 1,4 4-1,31 48 24,-26-35 1,-2-1-17,-1 0 0,0 1-1,-1 0 1,4 20 0,10 26 8,59 164 1,-74-211-8,0 1 0,4 29 0,-6-29 0,0-1 0,12 35 1,39 76 6,-42-106-14,1-1 0,32 40 1,5 6 6,-18-16-17,3-2 0,1-2 0,3-1 0,89 82 0,-84-88-1,65 77 0,-74-75-4,2-3 1,65 54 0,14-13 8,-70-51-11,61 52 1,-83-62-13,54 32 1,-27-19 95,174 140 159,-123-93 153,-66-49-291,1-2 1,53 30-1,-57-42-71,0-1 0,2-2 0,0-1 1,0-2-1,1-2 0,0-1 0,1-2 0,0-1 1,39-1-1,-68-4-86,0 1 1,0 0-1,-1 1 1,1 0 0,0 0-1,10 4 1,-8-1-982,1 0 0,-1 1 0,19 13 0,-6-2-112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1.207"/>
    </inkml:context>
    <inkml:brush xml:id="br0">
      <inkml:brushProperty name="width" value="0.1" units="cm"/>
      <inkml:brushProperty name="height" value="0.1" units="cm"/>
      <inkml:brushProperty name="color" value="#5B2D90"/>
    </inkml:brush>
  </inkml:definitions>
  <inkml:trace contextRef="#ctx0" brushRef="#br0">2 40 1408,'-2'-8'8292,"2"8"-8168,16-8 496,679-15-84,-49 35-482,-490-6-44,237 0 30,8-6-34,-270 4-6,502-12 477,-151-1-243,-207 9-38,415-3 2,-19 7-37,-209 2 11,-212-2-136,135-1 27,-290 1-4093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2.248"/>
    </inkml:context>
    <inkml:brush xml:id="br0">
      <inkml:brushProperty name="width" value="0.1" units="cm"/>
      <inkml:brushProperty name="height" value="0.1" units="cm"/>
      <inkml:brushProperty name="color" value="#5B2D90"/>
    </inkml:brush>
  </inkml:definitions>
  <inkml:trace contextRef="#ctx0" brushRef="#br0">32 0 1984,'4'7'9120,"15"22"-7252,14-1-1366,1 0 0,1-3 0,56 31 1,-82-51-478,-6-4-10,0 0 0,0 0-1,0 1 1,0-1 0,0 1 0,0 0 0,0-1 0,-1 2 0,1-1 0,4 4 0,-10-4-6,0 0 1,0 0-1,0-1 0,0 0 1,0 1-1,0-1 0,-1 0 1,1 0-1,0-1 0,-1 1 1,-3-1-1,0 2-1,-3 1-181,-116 34 675,115-34-912,1 1 1,0 1-1,0 0 1,1 0-1,0 1 1,0 0-1,0 1 1,0 0-1,-11 12 1,18-15-793</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4.025"/>
    </inkml:context>
    <inkml:brush xml:id="br0">
      <inkml:brushProperty name="width" value="0.1" units="cm"/>
      <inkml:brushProperty name="height" value="0.1" units="cm"/>
      <inkml:brushProperty name="color" value="#5B2D90"/>
    </inkml:brush>
  </inkml:definitions>
  <inkml:trace contextRef="#ctx0" brushRef="#br0">280 0 672,'-7'6'6948,"-27"19"-5937,-6 1-504,-74 52 8,104-71-430,1 1 1,0 1-1,0-1 0,1 1 1,0 1-1,1 0 0,0 0 1,-10 18-1,17-27-47,0 0 0,0 1 0,0-1 1,0 0-1,0 0 0,0 0 0,0 1 0,0-1 0,0 0 1,0 0-1,1 0 0,-1 1 0,0-1 0,1 0 0,-1 0 1,1 0-1,0 0 0,-1 0 0,1 0 0,0 0 0,-1 0 1,1 0-1,0 0 0,0 0 0,0-1 0,0 1 0,0 0 1,0-1-1,0 1 0,0 0 0,0-1 0,0 1 0,0-1 1,0 0-1,1 1 0,-1-1 0,1 0 0,58 17 1053,-44-14-981,-4 0-91,47 15 404,-55-16-496,0-1 1,0 1-1,-1 0 0,1 0 0,0 0 0,-1 0 0,0 0 0,1 1 1,-1 0-1,0-1 0,4 6 0,-3 1-284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0.874"/>
    </inkml:context>
    <inkml:brush xml:id="br0">
      <inkml:brushProperty name="width" value="0.1" units="cm"/>
      <inkml:brushProperty name="height" value="0.1" units="cm"/>
      <inkml:brushProperty name="color" value="#5B2D90"/>
    </inkml:brush>
  </inkml:definitions>
  <inkml:trace contextRef="#ctx0" brushRef="#br0">0 4896 776,'1'-9'7004,"1"-28"-6450,0-104 1890,-3 90-2190,7-63 0,37-608 2277,-42 692-2481,1-38-8,0-517 277,-4 540-307,-9-392 30,-3 146 26,12 265-52,-11-147 402,10 128-408,2 0-1,2 0 1,2 0-1,9-45 0,3-55 42,-12 76 5,-8-120 0,2 136-58,3-1 1,11-80-1,-2 18 10,-4 34-2,7-346 49,-18 316-51,0-64 1,5 131-4,-6-52-1,3 65-4,1 0 1,2 0-1,1 0 1,5-35-1,-5 66 271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2.111"/>
    </inkml:context>
    <inkml:brush xml:id="br0">
      <inkml:brushProperty name="width" value="0.1" units="cm"/>
      <inkml:brushProperty name="height" value="0.1" units="cm"/>
      <inkml:brushProperty name="color" value="#5B2D90"/>
    </inkml:brush>
  </inkml:definitions>
  <inkml:trace contextRef="#ctx0" brushRef="#br0">138 116 736,'-6'4'3345,"15"-27"-193,-10 23-3020,1 0-1,-1 0 1,0 0 0,1 0 0,-1 0-1,0 0 1,1 1 0,-1-1 0,0 0 0,1 0-1,-1 0 1,0 1 0,1-1 0,-1 0-1,0 1 1,1-1 0,-1 0 0,1 1 0,-1-1-1,1 1 1,-1-1 0,1 1 0,-1-1-1,1 1 1,0 0 0,-1-1 0,1 1 0,-1 0-1,-15 16-24,1 0 0,1 1 0,1 0 0,0 1 0,-15 31 0,4-8 16,66-89 93,4-45-164,-36 70-22,1 0 0,0 0-1,2 1 1,29-38 0,-42 59-28,0 0 1,0 0-1,0-1 0,0 1 1,0 0-1,1 0 1,-1 0-1,0 0 0,0 0 1,0-1-1,0 1 1,1 0-1,-1 0 0,0 0 1,0 0-1,0 0 0,1 0 1,-1 0-1,0 0 1,0 0-1,0 0 0,1 0 1,-1 0-1,0 0 1,0 0-1,0 0 0,1 0 1,-1 0-1,0 0 0,0 0 1,0 0-1,0 0 1,1 0-1,-1 0 0,0 0 1,0 1-1,0-1 1,1 0-1,-1 0 0,0 0 1,0 0-1,0 0 0,0 0 1,0 1-1,0-1 1,1 0-1,-1 0 0,0 0 1,0 1-1,0-1 1,0 0-1,0 0 0,0 0 1,0 0-1,0 1 0,0-1 1,0 0-1,0 1 1,4 22 106,-3 38 35,-1-52-121,0 9 17,1 0-1,0-1 1,2 1 0,8 34-1,-8-44-135,0 1 1,0-1-1,1 0 1,0 0-1,1-1 0,0 1 1,0-1-1,0 0 1,1 0-1,0 0 0,14 10 1,1 0-2098,-1 3 876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3.304"/>
    </inkml:context>
    <inkml:brush xml:id="br0">
      <inkml:brushProperty name="width" value="0.1" units="cm"/>
      <inkml:brushProperty name="height" value="0.1" units="cm"/>
      <inkml:brushProperty name="color" value="#5B2D90"/>
    </inkml:brush>
  </inkml:definitions>
  <inkml:trace contextRef="#ctx0" brushRef="#br0">35 239 1624,'-34'-92'7451,"63"180"-4084,-19-52-3295,2 0 0,31 66 1,-42-100-64,0 0 0,0 0 0,0-1 0,0 1 0,0 0 0,0-1 0,0 1 0,1 0 0,-1-1 0,0 0 0,1 1 0,-1-1 0,1 0 0,0 0 0,-1 1 0,1-1 0,0-1 0,0 1 0,4 1 0,-5-2 25,0 0 1,0-1-1,1 1 0,-1 0 1,0-1-1,0 1 0,1-1 1,-1 0-1,0 1 0,0-1 1,0 0-1,0 0 0,0 0 1,0 1-1,0-1 1,0 0-1,0 0 0,-1 0 1,1-1-1,0 1 0,-1 0 1,2-2-1,4-11 323,0 0-1,-1 0 1,7-30-1,-10 35-345,19-82 582,-9 32-584,33-90 1,-33 129-3372,-5 16 1904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6.616"/>
    </inkml:context>
    <inkml:brush xml:id="br0">
      <inkml:brushProperty name="width" value="0.1" units="cm"/>
      <inkml:brushProperty name="height" value="0.1" units="cm"/>
      <inkml:brushProperty name="color" value="#5B2D90"/>
    </inkml:brush>
  </inkml:definitions>
  <inkml:trace contextRef="#ctx0" brushRef="#br0">5 155 1352,'-5'-144'3048,"6"141"-3803,2-5 303</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078"/>
    </inkml:context>
    <inkml:brush xml:id="br0">
      <inkml:brushProperty name="width" value="0.1" units="cm"/>
      <inkml:brushProperty name="height" value="0.1" units="cm"/>
      <inkml:brushProperty name="color" value="#5B2D90"/>
    </inkml:brush>
  </inkml:definitions>
  <inkml:trace contextRef="#ctx0" brushRef="#br0">34 238 976,'-5'-10'392,"1"-1"296,-2 4 329,0-1 119,1 1-192,2-3-264,0-1-336,2 2-120,1-4-176,0 0-48,1-2-88,2-3-152,0-2-368,1-3-104,0 2-224,1 0-384,0 0 871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423"/>
    </inkml:context>
    <inkml:brush xml:id="br0">
      <inkml:brushProperty name="width" value="0.1" units="cm"/>
      <inkml:brushProperty name="height" value="0.1" units="cm"/>
      <inkml:brushProperty name="color" value="#5B2D90"/>
    </inkml:brush>
  </inkml:definitions>
  <inkml:trace contextRef="#ctx0" brushRef="#br0">41 161 4257,'-7'-1'216,"2"-1"408,0-4-280,2-3 32,-2 1-8,1-4-208,1 0-88,-1-1-48,2-2-16,1-2-184,-1-1-352,2-5-920,2-2 832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613"/>
    </inkml:context>
    <inkml:brush xml:id="br0">
      <inkml:brushProperty name="width" value="0.1" units="cm"/>
      <inkml:brushProperty name="height" value="0.1" units="cm"/>
      <inkml:brushProperty name="color" value="#5B2D90"/>
    </inkml:brush>
  </inkml:definitions>
  <inkml:trace contextRef="#ctx0" brushRef="#br0">1 1 1840,'11'12'8604,"3"24"-7500,-11-26-348,30 51-177,-4-26-3903,-23-29 2431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787"/>
    </inkml:context>
    <inkml:brush xml:id="br0">
      <inkml:brushProperty name="width" value="0.1" units="cm"/>
      <inkml:brushProperty name="height" value="0.1" units="cm"/>
      <inkml:brushProperty name="color" value="#5B2D90"/>
    </inkml:brush>
  </inkml:definitions>
  <inkml:trace contextRef="#ctx0" brushRef="#br0">19 124 2793,'-3'-3'88,"0"-5"8,2-2-48,0-1 8,-2 0-8,1-4-40,0 2 0,1-2-8,-2-2-48,3-4 32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139"/>
    </inkml:context>
    <inkml:brush xml:id="br0">
      <inkml:brushProperty name="width" value="0.1" units="cm"/>
      <inkml:brushProperty name="height" value="0.1" units="cm"/>
      <inkml:brushProperty name="color" value="#5B2D90"/>
    </inkml:brush>
  </inkml:definitions>
  <inkml:trace contextRef="#ctx0" brushRef="#br0">108 613 2697,'-10'-1'416,"6"-1"904,-2-1-760,-3 1 16,2-1 0,1 0-224,-1-1-200,4 0-32,-1-4-80,3 1-40,1-3-40,0-2-208,2-7-904,3-2 752</inkml:trace>
  <inkml:trace contextRef="#ctx0" brushRef="#br0" timeOffset="1">98 167 4329,'-12'2'248,"2"-2"688,-1 0-200,1-2 193,-2-2 47,1-2-456,0 0-176,3-1-240,1-2-64,3-3-64,2-3-160,2-3-488,2-1-352,3-4-697,1 1-143,1-3 992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490"/>
    </inkml:context>
    <inkml:brush xml:id="br0">
      <inkml:brushProperty name="width" value="0.1" units="cm"/>
      <inkml:brushProperty name="height" value="0.1" units="cm"/>
      <inkml:brushProperty name="color" value="#5B2D90"/>
    </inkml:brush>
  </inkml:definitions>
  <inkml:trace contextRef="#ctx0" brushRef="#br0">77 501 2513,'-8'1'456,"1"-2"608,0-2-320,0-2-64,0-1-152,1-1-296,0-2-80,0-1-152,2-1-184,2-2-816,1-1 656</inkml:trace>
  <inkml:trace contextRef="#ctx0" brushRef="#br0" timeOffset="1">71 149 4393,'-6'-7'600,"-1"1"568,0-1-151,0 1-273,0-1-168,-1 2-320,-1 1-112,2-3-120,1-3-24,3-4 0,-1-2-32,4-1-400,0-3-376,4-3 448</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839"/>
    </inkml:context>
    <inkml:brush xml:id="br0">
      <inkml:brushProperty name="width" value="0.1" units="cm"/>
      <inkml:brushProperty name="height" value="0.1" units="cm"/>
      <inkml:brushProperty name="color" value="#5B2D90"/>
    </inkml:brush>
  </inkml:definitions>
  <inkml:trace contextRef="#ctx0" brushRef="#br0">49 143 2473,'-3'-1'640,"-3"1"560,1 0-64,-2 0-352,0-1-248,1-1-336,-1-1-79,3-3-129,1-1-65,3-7-271,1-4-264,5-7-504,1-5-352,2-6 768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217"/>
    </inkml:context>
    <inkml:brush xml:id="br0">
      <inkml:brushProperty name="width" value="0.1" units="cm"/>
      <inkml:brushProperty name="height" value="0.1" units="cm"/>
      <inkml:brushProperty name="color" value="#5B2D90"/>
    </inkml:brush>
  </inkml:definitions>
  <inkml:trace contextRef="#ctx0" brushRef="#br0">65 585 2977,'-7'-15'616,"0"2"560,1-1-136,-1 1-184,0 1-87,1-2-177,-4 1-120,4-1-288,2 1-96,1-2-120,2 3-104,1-4-416,4-3-304,1-7-769,3-4 825</inkml:trace>
  <inkml:trace contextRef="#ctx0" brushRef="#br0" timeOffset="1">70 80 2793,'-5'-5'680,"0"0"544,-1 1-272,0 0-528,3-1-192,-1 1-200,1-1-40,2-3-384,-3-3-320,2-2-656,2-2 640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580"/>
    </inkml:context>
    <inkml:brush xml:id="br0">
      <inkml:brushProperty name="width" value="0.1" units="cm"/>
      <inkml:brushProperty name="height" value="0.1" units="cm"/>
      <inkml:brushProperty name="color" value="#5B2D90"/>
    </inkml:brush>
  </inkml:definitions>
  <inkml:trace contextRef="#ctx0" brushRef="#br0">96 237 1976,'-7'-10'705,"1"1"783,-1-2-216,-1 2-208,3-3-127,-3 1-281,-1 1-152,1-3-320,-4 0-88,3-2-96,1 1-80,2-4-144,3-1-88,5-3-376,0-2-393,7-3 633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1.784"/>
    </inkml:context>
    <inkml:brush xml:id="br0">
      <inkml:brushProperty name="width" value="0.1" units="cm"/>
      <inkml:brushProperty name="height" value="0.1" units="cm"/>
      <inkml:brushProperty name="color" value="#5B2D90"/>
    </inkml:brush>
  </inkml:definitions>
  <inkml:trace contextRef="#ctx0" brushRef="#br0">8 130 1544,'0'-3'432,"0"-1"489,-2 1-81,2-1-224,-1 0-136,0 1-240,1-1-80,-1 1-96,0-3-16,1 0-24,-2-2-8,2-4-16,2-1 0,-1-5-56,1-1-368,-1-1 280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130"/>
    </inkml:context>
    <inkml:brush xml:id="br0">
      <inkml:brushProperty name="width" value="0.1" units="cm"/>
      <inkml:brushProperty name="height" value="0.1" units="cm"/>
      <inkml:brushProperty name="color" value="#5B2D90"/>
    </inkml:brush>
  </inkml:definitions>
  <inkml:trace contextRef="#ctx0" brushRef="#br0">49 179 2072,'-7'-7'264,"1"-2"521,-1-1 143,0 1 216,0 0-152,0 0-472,2 1-232,4-3-247,0-1-33,2-2-33,-1-3-127,1-2-672,2-2-432,0-3 608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480"/>
    </inkml:context>
    <inkml:brush xml:id="br0">
      <inkml:brushProperty name="width" value="0.1" units="cm"/>
      <inkml:brushProperty name="height" value="0.1" units="cm"/>
      <inkml:brushProperty name="color" value="#5B2D90"/>
    </inkml:brush>
  </inkml:definitions>
  <inkml:trace contextRef="#ctx0" brushRef="#br0">50 406 3017,'-4'-3'464,"-1"0"224,1-1-80,1 1-336,-2-1-160,3-2-96,2-1-16,1-4-8,1 0-16,-1-4-360,-1 0-408,0-3 448</inkml:trace>
  <inkml:trace contextRef="#ctx0" brushRef="#br0" timeOffset="1">34 98 3993,'-6'-4'472,"2"1"360,0-2-64,0 3-256,-1-2-176,1 0-272,0 0-48,3-3-56,0-3-120,3-4-328,2-5-224,0-2 328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815"/>
    </inkml:context>
    <inkml:brush xml:id="br0">
      <inkml:brushProperty name="width" value="0.1" units="cm"/>
      <inkml:brushProperty name="height" value="0.1" units="cm"/>
      <inkml:brushProperty name="color" value="#5B2D90"/>
    </inkml:brush>
  </inkml:definitions>
  <inkml:trace contextRef="#ctx0" brushRef="#br0">36 148 3281,'-7'-3'112,"0"-1"136,2-1 96,2 1 192,-2-1 48,1-2-152,1-1-112,2-3-200,1-1-80,3-3-64,1-2-144,1-1-696,-2-1-480,1-1 656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2.079"/>
    </inkml:context>
    <inkml:brush xml:id="br0">
      <inkml:brushProperty name="width" value="0.1" units="cm"/>
      <inkml:brushProperty name="height" value="0.1" units="cm"/>
      <inkml:brushProperty name="color" value="#5B2D90"/>
    </inkml:brush>
  </inkml:definitions>
  <inkml:trace contextRef="#ctx0" brushRef="#br0">1 758 3049,'6'-25'7173,"20"-14"-3943,2-7-1599,-4-12 96,3 1 0,67-106 0,-38 61-1505,-44 76-189,1 1 0,1 0 0,2 1 0,0 0 0,1 2-1,27-27 1,-20 17-976,-5 4-1736,-5 16-3037,-12 12 5348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163"/>
    </inkml:context>
    <inkml:brush xml:id="br0">
      <inkml:brushProperty name="width" value="0.1" units="cm"/>
      <inkml:brushProperty name="height" value="0.1" units="cm"/>
      <inkml:brushProperty name="color" value="#5B2D90"/>
    </inkml:brush>
  </inkml:definitions>
  <inkml:trace contextRef="#ctx0" brushRef="#br0">48 356 3185,'-7'-4'808,"1"-1"584,-1 4-560,0-1-272,2 2-344,0 0-87,2-2-73,-1 1-40,2-3-48,1-2-72,2-6-657,2-5-591,4-3 712</inkml:trace>
  <inkml:trace contextRef="#ctx0" brushRef="#br0" timeOffset="1">81 91 3521,'-9'-3'344,"5"1"472,2-4-680,0-1-72,-1-1-8,1-1-24,0 0-16,2-3-32,2-4-296,2-3 208</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512"/>
    </inkml:context>
    <inkml:brush xml:id="br0">
      <inkml:brushProperty name="width" value="0.1" units="cm"/>
      <inkml:brushProperty name="height" value="0.1" units="cm"/>
      <inkml:brushProperty name="color" value="#5B2D90"/>
    </inkml:brush>
  </inkml:definitions>
  <inkml:trace contextRef="#ctx0" brushRef="#br0">65 667 4849,'-12'-24'248,"5"2"584,1 0-192,-1 2 25,0 4-9,1 2-432,-1 0-128,1 0-88,2-3-32,2-1-528,2 1-521,2-7 593</inkml:trace>
  <inkml:trace contextRef="#ctx0" brushRef="#br0" timeOffset="1">90 163 3257,'-7'0'440,"2"-1"640,0-1-568,0-3 16,1-5-144,0 0-184,2-6-144,-1-1-24,3-5-144,2-1-216,0-3-944,3-4 784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843"/>
    </inkml:context>
    <inkml:brush xml:id="br0">
      <inkml:brushProperty name="width" value="0.1" units="cm"/>
      <inkml:brushProperty name="height" value="0.1" units="cm"/>
      <inkml:brushProperty name="color" value="#5B2D90"/>
    </inkml:brush>
  </inkml:definitions>
  <inkml:trace contextRef="#ctx0" brushRef="#br0">61 178 2897,'-6'-13'656,"-1"-1"376,-1 2-112,1 0-176,0-2-344,-2 1-128,3-3-208,2 0-40,0 0-64,2 1-216,2-3-784,2-1 664</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4.192"/>
    </inkml:context>
    <inkml:brush xml:id="br0">
      <inkml:brushProperty name="width" value="0.1" units="cm"/>
      <inkml:brushProperty name="height" value="0.1" units="cm"/>
      <inkml:brushProperty name="color" value="#5B2D90"/>
    </inkml:brush>
  </inkml:definitions>
  <inkml:trace contextRef="#ctx0" brushRef="#br0">103 517 2905,'-14'-7'464,"3"1"712,2-1-840,-1-3-136,1 1 8,0-3-64,2-1-64,1-3-72,3 1-32,2-5-560,2-3-744,6-6 760</inkml:trace>
  <inkml:trace contextRef="#ctx0" brushRef="#br0" timeOffset="1">47 12 1848,'-8'0'48,"0"5"56,0 0 8,-1 0 16,2-1 17,2 0-33,3-4-32,3-6-152,3-3-409,8-10 273</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4:58.148"/>
    </inkml:context>
    <inkml:brush xml:id="br0">
      <inkml:brushProperty name="width" value="0.1" units="cm"/>
      <inkml:brushProperty name="height" value="0.1" units="cm"/>
      <inkml:brushProperty name="color" value="#33CCFF"/>
    </inkml:brush>
  </inkml:definitions>
  <inkml:trace contextRef="#ctx0" brushRef="#br0">45 0 1896,'-2'1'191,"-1"0"-1,1 0 0,-1 0 1,1 1-1,-1-1 0,1 1 0,0-1 1,-1 1-1,1 0 0,0 0 1,0 0-1,0 0 0,1 0 1,-1 0-1,0 1 0,1-1 0,0 1 1,-1-1-1,1 1 0,0-1 1,0 1-1,1-1 0,-1 1 0,0 0 1,1 0-1,0-1 0,-1 1 1,1 0-1,0 0 0,0 0 1,1-1-1,-1 1 0,1 0 0,-1 0 1,1-1-1,1 4 0,1 2-97,0 0-1,0 0 1,0 0-1,1-1 0,0 1 1,0-1-1,1 0 1,0 0-1,0-1 0,1 0 1,7 7-1,25 17 226,5 4-59,0 1 1,-3 2 0,72 85-1,-76-69-120,-2 1 0,43 92 0,5 54-91,-17-67-40,84 186 72,-18-45-55,-110-233-17,19 47 5,-31-64-12,1-1 1,1-1-1,0 0 1,2 0-1,20 25 0,9 11-4,-30-41-1,0-1-1,1 1 1,17 16-1,-9-12 13,-2 1 0,0 1-1,-2 1 1,0 1 0,-2 0 0,0 1 0,-2 1 0,16 44 0,-26-61-10,2 1 1,-1-1-1,1 0 1,1 0-1,0-1 1,0 1 0,1-1-1,0-1 1,0 1-1,1-1 1,0 0 0,1-1-1,0 0 1,0-1-1,12 8 1,22 12 32,70 60 1,-75-57-15,-26-20-5,0 0 1,0 0-1,-1 2 1,20 21 0,107 155 265,-126-171-259,1 0-1,0-1 1,1-1-1,1 0 1,0-1-1,18 12 1,181 133 195,-29-22 208,-82-56-363,-92-71-59,154 103 88,-124-95-46,-33-15 1,0 1 0,-1 1-1,1-1 1,13 9 0,51 42 153,-29-20 290,1-3 1,67 36 0,-91-57-437,42 23 92,1-4-1,1-2 1,73 19 0,22-8-22,-132-32-92,0 2-1,-1 1 0,0 2 0,39 20 0,-46-23-16,1 0 0,0-1 0,1-1 0,26 5 0,-36-9-8,-2 0 2,0-1 1,0 0-1,0-1 0,0 0 1,15-2-1,13 0 11,-16 3 24,0 1 0,27 7 0,-14-3 8,-17-5-11,0 0-1,1-1 1,-1-1 0,0-1-1,0 0 1,0-1 0,0-1-1,0-1 1,16-6 0,-22 6-32,-1 0 1,1 0 0,-1-1 0,13-10 0,32-17 11,-29 20-10,0-2-1,35-25 0,-2 0 7,80-52 21,-80 55-29,-2-2 1,89-79 0,189-243 9,-302 321-17,-10 12-2,0 1 0,2 0 1,1 2-1,1 1 0,44-30 1,-26 24 42,70-63 0,-71 55-526,61-40 1,-72 54-3575,-22 16 2847</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14.474"/>
    </inkml:context>
    <inkml:brush xml:id="br0">
      <inkml:brushProperty name="width" value="0.1" units="cm"/>
      <inkml:brushProperty name="height" value="0.1" units="cm"/>
      <inkml:brushProperty name="color" value="#E71224"/>
    </inkml:brush>
  </inkml:definitions>
  <inkml:trace contextRef="#ctx0" brushRef="#br0">46 3367 1384,'-20'23'2558,"20"-22"-2441,-1-1-1,1 1 1,-1 0 0,1-1 0,-1 1-1,1-1 1,-1 1 0,1 0 0,-1-1 0,0 0-1,1 1 1,-1-1 0,0 1 0,1-1-1,-1 0 1,0 1 0,0-1 0,1 0 0,-1 0-1,0 0 1,0 1 0,0-1 0,1 0-1,-1 0 1,0 0 0,0 0 0,1-1 0,-1 1-1,0 0 1,0 0 0,0 0 0,1-1-1,-1 1 1,0 0 0,0-1 0,1-2-11,-1-1 1,1 1 0,1 0 0,-1-1-1,1 1 1,-1 0 0,1 0 0,0-1-1,0 1 1,0 0 0,0 0 0,3-3-1,0-7 56,211-654 3746,-95 338-2821,-63 190-631,18-58-291,-7-23 358,30-113-290,-22 45 310,-68 259-531,2 1 0,18-41 0,4-9 18,-17 40-20,3 0 1,1 2 0,41-60 0,-33 55-1,41-83 1,-52 87 20,72-150-13,-68 152-11,36-47-1,-31 48 4,-3 2-10,2 2 1,49-48-1,-62 70-3,0 1 0,0 1-1,1 0 1,0 1 0,0 0 0,1 1 0,22-5 0,7-3 9,-24 8-10,0 1 0,1 1-1,-1 0 1,1 1 0,-1 1-1,23 3 1,35-1 10,-70-2-11,1 1 0,-1 0-1,0 0 1,0 0 0,0 1 0,0 0-1,0 0 1,0 0 0,-1 1 0,1 0-1,-1 0 1,10 7 0,-8-5 6,0 0 0,1-1 0,-1 0 0,1-1 0,0 1 0,15 3 0,-11-4 0,0 0-1,0 1 1,0 1 0,0 0 0,-1 0-1,0 1 1,0 1 0,-1-1 0,1 2-1,-1 0 1,-1 0 0,0 1-1,11 12 1,6 12-1,-2 1-1,34 61 1,-9-11 4,58 62 46,-80-111-40,-5-9-1,-1 2 0,-1 0 0,-2 1 0,-1 1 0,16 37 0,-19-35 0,2-1 1,1-1 0,40 52 0,11 21 21,-55-86-29,0 0 1,1-1-1,1 0 0,0-1 0,1-1 0,1 0 0,0-1 1,27 15-1,-22-15 0,-1 2 0,0 0 1,-1 2-1,-1 0 0,26 30 1,-28-27 3,2 0 0,34 28 0,8 8 6,-14-13-9,1-1 0,66 43 0,-58-44-2,-13-7 8,61 66 1,-34-31 3,110 100 57,-145-139-68,1-2 0,2-1 0,79 42 0,44 24 49,-10-5-35,-119-70-8,47 36 0,-62-40 9,0-1 0,1-1 0,1-1 0,-1 0-1,2-2 1,0 0 0,0-1 0,23 6 0,192 15 279,-75-12-259,61 5-23,41 6 46,-168-12-48,175 6 0,-194-24-860,79-14-1,-137 14 241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2.091"/>
    </inkml:context>
    <inkml:brush xml:id="br0">
      <inkml:brushProperty name="width" value="0.1" units="cm"/>
      <inkml:brushProperty name="height" value="0.1" units="cm"/>
      <inkml:brushProperty name="color" value="#00A0D7"/>
    </inkml:brush>
  </inkml:definitions>
  <inkml:trace contextRef="#ctx0" brushRef="#br0">61 60 1280,'-1'-1'192,"1"0"0,0 1 0,0-1-1,-1 0 1,1 0 0,-1 1 0,1-1-1,0 0 1,-1 1 0,0-1 0,1 1 0,-1-1-1,1 0 1,-1 1 0,1-1 0,-1 1-1,0 0 1,0-1 0,1 1 0,-1 0 0,0-1-1,1 1 1,-1 0 0,0 0 0,0-1-1,0 1 1,1 0 0,-1 0 0,0 0 0,0 0-1,0 0 1,-1 0 0,1 1-118,0 0-1,-1 0 1,1-1 0,0 1 0,0 0 0,0 0 0,0 0-1,0 0 1,0 0 0,0 1 0,0-1 0,0 0-1,1 0 1,-1 0 0,0 1 0,1-1 0,-1 0-1,0 4 1,-2 29 1079,7-20-649,-4-13-490,0-1 1,1 0 0,-1 0-1,1 0 1,-1 0-1,0 0 1,1 0 0,-1 0-1,1 0 1,-1 0-1,0 0 1,1 0-1,-1 0 1,1 0 0,-1 0-1,0 0 1,1 0-1,-1 0 1,1 0 0,-1 0-1,0-1 1,1 1-1,-1 0 1,0 0 0,1-1-1,-1 1 1,0 0-1,1 0 1,-1-1-1,0 1 1,1 0 0,-1-1-1,0 1 1,1-1-1,0-1 9,0 0 0,0 1-1,0-1 1,0 0 0,0 0-1,0 0 1,0 0 0,-1 0-1,1 0 1,-1-1 0,1 1-1,-1 0 1,0 0 0,0 0-1,0 0 1,0-4 0,0 6-9,0-1 1,0 1-1,0-1 1,0 0-1,0 1 1,-1-1-1,1 0 1,0 1 0,0-1-1,0 1 1,-1-1-1,1 1 1,0-1-1,-1 0 1,1 1-1,0-1 1,-1 1 0,1-1-1,-1 1 1,1 0-1,-1-1 1,1 1-1,-1-1 1,1 1-1,-1 0 1,1-1 0,-1 1-1,1 0 1,-1 0-1,0-1 1,1 1-1,-1 0 1,0 0-1,1 0 1,-1 0 0,1 0-1,-1 0 1,0 0-1,1 0 1,-1 0-1,0 0 1,1 0-1,-1 0 1,1 1 0,-1-1-1,0 0 1,1 0-1,-1 1 1,1-1-1,-1 0 1,1 1-1,-1-1 1,1 0 0,-1 1-1,0 0 1,0-1-5,0 1 1,0-1 0,0 1 0,0-1-1,0 1 1,0 0 0,0-1-1,0 1 1,0 0 0,0-1 0,1 1-1,-1 0 1,0 0 0,0 0-1,1 0 1,-1 0 0,1 0 0,-1 0-1,1 0 1,-1 0 0,1 0-1,0 0 1,-1 0 0,1 1 0,0-1-1,0 0 1,0 0 0,0 0 0,0 0-1,0 0 1,0 1 0,0-1-1,0 0 1,1 0 0,-1 0 0,0 0-1,1 0 1,0 2 0,0-3 3,0 1 0,0 0 0,0 0 0,0 0 1,1-1-1,-1 1 0,0-1 0,0 1 0,1-1 0,-1 1 1,0-1-1,1 0 0,-1 0 0,0 0 0,1 1 0,-1-1 1,1 0-1,-1-1 0,0 1 0,1 0 0,-1 0 0,0-1 1,1 1-1,-1 0 0,0-1 0,1 0 0,-1 1 0,0-1 1,0 0-1,0 1 0,0-1 0,2-2 0,26-26 194,-28 28-197,0-1-1,0 1 1,0-1 0,0 1-1,0-1 1,-1 1-1,1-1 1,0 1 0,-1-1-1,1 1 1,-1-1-1,0 0 1,1 1 0,-1-1-1,0 0 1,0 1 0,0-1-1,0 0 1,0 1-1,-1-1 1,0-3 0,1 4-11,-1 1 1,1-1-1,-1 0 1,0 1 0,1-1-1,-1 1 1,0-1 0,1 1-1,-1-1 1,0 1 0,1-1-1,-1 1 1,0 0-1,0-1 1,1 1 0,-1 0-1,0 0 1,0 0 0,0-1-1,0 1 1,1 0-1,-1 0 1,0 0 0,0 0-1,0 1 1,0-1 0,1 0-1,-1 0 1,0 0 0,0 1-1,0-1 1,1 0-1,-1 1 1,0-1 0,0 1-1,1-1 1,-1 1 0,0-1-1,1 1 1,-1-1-1,1 1 1,-1-1 0,0 2-1,-1-1-2,1 1-1,-1-1 1,0 1-1,1-1 0,-1 1 1,1 0-1,0 0 1,-1 0-1,1-1 1,0 1-1,0 0 0,0 0 1,1 1-1,-1-1 1,0 0-1,0 4 1,1-6 2,0 1 0,0 0 0,0 0 0,0 0 1,0 0-1,0 0 0,1-1 0,-1 1 1,0 0-1,0 0 0,1 0 0,-1 0 0,0-1 1,1 1-1,-1 0 0,1 0 0,-1-1 0,1 1 1,-1 0-1,1-1 0,0 1 0,-1-1 1,1 1-1,0-1 0,-1 1 0,1-1 0,0 1 1,1 0-1,-1-1 3,1 0 0,-1 0 0,1-1 0,-1 1 0,1 0 0,-1 0 0,0-1 0,1 1 1,-1 0-1,1-1 0,-1 0 0,0 1 0,1-1 0,-1 0 0,1-1 0,3-1 10,-1 0 0,1-1 0,-1 1-1,0-1 1,0 0 0,-1-1 0,1 1-1,3-6 1,-7 9-10,1 0 0,0 0 0,0 0-1,-1 0 1,1 0 0,-1-1 0,1 1 0,-1 0-1,1 0 1,-1-1 0,0 1 0,0 0-1,1 0 1,-1-1 0,0 1 0,0 0 0,0-1-1,-1 1 1,1 0 0,0 0 0,0-1-1,-1 1 1,1 0 0,-1 0 0,1-1 0,-1 1-1,1 0 1,-1 0 0,0 0 0,1 0 0,-1 0-1,0 0 1,0 0 0,-1-1 0,0 2-5,1 0 1,0 0 0,-1 0 0,1 0-1,0 0 1,-1 0 0,1 0 0,0 1-1,-1-1 1,1 1 0,0-1 0,-1 1-1,1-1 1,0 1 0,0 0 0,0-1-1,-1 1 1,1 0 0,0 0 0,0 0-1,0 0 1,0 0 0,1 0 0,-1 0-1,0 0 1,0 0 0,1 1 0,-1-1-1,0 0 1,1 0 0,0 1 0,-1 1-1,-16 51-11,17-53 15,-1 0 0,1 0 0,-1 0 0,1 1-1,0-1 1,0 0 0,0 0 0,-1 0-1,1 1 1,0-1 0,0 0 0,1 0 0,-1 1-1,0-1 1,0 0 0,1 0 0,-1 0 0,0 0-1,1 1 1,-1-1 0,1 0 0,0 0 0,-1 0-1,1 0 1,0 0 0,0 0 0,-1 0-1,1-1 1,0 1 0,0 0 0,0 0 0,0-1-1,0 1 1,0 0 0,0-1 0,0 1 0,1-1-1,-1 1 1,0-1 0,0 0 0,0 0 0,2 1-1,-1-1 5,-1-1 0,1 1 0,0 0 0,-1-1 0,1 1 0,-1-1 0,1 0 0,-1 1 0,1-1 0,-1 0 0,1 0 0,-1 0 0,1 0 0,-1 0 0,0 0 0,0 0 0,0-1 0,1 1 0,-1 0 0,-1-1 0,1 1 0,0-1 0,0 1 0,0-1 0,-1 1 0,1-1 0,-1 0 0,1 1 0,-1-1 0,0 0 0,1 1 0,-1-1 0,0 0 0,0 1 0,0-1 0,-1 0 0,1 1 0,0-1 0,0 0 0,-1 1 0,1-1-1,-2-3 1,1 4-1,1-1-1,-1 1 1,1 0-1,-1-1 1,0 1-1,1 0 0,-1-1 1,0 1-1,0 0 1,0 0-1,0-1 1,0 1-1,0 0 0,0 0 1,0 0-1,-1 0 1,1 1-1,0-1 1,0 0-1,-3 0 0,2 0-3,1 1-1,-1 0 0,0 0 1,1 0-1,-1 1 1,0-1-1,1 0 0,-1 1 1,0-1-1,1 1 0,-1-1 1,1 1-1,-1 0 0,1 0 1,-1 0-1,1-1 0,0 1 1,-1 1-1,1-1 0,0 0 1,0 0-1,0 0 0,-1 1 1,0 1-1,-1 2-1,-1 1 0,1 0 0,0 0 0,0 0 0,1 0 0,0 1 0,0-1 1,-2 11-1,4-15 1,0 1 1,-1-1-1,1 0 1,0 0 0,0 1-1,0-1 1,1 0-1,-1 1 1,0-1 0,1 0-1,0 0 1,1 4 0,-1-5 0,-1 0 1,1 0 0,0 0 0,0 0 0,0-1 0,0 1-1,-1 0 1,1 0 0,0-1 0,0 1 0,0-1 0,0 1 0,1-1-1,-1 1 1,0-1 0,0 0 0,0 0 0,0 1 0,0-1-1,0 0 1,1 0 0,-1 0 0,0 0 0,0 0 0,0 0 0,2-1-1,-1 1 4,0-1 0,0 1 0,0-1 0,-1 0 0,1 0 0,0 0 0,0 1 0,-1-1 0,1-1 0,-1 1 0,1 0-1,-1 0 1,1-1 0,-1 1 0,0 0 0,0-1 0,0 0 0,0 1 0,0-1 0,0 1 0,0-1 0,0 0 0,-1 0-1,1 0 1,0 1 0,-1-1 0,0 0 0,1 0 0,-1 0 0,0 0 0,0 0 0,0 0 0,-1-2 0,1 3-4,0 0 0,0-1 0,0 1 0,0 0 0,-1 0 0,1 0 0,-1 0 0,1 0 0,0 0 0,-1 0 0,0 0 0,1 0 0,-1 0 0,0 0 0,1 0 1,-1 0-1,0 0 0,0 1 0,0-1 0,0 0 0,-1 0 0,1 0-5,-1 1 0,1 0 0,-1-1-1,1 1 1,-1 0 0,1 0 0,0 0 0,-1 0 0,1 0 0,-1 1 0,1-1 0,0 0-1,-1 1 1,1-1 0,-1 1 0,1-1 0,0 1 0,0 0 0,-1 0 0,1-1 0,0 1 0,-2 2-1,2-2-14,0-1 0,0 1 0,0 0 0,0 0 0,0 0 0,1 0 0,-1 1 0,0-1 0,0 0 0,1 0 0,-1 0 0,1 1 0,-1-1 0,1 0 0,0 0 0,-1 1 0,1-1 0,0 0 0,0 1 0,0-1 0,0 0 0,0 1 0,0-1 0,0 0 0,0 1 0,1-1 0,0 2 0,13 19-4331,-1-11 2534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7.033"/>
    </inkml:context>
    <inkml:brush xml:id="br0">
      <inkml:brushProperty name="width" value="0.1" units="cm"/>
      <inkml:brushProperty name="height" value="0.1" units="cm"/>
      <inkml:brushProperty name="color" value="#00A0D7"/>
    </inkml:brush>
  </inkml:definitions>
  <inkml:trace contextRef="#ctx0" brushRef="#br0">48 26 1312,'-12'-6'8088,"12"6"-7895,-23 10 1715,22-10-1941,0 1-1,0 0 0,0-1 1,0 1-1,1 0 0,-1-1 1,0 1-1,0 0 0,1 0 0,-1-1 1,1 1-1,-1 0 0,1 0 1,-1 0-1,1 0 0,-1 0 1,1 0-1,-1 2 0,2-2 56,-1-1 0,0 1 0,1 0 0,-1 0 0,1-1 0,-1 1 0,1 0 0,-1-1 0,1 1 0,0 0 0,-1-1 0,1 1 0,-1-1 0,1 1 0,0-1 0,0 1 0,-1-1 0,1 1 0,0-1 0,0 0 0,0 1 0,-1-1 0,1 0 0,0 0 0,0 0 0,0 0 0,0 0 0,1 0-1,0 0-3,0 1-1,1-2 0,-1 1 0,0 0 0,1 0 0,-1-1 0,0 1 0,0-1 1,0 0-1,0 0 0,0 0 0,3-1 0,-5 2 0,1 0-1,0-1 1,-1 1-1,1 0 1,-1 0-1,1-1 1,-1 1-1,1-1 1,-1 1-1,1 0 1,-1-1-1,1 1 1,-1-1-1,0 1 1,1-1 0,-1 1-1,0-1 1,1 1-1,-1-1 1,0 1-1,0-1 1,1 1-1,-1-1 1,0 0-1,0 1 1,0-1-1,0 1 1,0-1 0,0 0-1,0 1 1,0-1-1,0 1 1,0-1-1,0 0 1,0 1-1,-1-1 1,1 1-1,0-1 1,0 0-1,0 1 1,-1-1-1,1 1 1,0-1 0,-1 1-1,1-1 1,-1 1-1,0-1 1,1 1-8,-1 0 1,1 0 0,-1 1-1,1-1 1,-1 0 0,1 0 0,-1 1-1,1-1 1,0 0 0,-1 0-1,1 1 1,-1-1 0,1 1-1,0-1 1,-1 0 0,1 1-1,0-1 1,-1 1 0,1-1 0,0 1-1,-1-1 1,1 1 0,0-1-1,0 1 1,0-1 0,0 1-1,0-1 1,-1 1 0,1-1-1,0 1 1,0-1 0,0 1 0,0-1-1,1 1 1,-1 0 0,0-1-1,0 1 1,0-1 0,0 1-1,0-1 1,1 1 0,-1-1-1,0 1 1,0-1 0,1 0 0,-1 1-1,0-1 1,1 1 0,-1-1-1,1 0 1,-1 1 0,0-1-1,1 0 1,-1 1 0,1-1-1,0 1 3,0 0-1,0-1 0,0 1 0,-1-1 1,1 1-1,0-1 0,0 1 0,0-1 1,0 0-1,0 1 0,0-1 0,0 0 1,0 0-1,0 0 0,0 0 0,0 0 1,0 0-1,0 0 0,0 0 0,0 0 1,0 0-1,0-1 0,0 1 0,0 0 1,0-1-1,0 1 0,0 0 0,0-1 1,0 1-1,0-1 0,-1 0 0,1 1 1,0-1-1,0 0 0,-1 1 0,1-1 1,0 0-1,-1 0 0,1 0 0,0-1 1,0 1 5,-1 0 1,0 0 0,0 0-1,0 0 1,1-1 0,-1 1-1,0 0 1,0 0 0,0 0-1,-1 0 1,1 0 0,0 0-1,0 0 1,0 0 0,-1 0-1,1 0 1,-1 0 0,1 0-1,-1 0 1,1 0 0,-1 0-1,1 1 1,-1-1 0,0 0 0,1 0-1,-1 1 1,0-1 0,0 0-1,0 1 1,0-1 0,1 0-1,-1 1 1,0-1 0,0 1-1,0 0 1,0-1 0,0 1-1,0 0 1,0 0 0,0-1-1,0 1 1,-1 0 0,0 0-1,1 0-12,0 0 0,-1 0-1,1 0 1,0 0 0,-1 0-1,1 0 1,0 1-1,-1-1 1,1 0 0,0 1-1,0-1 1,0 1 0,-1-1-1,1 1 1,0 0-1,0-1 1,0 1 0,0 0-1,0 0 1,0 0 0,0 0-1,0 0 1,0 0-1,1 0 1,-1 0 0,0 0-1,1 0 1,-1 0 0,0 0-1,1 1 1,0-1-1,-1 0 1,1 0 0,0 1-1,-1-1 1,1 0 0,0 0-1,0 1 1,0-1-1,0 0 1,0 1 0,1-1-1,-1 0 1,1 3-1,-1-3 0,0 0-1,0 0 1,0 0-1,0 0 1,0 0-1,1 0 1,-1 0-1,0 0 0,1 0 1,-1 0-1,0 0 1,1 0-1,0 0 1,-1 0-1,1-1 0,-1 1 1,1 0-1,0 0 1,0 0-1,-1-1 1,1 1-1,0 0 0,0-1 1,0 1-1,0-1 1,0 1-1,0-1 1,0 0-1,0 1 1,0-1-1,0 0 0,0 0 1,0 1-1,0-1 1,0 0-1,0 0 1,0 0-1,0 0 0,0 0 1,0-1-1,0 1 1,0 0-1,0 0 1,0-1-1,0 1 0,0 0 1,0-1-1,0 1 1,0-1-1,0 0 1,0 1-1,-1-1 1,1 0-1,0 1 0,0-1 1,-1 0-1,1 0 1,0-1-1,0 2 6,0-1 0,0 0 0,0 0 0,0 0-1,0 1 1,0-1 0,-1 0 0,1 0 0,0 0 0,-1 0 0,1-1-1,-1 1 1,1 0 0,-1 0 0,1 0 0,-1 0 0,0 0 0,0-1 0,1 1-1,-1 0 1,0 0 0,0 0 0,0-1 0,0 1 0,-1 0 0,1 0-1,0 0 1,0-1 0,-2-1 0,2 2-3,-1 1 0,0-1 0,1 0 0,-1 0 0,0 1 0,0-1 0,0 1 0,0-1 0,1 1 0,-1-1 0,0 1 0,0 0 0,0-1 0,0 1 0,0 0 0,0 0 0,0 0 0,0-1 0,0 1 0,0 0 0,0 0 0,0 1 0,0-1 0,0 0 0,0 0 0,0 0 0,0 1 0,0-1 0,0 0 0,0 1 0,0-1 0,0 1 0,0-1 0,0 1 0,-1 1 0,0-1-5,0 1 0,-1 0 0,1 0 0,0 0 0,0 0 0,0 0 0,0 1 0,1-1 0,-1 0 1,0 1-1,-1 5 0,2-8-1,1 1 1,0-1-1,0 1 1,0-1-1,0 1 1,0-1-1,-1 1 1,1-1-1,0 1 0,0-1 1,0 1-1,0-1 1,0 1-1,1-1 1,-1 1-1,0 0 1,0-1-1,0 1 1,0-1-1,1 1 1,-1-1-1,0 0 1,0 1-1,1-1 1,-1 1-1,1 0 2,0-1-1,1 1 1,-1-1 0,0 1 0,0-1-1,0 0 1,0 1 0,0-1-1,0 0 1,0 0 0,1 0-1,-1 0 1,0 0 0,0 0 0,0 0-1,0-1 1,2 1 0,0-1 7,-1 0 1,1 0-1,-1-1 1,1 1 0,-1-1-1,0 1 1,1-1 0,-1 0-1,0 0 1,0 0-1,0 0 1,0 0 0,-1 0-1,1 0 1,-1-1-1,1 1 1,-1-1 0,0 1-1,0-1 1,0 1 0,1-4-1,-2 5-4,1 0 0,-1 0 0,0 0 0,1-1 1,-1 1-1,0 0 0,0 0 0,0 0 0,0 0 0,0 0 0,0 0 0,-1 0 0,1 0 0,0 0 0,0 0 0,-1-1 0,1 1 0,-1 0 0,1 0 0,-2-1 1,1 1-6,0 0 1,0 1 0,0-1-1,0 1 1,-1-1 0,1 1-1,0-1 1,0 1 0,0 0 0,-1 0-1,1 0 1,0 0 0,0 0-1,-1 0 1,1 0 0,0 0-1,0 0 1,-1 0 0,1 1 0,0-1-1,0 0 1,0 1 0,-2 0-1,2-1-5,1 0 0,-1 0 0,1 0 0,0 0-1,-1 1 1,1-1 0,-1 0 0,1 0 0,0 0 0,-1 0-1,1 1 1,-1-1 0,1 0 0,0 0 0,-1 1 0,1-1-1,0 0 1,0 1 0,-1-1 0,1 0 0,0 1 0,0-1-1,-1 0 1,1 1 0,0-1 0,0 1 0,0-1 0,0 1-1,-1-1 1,1 0 0,0 1 0,0-1 0,0 1 0,0-1-1,0 1 1,0-1 0,0 0 0,0 1 0,0-1 0,1 1-1,-1-1 1,0 0 0,0 1 0,0-1 0,0 1 0,1-1-1,-1 0 1,1 1 0,-1 1-262,1-1-1,0 0 1,0 0-1,0 0 1,0-1 0,0 1-1,0 0 1,1 0-1,-1 0 1,0-1 0,0 1-1,1-1 1,-1 1-1,0-1 1,2 1 0,13 0-1267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9.142"/>
    </inkml:context>
    <inkml:brush xml:id="br0">
      <inkml:brushProperty name="width" value="0.1" units="cm"/>
      <inkml:brushProperty name="height" value="0.1" units="cm"/>
      <inkml:brushProperty name="color" value="#00A0D7"/>
    </inkml:brush>
  </inkml:definitions>
  <inkml:trace contextRef="#ctx0" brushRef="#br0">64 8 1840,'-2'-8'9658,"-13"13"-8088,14-4-1512,-1-1 0,1 1 0,-1 0-1,1 0 1,-1 0 0,1 0 0,0 0 0,0 0-1,-1 0 1,1 0 0,0 1 0,0-1 0,0 0-1,0 1 1,0-1 0,1 1 0,-1-1 0,0 1-1,1-1 1,-1 1 0,1-1 0,-1 1 0,1 0-1,0-1 1,-1 1 0,1 0 0,0-1 0,0 1-1,0 0 1,1-1 0,-1 1 0,0-1 0,1 1 0,-1 0-1,1-1 1,-1 1 0,1-1 0,0 1 0,-1-1-1,1 1 1,0-1 0,0 0 0,0 1 0,0-1-1,1 0 1,1 2 0,-2-1-28,0-1 1,0 0-1,0 0 0,0 0 1,1 0-1,-1 0 0,0 0 1,0 0-1,1 0 0,-1 0 1,1-1-1,-1 1 0,0-1 1,1 1-1,0-1 0,-1 1 1,1-1-1,-1 0 0,1 0 1,-1 1-1,1-1 0,-1 0 1,1-1-1,0 1 0,-1 0 1,1 0-1,-1-1 0,1 1 1,-1-1-1,1 1 0,-1-1 1,0 0-1,1 1 0,-1-1 1,1 0-1,-1 0 0,0 0 1,0 0-1,0 0 0,0 0 1,0 0-1,0-1 0,0 1 1,0 0-1,0-1 0,0 1 1,0-2-1,0 2-21,-1 0 1,1 0-1,-1 0 1,0 0-1,1 0 0,-1 0 1,0 0-1,1 0 1,-1 0-1,0 0 0,0 0 1,0 0-1,0 0 0,0 0 1,0 0-1,0 0 1,-1 0-1,1 0 0,0 0 1,0 0-1,-1 0 1,1 0-1,-1 0 0,1 0 1,-1 1-1,1-1 0,-1 0 1,1 0-1,-1 0 1,0 0-1,0 1 0,1-1 1,-1 0-1,0 1 1,0-1-1,0 1 0,0-1 1,0 1-1,1-1 1,-1 1-1,0 0 0,0-1 1,0 1-1,0 0 0,0 0 1,0 0-1,-2-1 1,0 1-6,0 0 1,0-1 0,0 1-1,0 0 1,0 1-1,0-1 1,0 0 0,0 1-1,0 0 1,1 0 0,-1-1-1,0 2 1,0-1 0,1 0-1,-1 0 1,-3 3-1,5-3-4,-1 0-1,1 0 0,0 0 0,-1 0 0,1 1 0,0-1 0,0 0 1,0 1-1,0-1 0,0 1 0,0-1 0,0 1 0,1-1 0,-1 1 0,0-1 1,1 1-1,-1 0 0,1-1 0,0 1 0,0 0 0,-1 0 0,1-1 1,0 1-1,0 0 0,1 0 0,-1-1 0,0 1 0,1 0 0,-1-1 0,1 1 1,-1 0-1,1-1 0,0 1 0,-1-1 0,1 1 0,0-1 0,0 1 1,1 0-1,0 0 4,-1-1 1,1 0-1,0 0 1,-1 0-1,1-1 1,0 1 0,0 0-1,-1-1 1,1 1-1,0-1 1,0 1-1,0-1 1,0 0-1,0 0 1,0 0 0,-1 0-1,1 0 1,0 0-1,0-1 1,0 1-1,0-1 1,0 1-1,-1-1 1,1 0 0,0 1-1,0-1 1,-1 0-1,1 0 1,-1 0-1,1 0 1,-1-1-1,1 1 1,-1 0 0,2-3-1,-2 4 5,0-1-1,-1 0 1,1 1-1,-1-1 1,1 0-1,0 0 1,-1 1-1,1-1 1,-1 0 0,0 0-1,1 0 1,-1 0-1,0 0 1,1 1-1,-1-1 1,0 0-1,0 0 1,0 0-1,0 0 1,0 0 0,0 0-1,0 0 1,0 0-1,0 0 1,-1 0-1,1 1 1,0-1-1,0 0 1,-1 0-1,1 0 1,-1-1-1,-1 0 4,0 0 0,1 0 0,-1 0 0,0 0-1,0 1 1,0-1 0,0 0 0,0 1-1,-1 0 1,1 0 0,-5-2 0,4 1-6,0 1-1,1 1 1,-1-1 0,0 0 0,0 1 0,0-1 0,0 1 0,0 0 0,0 0-1,-5 1 1,7-1-4,1 0-1,-1 0 1,0 0-1,0 1 1,0-1-1,0 0 1,0 1-1,0-1 1,0 1-1,0-1 1,0 1-1,1-1 1,-1 1-1,0 0 1,0-1-1,1 1 1,-1 0-1,1 0 1,-1-1-1,0 1 1,1 0-1,-1 0 0,1 0 1,0 0-1,-1 0 1,1 0-1,0 0 1,0 0-1,-1 1 1,1 0-2,1-1-1,-1 1 1,0-1 0,1 0 0,-1 1 0,1-1-1,0 1 1,-1-1 0,1 0 0,0 1-1,0-1 1,0 0 0,0 0 0,0 0 0,0 0-1,0 0 1,0 0 0,0 0 0,1 0-1,-1 0 1,0 0 0,1-1 0,-1 1 0,0 0-1,1-1 1,-1 1 0,1-1 0,-1 0-1,1 0 1,-1 1 0,1-1 0,-1 0 0,4 0-1,1 0 9,0 1-1,0-1 0,1 0 0,-1 0 0,0 0 1,0-1-1,8-2 0,-13 3 0,0 0 1,0 0-1,0 0 1,0-1-1,0 1 1,0 0 0,0-1-1,1 1 1,-1-1-1,0 1 1,0-1-1,-1 1 1,1-1-1,0 0 1,0 1-1,0-1 1,0 0-1,0 0 1,-1 0-1,1 0 1,0 1-1,-1-1 1,1 0-1,-1 0 1,1 0-1,-1-1 1,0 1-1,1 0 1,-1 0-1,0 0 1,1 0-1,-1 0 1,0 0-1,0-2 1,-1 1 0,0 1-1,0-1 1,0 0 0,-1 0 0,1 1 0,0-1-1,-1 1 1,1-1 0,-1 1 0,0 0-1,1-1 1,-1 1 0,0 0 0,0 0 0,1 0-1,-5-1 1,3 1-7,-1-1 0,1 1 1,-1 0-1,1 0 0,-1 0 0,0 1 0,1-1 1,-1 1-1,0 0 0,-5 1 0,8-1-3,-1 0-1,1 0 0,0 0 1,0 1-1,-1-1 0,1 1 1,0-1-1,0 1 1,0-1-1,0 1 0,0 0 1,0-1-1,0 1 1,0 0-1,0 0 0,0 0 1,0-1-1,0 1 1,1 0-1,-1 0 0,0 0 1,1 1-1,-1-1 1,1 0-1,-1 0 0,1 0 1,-1 0-1,1 0 0,0 1 1,-1 1-1,1-2-2,0 0 0,0-1 0,0 1 0,0 0 0,0-1 0,0 1-1,0 0 1,0 0 0,0-1 0,0 1 0,1 0 0,-1-1 0,0 1 0,1 0-1,-1-1 1,0 1 0,1 0 0,-1-1 0,0 1 0,1-1 0,-1 1 0,1-1-1,-1 1 1,1-1 0,-1 1 0,1-1 0,0 1 0,-1-1 0,1 0 0,0 1-1,-1-1 1,1 0 0,0 1 0,30 1 494,-29-2-727,0 0 0,0 0 0,0-1-1,0 1 1,0 0 0,0 1 0,0-1 0,0 0 0,-1 0 0,1 1 0,0-1 0,0 1 0,0 0 0,0 0-1,0-1 1,-1 1 0,1 0 0,0 1 0,1 0 0,2 5-2194,0 1 925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0.898"/>
    </inkml:context>
    <inkml:brush xml:id="br0">
      <inkml:brushProperty name="width" value="0.1" units="cm"/>
      <inkml:brushProperty name="height" value="0.1" units="cm"/>
      <inkml:brushProperty name="color" value="#00A0D7"/>
    </inkml:brush>
  </inkml:definitions>
  <inkml:trace contextRef="#ctx0" brushRef="#br0">92 25 1840,'-18'0'11723,"-4"7"-9716,21-4-1927,0-1-1,0 1 1,0 0-1,0 0 1,0-1-1,1 1 1,-1 0-1,1 0 1,0 0-1,0-1 1,0 1-1,1 6 1,-1-9-71,0 1 1,-1-1 0,1 1 0,1 0 0,-1-1 0,0 1 0,0 0 0,0-1 0,0 1 0,0 0 0,1-1 0,-1 1 0,0-1 0,0 1 0,1-1 0,-1 1 0,0-1 0,1 1 0,-1-1 0,1 1 0,-1-1 0,1 1 0,-1-1 0,1 1 0,-1-1 0,1 0 0,-1 1 0,1-1 0,0 0 0,-1 0 0,1 1 0,-1-1-1,1 0 1,0 0 0,-1 0 0,1 0 0,0 0 0,-1 0 0,1 0 0,-1 0 0,1 0 0,0 0 0,-1 0 0,1 0 0,0 0 0,-1-1 0,1 1 0,-1 0 0,1 0 0,0-1 0,-1 1 0,1 0 0,-1-1 0,1 1 0,-1 0 0,1-1 0,-1 1 0,1-2 0,0 2 10,0-1 0,0 1 0,0-1 1,-1 1-1,1-1 0,0 0 1,0 1-1,0-1 0,-1 0 0,1 0 1,-1 0-1,1 0 0,0 1 0,-1-1 1,0 0-1,1 0 0,-1 0 1,1 0-1,-1 0 0,0 0 0,0 0 1,0 0-1,1 0 0,-1 0 0,0-1 1,0 1-1,-1 0 0,1 0 0,0 0 1,0 0-1,0 0 0,-1 0 1,1 0-1,0 0 0,-1 0 0,1 0 1,-1 1-1,1-1 0,-1 0 0,0 0 1,1 0-1,-1 0 0,0 1 1,0-1-1,1 0 0,-1 1 0,0-1 1,-1 0-1,0-1-15,0 1 0,-1-1 1,1 1-1,0 0 0,0 0 0,0 0 0,-1 1 1,1-1-1,-1 0 0,1 1 0,0-1 1,-1 1-1,1 0 0,-1 0 0,1 0 1,-1 0-1,1 1 0,-1-1 0,1 0 0,0 1 1,-3 1-1,4-2-5,0 0 1,0 1-1,0-1 1,0 0-1,0 1 0,0-1 1,0 1-1,0 0 1,0-1-1,1 1 1,-1 0-1,0-1 0,0 1 1,1 0-1,-1 0 1,0 0-1,1 0 1,-1 0-1,1 0 0,-1 0 1,1 0-1,0 0 1,-1 0-1,1 0 0,0 0 1,0 0-1,0 0 1,0 0-1,0 0 1,0 0-1,0 0 0,0 0 1,0 0-1,0 0 1,0 0-1,1 0 1,-1 0-1,0 0 0,1 0 1,-1 0-1,1 0 1,-1 0-1,1 0 0,1 1 1,-1 0 5,1 0 0,-1-1 0,1 1 1,0-1-1,0 1 0,0-1 0,0 1 0,0-1 1,0 0-1,0 0 0,0 0 0,0 0 0,0-1 0,1 1 1,-1 0-1,0-1 0,1 0 0,-1 0 0,5 1 1,-5-2 3,1 1 1,-1 0 0,0-1 0,0 1-1,0-1 1,1 0 0,-1 0 0,0 0-1,0 0 1,0 0 0,0 0 0,0-1 0,0 1-1,-1 0 1,1-1 0,0 0 0,-1 1-1,1-1 1,-1 0 0,0 0 0,1 0-1,-1 0 1,0 0 0,0 0 0,0 0-1,0 0 1,-1 0 0,1-1 0,-1 1 0,1 0-1,-1 0 1,0-1 0,0 1 0,0-3-1,0 3-4,0 0 0,0 1 0,-1-1-1,1 0 1,-1 1 0,1-1-1,-1 1 1,1-1 0,-1 1 0,0-1-1,0 1 1,0-1 0,0 1 0,0 0-1,0 0 1,0-1 0,0 1-1,0 0 1,0 0 0,-1 0 0,1 0-1,-1 0 1,1 0 0,0 1 0,-1-1-1,0 0 1,1 1 0,-1-1-1,1 1 1,-1 0 0,0-1 0,1 1-1,-1 0 1,1 0 0,-1 0-1,0 0 1,1 0 0,-1 1 0,0-1-1,1 0 1,-1 1 0,1-1 0,-1 1-1,0 0 1,-1 1 0,1-2-7,1 0 1,-1 0 0,1 1-1,0-1 1,-1 1-1,1-1 1,0 1 0,-1-1-1,1 1 1,0 0 0,0 0-1,0-1 1,0 1-1,-1 0 1,1 0 0,0 0-1,1 0 1,-1 1 0,0-1-1,0 0 1,0 0-1,1 0 1,-1 1 0,1-1-1,-1 0 1,1 1 0,-1-1-1,1 0 1,0 1-1,-1-1 1,1 1 0,0-1-1,0 1 1,0-1 0,0 0-1,1 1 1,-1-1-1,0 1 1,0-1 0,1 0-1,-1 1 1,1-1 0,-1 0-1,2 2 1,0 0 5,-1-1 0,1 0 0,0 1 1,0-1-1,1 0 0,-1 0 0,0 0 0,1-1 1,-1 1-1,1 0 0,-1-1 0,1 0 0,0 1 0,0-1 1,0 0-1,-1 0 0,1-1 0,0 1 0,0-1 1,4 1-1,-5-1 2,-1 0 0,0 0 0,0 0 1,1 0-1,-1 0 0,0 0 0,1-1 1,-1 1-1,0 0 0,0-1 0,1 1 0,-1-1 1,0 1-1,0-1 0,2-1 0,-3 2 0,1-1 0,-1 1 0,0 0 1,0-1-1,0 1 0,1 0 0,-1-1 0,0 1 0,0-1 0,0 1 0,0 0 0,0-1 0,0 1 0,0-1 0,0 1 1,0-1-1,0 1 0,0 0 0,0-1 0,0 1 0,0-1 0,-1 1 0,1 0 0,0-1 0,0 1 0,0 0 0,-1-1 0,1 1 1,0-1-1,-1 1 0,0-2-12,-1 0 0,1 1 1,-1-1-1,0 1 0,1 0 1,-1 0-1,0-1 0,0 1 1,0 0-1,0 0 0,0 1 1,0-1-1,0 0 0,0 1 1,-1-1-1,1 1 0,-3 0 0,-16 4-1864,9 2-2615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3.046"/>
    </inkml:context>
    <inkml:brush xml:id="br0">
      <inkml:brushProperty name="width" value="0.1" units="cm"/>
      <inkml:brushProperty name="height" value="0.1" units="cm"/>
      <inkml:brushProperty name="color" value="#5B2D90"/>
    </inkml:brush>
  </inkml:definitions>
  <inkml:trace contextRef="#ctx0" brushRef="#br0">1 5 3353,'1'-4'12465,"2"7"-12182,-1 1-1,1 0 1,-1 0 0,0 0-1,0 0 1,0 0 0,0 0-1,-1 1 1,1-1 0,-1 0-1,0 1 1,0 5 0,3 64 138,-3-34-260,6 19-141,3 1-1,26 86 1,51 110-775,-80-237 137,1-1 0,1 0-1,12 20 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2.598"/>
    </inkml:context>
    <inkml:brush xml:id="br0">
      <inkml:brushProperty name="width" value="0.1" units="cm"/>
      <inkml:brushProperty name="height" value="0.1" units="cm"/>
      <inkml:brushProperty name="color" value="#00A0D7"/>
    </inkml:brush>
  </inkml:definitions>
  <inkml:trace contextRef="#ctx0" brushRef="#br0">75 50 1504,'-5'-6'3303,"-9"-7"2232,0 6-3591,12 7-1902,1 0 1,-1 0-1,0 0 0,1 1 1,-1-1-1,1 0 1,-1 1-1,1 0 1,-1-1-1,1 1 1,-1 0-1,1 0 0,0 0 1,-1 0-1,1 0 1,0 0-1,0 0 1,0 0-1,0 0 1,0 1-1,0-1 0,0 0 1,0 1-1,-1 2 1,1-4-22,1 1 1,-1 0-1,0 0 1,1 0-1,-1 0 1,0 0-1,1 0 1,-1 0-1,1 0 1,0 1-1,-1-1 1,1 0 0,0 0-1,0 0 1,0 0-1,0 0 1,0 1-1,0-1 1,0 0-1,0 0 1,0 0-1,0 0 1,1 1-1,-1-1 1,0 0-1,1 0 1,-1 0-1,1 0 1,-1 0-1,2 1 1,-1-1 1,0 0 1,0 0-1,1-1 1,-1 1-1,0 0 1,0-1-1,1 1 0,-1-1 1,0 1-1,1-1 1,-1 0-1,1 0 1,-1 0-1,0 0 1,1 0-1,-1 0 1,1 0-1,-1 0 0,1 0 1,-1 0-1,0-1 1,1 1-1,-1-1 1,0 1-1,1-1 1,0 0-1,0-1 6,-1 1 0,1-1 1,-1 1-1,0-1 0,0 1 0,0-1 0,0 0 0,0 0 0,0 0 1,0 1-1,0-1 0,-1 0 0,1 0 0,-1 0 0,0 0 0,1 0 1,-1 0-1,0 0 0,0 0 0,0 0 0,0 0 0,-1 0 1,1 0-1,0 0 0,-1 0 0,1 0 0,-1 0 0,0 0 0,-1-3 1,1 4-26,1 0 1,0 0 0,0 0 0,0 0 0,-1 0-1,1 1 1,0-1 0,-1 0 0,1 0 0,-1 0-1,1 0 1,-1 0 0,0 1 0,1-1 0,-1 0 0,0 1-1,1-1 1,-1 0 0,0 1 0,0-1 0,0 1-1,0-1 1,1 1 0,-1-1 0,0 1 0,0 0-1,0-1 1,0 1 0,0 0 0,0 0 0,0 0 0,0 0-1,0 0 1,0 0 0,0 0 0,0 0 0,0 0-1,0 0 1,0 0 0,0 1 0,0-1 0,0 0-1,0 1 1,1-1 0,-1 1 0,0-1 0,0 1 0,0-1-1,0 1 1,1 0 0,-1-1 0,0 1 0,1 0-1,-1-1 1,0 1 0,1 0 0,-1 0 0,1 0-1,-1 0 1,1 0 0,0-1 0,-1 3 0,0-3-4,1 1 0,-1 0 1,1-1-1,-1 1 0,0 0 0,1 0 1,-1 0-1,1-1 0,0 1 1,-1 0-1,1 0 0,0 0 0,0 0 1,-1 0-1,1 0 0,0 0 1,0 0-1,0 0 0,0 0 0,0-1 1,0 1-1,0 0 0,1 0 0,-1 0 1,0 0-1,0 0 0,1 0 1,-1 0-1,0 0 0,1-1 0,-1 1 1,1 0-1,0 0 0,-1 0 1,1-1-1,0 2 0,1-1 2,0 0 0,0 0 0,0-1 0,0 1 1,0-1-1,0 1 0,0-1 0,0 1 0,0-1 0,0 0 0,0 0 0,0 0 0,0 0 0,0 0 0,3-1 0,-4 0 0,1 1 0,-1 0 0,0 0 0,1-1 0,-1 1-1,1-1 1,-1 0 0,0 1 0,1-1 0,-1 0 0,0 1-1,0-1 1,0 0 0,1 0 0,-1 0 0,0 0 0,0 0-1,0-1 1,-1 1 0,2-2 0,-2 2 0,0-1-1,0 1 1,0-1 0,0 1 0,0-1-1,0 1 1,-1 0 0,1-1-1,-1 1 1,1 0 0,-1-1-1,1 1 1,-1 0 0,0-1 0,0 1-1,1 0 1,-1 0 0,0 0-1,0 0 1,0 0 0,-1 0-1,1 0 1,0 0 0,0 0 0,0 1-1,-1-1 1,1 0 0,-2 0-1,3 1-1,-1-1-1,1 0 1,-1 1-1,1-1 0,-1 1 1,0 0-1,1-1 1,-1 1-1,0-1 1,1 1-1,-1 0 0,0 0 1,1-1-1,-1 1 1,0 0-1,0 0 0,1 0 1,-1 0-1,0 0 1,0 0-1,1 0 0,-1 0 1,0 0-1,0 0 1,1 0-1,-1 0 0,0 1 1,1-1-1,-1 0 1,0 1-1,0-1 0,1 0 1,-1 1-1,1-1 1,-1 1-1,0-1 1,1 1-1,-1-1 0,1 1 1,-1-1-1,1 1 1,-1-1-1,1 1 0,0 0 1,-1-1-1,1 2 1,-1 1 3,0 1 0,0-1 0,1 0 1,-1 1-1,1-1 0,0 1 0,0-1 0,0 0 1,1 1-1,-1-1 0,2 4 0,-2-5 0,1 0 1,-1 1-1,1-1 0,-1 0 0,1 0 0,0 0 0,0 0 0,0 0 0,0 0 0,1 0 0,-1 0 1,0 0-1,1-1 0,-1 1 0,1 0 0,2 1 0,-4-3-2,1 0-1,0 0 1,-1 1 0,1-1-1,0 0 1,-1 0 0,1 0-1,0 0 1,-1 0 0,1 0-1,0 0 1,-1 0 0,1 0-1,0 0 1,-1 0 0,1 0-1,0-1 1,-1 1 0,1 0-1,-1 0 1,1-1 0,0 0-1,17-20 37,-17 21-38,-1 0-1,0-1 0,0 1 0,0 0 1,0 0-1,1 0 0,-1 0 1,0 0-1,0 0 0,0-1 0,0 1 1,0 0-1,1 0 0,-1 0 0,0 0 1,0 0-1,0-1 0,0 1 0,0 0 1,0 0-1,0 0 0,0-1 0,0 1 1,0 0-1,0 0 0,0 0 0,0-1 1,0 1-1,0 0 0,0 0 0,0 0 1,0-1-1,0 1 0,0 0 0,0 0 1,0 0-1,0 0 0,0-1 0,0 1 1,0 0-1,0 0 0,-1 0 0,1 0 1,0-1-1,0 1 0,0 0 0,0 0 1,0 0-1,-1 0 0,1 0 0,0-1 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4.655"/>
    </inkml:context>
    <inkml:brush xml:id="br0">
      <inkml:brushProperty name="width" value="0.1" units="cm"/>
      <inkml:brushProperty name="height" value="0.1" units="cm"/>
      <inkml:brushProperty name="color" value="#00A0D7"/>
    </inkml:brush>
  </inkml:definitions>
  <inkml:trace contextRef="#ctx0" brushRef="#br0">64 12 904,'5'5'10145,"-8"-6"-9308,2 0-807,0 1 1,1-1-1,-1 1 1,0-1-1,1 1 1,-1 0-1,0-1 1,0 1-1,1 0 1,-1 0-1,0 0 0,0-1 1,0 1-1,1 0 1,-1 0-1,0 0 1,0 0-1,0 0 1,1 1-1,-1-1 1,0 0-1,0 0 1,1 0-1,-1 1 0,0-1 1,0 0-1,1 1 1,-1-1-1,0 1 1,1-1-1,-1 1 1,0-1-1,1 1 1,-1 0-1,-17 35 501,17-34-495,0 0 1,0 0-1,1 0 0,-1 0 1,1 1-1,-1-1 1,1 0-1,0 0 0,0 0 1,0 0-1,0 1 1,0-1-1,1 0 0,-1 0 1,1 0-1,0 3 1,0-4-17,0 0 1,1 0-1,-1 0 0,1-1 1,-1 1-1,1 0 1,-1-1-1,1 1 1,-1-1-1,1 1 1,0-1-1,-1 1 1,1-1-1,0 0 0,-1 0 1,1 0-1,0 0 1,-1 0-1,1-1 1,0 1-1,-1 0 1,1-1-1,-1 1 1,1-1-1,2-1 0,-2 2 12,0 0-1,-1-1 0,1 0 0,0 1 1,-1-1-1,1 0 0,0 0 1,-1 0-1,1 0 0,-1 0 0,1 0 1,-1 0-1,0-1 0,0 1 0,1-1 1,-1 1-1,0 0 0,0-1 1,0 0-1,0 1 0,-1-1 0,2-3 1,-2 3-21,0 0 1,0 0 0,0-1-1,0 1 1,-1 0 0,1 0-1,-1 0 1,1 0 0,-1 0-1,0 0 1,0 0 0,0 0-1,0 0 1,0 0 0,-1 0-1,1 1 1,0-1 0,-1 0-1,1 1 1,-1-1 0,0 1-1,1 0 1,-1-1 0,0 1-1,0 0 1,0 0 0,0 0-1,0 0 1,0 1 0,-3-2-1,3 2-6,0 0 0,1 0 0,-1 0 0,1 0 0,-1 0 0,1 0 0,-1 1 0,1-1 0,-1 0 0,1 1 0,-1 0 0,1-1 0,-1 1 0,1 0 0,0-1 0,-1 1 0,1 0 0,0 0 0,0 0 0,0 0 0,0 0 0,0 1 0,0-1 0,0 0 0,0 0 0,0 1 0,0-1 0,1 0 0,-1 1 0,0-1 0,1 1 0,-1-1 0,1 1 0,0-1 0,-1 1 0,1-1 0,0 1-1,0-1 1,0 1 0,0 0 0,1 2 0,-1-3-2,0-1-1,0 1 0,0 0 1,0-1-1,0 1 0,0 0 0,0-1 1,0 1-1,1 0 0,-1 0 0,0-1 1,0 1-1,1-1 0,-1 1 1,0 0-1,1-1 0,-1 1 0,1-1 1,-1 1-1,1-1 0,-1 1 1,1-1-1,-1 1 0,1-1 0,0 1 1,-1-1-1,1 0 0,-1 1 1,2-1-1,24-1 44,-21 0-34,0-1 1,0 0-1,0 0 1,0 0-1,0-1 1,-1 1 0,9-7-1,-12 7-6,1 1-1,-1-1 0,1 1 1,-1-1-1,0 0 1,0 1-1,0-1 1,0 0-1,0 0 1,0 0-1,0 0 0,-1 0 1,1 0-1,-1 0 1,1-2-1,-1 3 1,0 0 0,0 1 0,0-1-1,0 0 1,-1 0 0,1 0 0,0 1-1,-1-1 1,1 0 0,0 0 0,-1 1 0,1-1-1,-1 0 1,1 1 0,-1-1 0,1 1-1,-1-1 1,0 1 0,1-1 0,-1 1-1,0-1 1,1 1 0,-1-1 0,0 1 0,-1-1-1,-1 0 9,-1 1 0,1-1 0,0 0-1,-1 1 1,1 0 0,-1 0-1,1 0 1,-1 0 0,1 0 0,-1 1-1,1 0 1,0 0 0,-1 0 0,1 0-1,0 0 1,-4 2 0,5-2-12,0-1-1,1 1 1,-1 0 0,0 0 0,0 0-1,1 0 1,-1 0 0,0 0 0,1 1-1,0-1 1,-1 1 0,1-1-1,0 1 1,-1-1 0,1 1 0,0-1-1,0 1 1,0 0 0,0 0 0,1 0-1,-1-1 1,0 1 0,1 0 0,0 0-1,-1 0 1,1 0 0,0 0 0,0 0-1,0 0 1,0 4 0,1-4-1,1 0-1,-1 0 1,0 0 0,1 0 0,-1 0 0,1 0 0,0 0-1,-1-1 1,1 1 0,0 0 0,0-1 0,0 0 0,0 1-1,0-1 1,1 0 0,-1 0 0,0 0 0,0-1 0,1 1-1,-1 0 1,1-1 0,-1 1 0,0-1 0,5 0 0,-6 0 7,1 1 0,-1-1 0,0 0 0,1 0 0,-1 0 0,1 0 0,-1 0 0,0 0 0,1 0 0,-1 0 0,0-1 0,1 1 0,-1-1 0,0 1 1,1-1-1,-1 1 0,0-1 0,0 1 0,0-1 0,1 0 0,-1 0 0,0 0 0,0 0 0,1-1 0,-7-6 307,-17 3-42,19 4-246,0 1-16,0-1 0,0 1 1,0 0-1,-1 0 0,1 0 0,0 0 1,0 0-1,0 1 0,-1-1 0,1 1 1,0 0-1,0 0 0,0 0 1,0 0-1,0 1 0,0-1 0,0 1 1,1 0-1,-5 3 0,8-4-19,1 1-1,0-1 1,-1 0-1,1 0 1,0 0 0,0 0-1,-1-1 1,1 1-1,0 0 1,0-1 0,0 1-1,0-1 1,0 0-1,0 1 1,2-1-1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59.022"/>
    </inkml:context>
    <inkml:brush xml:id="br0">
      <inkml:brushProperty name="width" value="0.1" units="cm"/>
      <inkml:brushProperty name="height" value="0.1" units="cm"/>
      <inkml:brushProperty name="color" value="#333333"/>
    </inkml:brush>
  </inkml:definitions>
  <inkml:trace contextRef="#ctx0" brushRef="#br0">56 100 312,'0'0'155,"-1"0"0,1 0 0,-1 0 0,1 0 0,-1 0 0,1 0 0,0 0 1,-1 0-1,1 0 0,-1-1 0,-3-2 1705,4 3-1704,-1-1-1,1 1 0,0 0 0,0-1 0,0 1 0,-1-1 0,1 1 0,0 0 0,0-1 0,0 1 0,0-1 0,0 1 0,0-1 0,0 0 0,2-20 3306,0 11-2232,-3 10-1164,0 1-1,0-1 0,0 1 1,0 0-1,0 0 0,0 0 1,0 0-1,1 0 0,-1-1 1,0 1-1,1 1 1,-1-1-1,0 0 0,1 0 1,-1 0-1,1 0 0,0 0 1,-1 0-1,1 1 0,0-1 1,0 0-1,0 0 0,-1 0 1,1 1-1,1-1 0,-1 0 1,0 0-1,0 0 0,1 2 1,-1-2-46,0-1 0,0 1-1,0 0 1,0-1 0,0 1 0,0 0 0,0-1 0,1 1 0,-1 0 0,0-1-1,1 1 1,-1-1 0,0 1 0,1-1 0,-1 1 0,0 0 0,1-1 0,-1 0-1,1 1 1,-1-1 0,1 1 0,0-1 0,0 1 0,0-1-8,0 0-1,0 0 1,0 0 0,0 0 0,0-1 0,0 1 0,0 0-1,0 0 1,0-1 0,0 1 0,0-1 0,0 1 0,-1-1-1,1 1 1,0-1 0,0 0 0,0 1 0,-1-1 0,1 0-1,0 1 1,-1-1 0,2-1 0,26-36 430,-27 36-421,1 0 0,-1 1 0,0-1 0,0 0-1,-1 0 1,1 0 0,0 0 0,-1 0 0,1 0 0,-1 0 0,1 0 0,-1 0 0,0 0 0,0 0 0,0 0 0,0 0 0,0 0 0,0 0 0,-1 0 0,0-4 0,0 6-12,1-1 0,-1 0 1,0 0-1,1 1 0,-1-1 0,0 0 0,0 1 0,1-1 0,-1 1 1,0-1-1,0 1 0,0-1 0,0 1 0,0 0 0,0 0 0,0-1 1,0 1-1,1 0 0,-1 0 0,0 0 0,0 0 0,0 0 1,0 0-1,0 0 0,0 0 0,0 0 0,0 0 0,0 1 0,0-1 1,0 0-1,0 1 0,0-1 0,0 1 0,1-1 0,-1 1 0,0-1 1,0 1-1,1-1 0,-1 1 0,0 0 0,0-1 0,1 1 1,-1 0-1,0 1 0,-2 0-2,0 1 1,0 0-1,0 1 1,1-1 0,-1 0-1,1 1 1,0-1-1,0 1 1,-2 4-1,3 26 70,1-34-72,0 1 0,0 0 0,1 0-1,-1-1 1,0 1 0,1 0 0,-1 0 0,1-1 0,-1 1 0,1 0 0,-1-1 0,1 1 0,-1-1 0,1 1-1,-1-1 1,1 1 0,0-1 0,-1 1 0,1-1 0,0 1 0,1-1 0,0 1 9,1-1 0,-1 0 0,0 0 0,1 0 0,-1-1 0,0 1 0,1 0 0,-1-1 0,0 0 1,1 1-1,-1-1 0,0 0 0,0 0 0,0 0 0,0-1 0,0 1 0,3-3 0,-3 3 12,1-1 0,-1 0 0,0 0 0,0 0 0,0 0 0,0 0 0,0 0 0,0-1 0,-1 1-1,1-1 1,-1 1 0,1-1 0,-1 1 0,1-6 0,-2 7-10,0 0 0,0 0 0,0-1-1,0 1 1,-1 0 0,1 0 0,0 0 0,-1 0-1,1 0 1,-1-1 0,1 1 0,-1 0 0,0 0-1,1 0 1,-1 0 0,0 0 0,0 1 0,1-1-1,-1 0 1,0 0 0,0 0 0,0 1 0,0-1-1,0 1 1,0-1 0,-1 0 0,1 1 0,0 0-1,0-1 1,0 1 0,0 0 0,0 0 0,-1-1-1,1 1 1,0 0 0,0 0 0,-1 0 0,0 1-1,-2-1-4,1 1-1,0-1 1,-1 1-1,1 0 1,0 0-1,0 0 0,0 1 1,0-1-1,0 1 1,0-1-1,0 1 1,0 0-1,1 0 0,-1 0 1,1 1-1,-1-1 1,-3 6-1,4-7-9,1 1 1,-1-1-1,1 1 0,0 0 1,-1-1-1,1 1 0,0 0 1,0 0-1,0 0 0,0 0 1,0 0-1,1 0 0,-1 0 1,0 0-1,1 0 0,0 1 0,-1-1 1,1 0-1,0 0 0,0 0 1,0 0-1,1 1 0,-1-1 1,0 0-1,1 0 0,0 0 1,-1 0-1,2 2 0,-1-2 4,0-1 0,1 0 0,-1-1 0,0 1 0,1 0 0,-1 0 0,1 0 0,-1-1 0,1 1 0,-1-1 0,1 1 0,-1-1 0,1 0 0,-1 1 0,1-1 0,0 0 0,-1 0 0,1 0 0,-1 0 0,1-1 0,0 1 0,-1 0 0,1-1 0,-1 1 0,1-1 0,-1 1 0,1-1 0,-1 0 0,1 1 0,-1-1 0,3-2 0,-1 1 10,1 0-1,-1 0 1,0-1 0,0 1 0,0-1 0,0 0-1,-1 0 1,1 0 0,-1 0 0,1 0-1,-1 0 1,2-5 0,-4 7-8,0 1-1,0 0 1,0-1 0,0 1 0,1-1 0,-1 1-1,0-1 1,-1 1 0,1-1 0,0 1 0,0 0-1,0-1 1,0 1 0,0-1 0,0 1 0,0 0-1,-1-1 1,1 1 0,0-1 0,0 1 0,0 0-1,-1-1 1,1 1 0,0 0 0,-1-1 0,1 1-1,0 0 1,-1 0 0,1-1 0,0 1 0,-1 0-1,1 0 1,-1-1 0,-21-4 193,18 4-161,0 1 0,0 0 1,0 0-1,0 0 1,0 1-1,0-1 1,0 1-1,-5 2 0,8-2-39,0 0 0,0 0 0,0 0 0,0 0 0,0 0 0,0 1 0,0-1 0,0 0-1,1 1 1,-1-1 0,1 1 0,-1-1 0,1 1 0,-1-1 0,1 1 0,0-1 0,0 1 0,-1-1-1,1 1 1,0 0 0,1-1 0,-1 1 0,0-1 0,0 1 0,1-1 0,-1 1 0,1-1-1,-1 1 1,1-1 0,0 0 0,-1 1 0,1-1 0,0 0 0,0 1 0,0-1 0,0 0-1,0 0 1,0 0 0,0 0 0,2 1 0,-1 0 4,-1-1 0,0 1 0,0-1-1,1 0 1,-1 1 0,1-1 0,-1 0 0,1 0 0,0 0 0,-1 0-1,1 0 1,0-1 0,0 1 0,-1 0 0,1-1 0,0 1 0,0-1-1,0 0 1,0 0 0,0 1 0,0-1 0,0-1 0,-1 1 0,1 0-1,0 0 1,0-1 0,0 1 0,0-1 0,0 1 0,-1-1-1,1 0 1,0 0 0,-1 0 0,1 0 0,2-2 0,-6 5 1,0 0-1,0-1 1,0 1 0,0-1 0,0 0 0,-1 0 0,1 0-1,0 0 1,-1 0 0,1 0 0,-1-1 0,1 1-1,0-1 1,-1 0 0,1 1 0,-1-1 0,0 0 0,1-1-1,-1 1 1,1 0 0,0-1 0,-1 1 0,1-1 0,-1 0-1,1 0 1,0 0 0,-1 0 0,1 0 0,0 0 0,0-1-1,0 1 1,0-1 0,0 0 0,0 1 0,1-1-1,-1 0 1,0 0 0,1 0 0,-1 0 0,1 0 0,0 0-1,0-1 1,0 1 0,0 0 0,0-1 0,0 1 0,1-1-1,-1 1 1,1 0 0,0-1 0,0 1 0,-1-1 0,2 1-1,-1-1 1,0 1 0,0-1 0,1 1 0,-1-1-1,1 1 1,1-3 0,-3 7 0,-1 0-1,1 1 1,0-1 0,0 1-1,0-1 1,0 1-1,1-1 1,-1 1 0,1 0-1,-1-1 1,1 1-1,0-1 1,0 1 0,0 0-1,1-1 1,-1 1 0,1 0-1,-1-1 1,1 1-1,0-1 1,0 1 0,0-1-1,0 1 1,0-1-1,1 0 1,-1 1 0,1-1-1,-1 0 1,1 0-1,2 2 1,-2-3 8,0 0 0,0 0 0,0 0 0,0-1 0,0 1 0,0 0 0,0-1 0,0 0 0,1 1 0,-1-1 0,0 0 0,0 0 0,0 0 0,0 0 0,1-1 0,-1 1 0,0-1 0,0 1 0,0-1 0,0 0 0,0 1 0,0-1 0,0 0 0,0 0 0,0-1 0,-1 1 0,1 0 0,0-1 0,-1 1 0,1-1 0,-1 1 0,1-1 0,-1 0 0,0 1 0,0-1 0,2-4 0,-2 4 4,0 0-1,0 0 0,0 0 1,0 0-1,-1 0 0,1-1 1,-1 1-1,1 0 1,-1 0-1,0-1 0,0 1 1,0 0-1,0 0 0,0-1 1,0 1-1,-1 0 1,1 0-1,-1-1 0,0 1 1,0 0-1,0 0 0,0 0 1,0 0-1,0 0 1,0 0-1,0 0 0,-1 1 1,1-1-1,-3-2 0,3 2-14,-1 1-1,1-1 1,-1 1-1,0-1 1,1 1-1,-1-1 1,0 1-1,0 0 0,0 0 1,0 0-1,0 0 1,0 0-1,0 0 1,0 1-1,-1-1 1,1 1-1,0-1 1,0 1-1,-1 0 0,1 0 1,0 0-1,0 0 1,-1 0-1,1 1 1,0-1-1,0 0 1,0 1-1,-1 0 1,-2 1-1,5-2-18,-1 0 0,1 1 0,-1-1-1,1 0 1,-1 1 0,1-1 0,-1 0 0,1 1 0,0-1-1,-1 1 1,1-1 0,0 0 0,-1 1 0,1-1 0,0 1-1,-1-1 1,1 1 0,0-1 0,0 1 0,0 0 0,-1-1-1,1 1 1,0-1 0,0 1 0,0-1 0,0 1 0,0 0-1,0-1 1,0 1 0,0-1 0,0 1 0,0-1 0,1 1-1,-1 0 1,0-1 0,0 1 0,0-1 0,1 1 0,-1-1-1,1 1 1,17 18-4080,-15-16 3104,9 8-827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0.855"/>
    </inkml:context>
    <inkml:brush xml:id="br0">
      <inkml:brushProperty name="width" value="0.1" units="cm"/>
      <inkml:brushProperty name="height" value="0.1" units="cm"/>
      <inkml:brushProperty name="color" value="#333333"/>
    </inkml:brush>
  </inkml:definitions>
  <inkml:trace contextRef="#ctx0" brushRef="#br0">37 106 1864,'0'-2'389,"1"0"-1,0 1 1,-1-1-1,1 0 1,-1 0 0,0 1-1,1-1 1,-1 0-1,0 0 1,0 0-1,0 1 1,0-1-1,-1 0 1,1 0-1,0 0 1,-1 1-1,1-1 1,-1 0-1,-1-3 1,1 5-312,1 0 0,0 0 0,-1-1 1,1 1-1,0 0 0,-1 0 0,1 0 0,0-1 1,-1 1-1,1 0 0,0 0 0,-1 0 0,1 0 1,0 0-1,-1 0 0,1 0 0,-1 0 0,1 0 1,0 0-1,-1 0 0,1 0 0,-1 0 0,1 0 1,0 0-1,-1 0 0,1 0 0,0 1 0,-1-1 1,1 0-1,-1 0 0,-15 19 479,15-19-521,1 1 0,-1 0 0,0 1 0,1-1 0,-1 0 0,0 0 0,1 0 0,0 0 0,-1 0-1,1 1 1,0-1 0,-1 0 0,1 0 0,0 1 0,0-1 0,0 0 0,0 0 0,0 1 0,0-1 0,0 0 0,1 0 0,-1 1 0,0-1 0,1 0 0,-1 0 0,1 0 0,-1 0-1,1 1 1,0-1 0,-1 0 0,1 0 0,0 0 0,0 0 0,0-1 0,0 1 0,-1 0 0,1 0 0,0 0 0,2 0 0,-1 0-12,0 0 0,0-1 0,0 1 0,-1-1 0,1 1 1,0-1-1,0 0 0,0 0 0,0 0 0,0 0 0,0 0 0,0 0 0,0 0 1,0-1-1,0 1 0,0-1 0,-1 1 0,1-1 0,0 0 0,0 0 0,0 0 1,-1 0-1,1 0 0,-1 0 0,3-2 0,-1 0 46,-1-1 0,1 0 0,-1 0 0,0 1 0,0-1 1,0-1-1,-1 1 0,1 0 0,-1 0 0,0 0 0,0-1 0,-1 1 0,1-1 0,-1 1 0,0-1 0,0-6 0,0 10-51,0-1 0,0 0 0,0 1 0,-1-1-1,1 0 1,0 1 0,0-1 0,-1 1 0,1-1 0,-1 1-1,0-1 1,1 1 0,-1-1 0,0 1 0,0-1 0,0 1-1,0 0 1,0 0 0,0-1 0,0 1 0,0 0 0,-1 0-1,1 0 1,0 0 0,-1 0 0,1 1 0,-1-1 0,1 0 0,-1 1-1,1-1 1,-1 1 0,1-1 0,-1 1 0,1 0 0,-1-1-1,0 1 1,1 0 0,-1 0 0,0 0 0,1 1 0,-1-1-1,1 0 1,-1 0 0,0 1 0,1-1 0,-2 2 0,1-2-20,1 0 0,0 0 0,0 0 0,-1 1 0,1-1 0,0 0 0,0 1 0,0-1 0,0 1 1,0 0-1,0-1 0,0 1 0,0 0 0,0-1 0,0 1 0,0 0 0,0 0 0,0 0 0,0 0 1,1 0-1,-1 0 0,0 0 0,1 0 0,-1 0 0,1 0 0,-1 0 0,1 1 0,-1-1 1,1 0-1,0 0 0,0 0 0,0 1 0,-1-1 0,1 0 0,0 0 0,1 1 0,-1 1 0,1 0 3,1-1 0,-1 1 0,1-1 0,0 1 0,-1-1 0,1 1 0,0-1 1,0 0-1,1 0 0,-1 0 0,0 0 0,1-1 0,-1 1 0,5 2 0,-5-3 7,0 0 1,0 0 0,0 0 0,0 0-1,1 0 1,-1 0 0,0-1 0,1 1 0,-1-1-1,0 0 1,1 1 0,-1-1 0,1 0-1,-1 0 1,0-1 0,1 1 0,3-1 0,-6 0-2,1 1 0,0 0 0,0-1 0,-1 1 0,1-1 0,0 0 1,-1 1-1,1-1 0,-1 1 0,1-1 0,0 0 0,-1 0 0,0 1 1,1-1-1,-1 0 0,1 0 0,-1 1 0,0-1 0,0 0 0,1-2 1,-1 0 12,0 1 1,0-1-1,0 0 1,0 0 0,0 0-1,-1 0 1,0 0 0,1 0-1,-2-3 1,1 4-2,0 0-1,1 0 1,-1 0 0,0 0-1,0 0 1,0 0 0,0 0-1,0 1 1,0-1 0,0 0-1,-1 1 1,1-1 0,-1 1-1,1 0 1,-1-1 0,0 1-1,1 0 1,-4-2 0,4 3-15,-1-1 1,1 1 0,0 0-1,-1 0 1,1 0 0,-1 0-1,1 0 1,0 0 0,-1 0-1,1 0 1,0 0 0,-1 1-1,1-1 1,0 0 0,-1 1-1,1-1 1,0 1 0,0 0-1,0-1 1,-1 1 0,0 1 0,0 0-8,0-1 1,0 1-1,1 0 1,-1 0-1,0 0 1,1 0-1,0 1 1,-1-1-1,1 0 1,0 0 0,0 1-1,0-1 1,0 1-1,1-1 1,-1 1-1,1-1 1,0 1-1,-1-1 1,1 1 0,0-1-1,0 1 1,1 0-1,-1-1 1,0 1-1,1-1 1,0 1-1,0-1 1,-1 1-1,3 2 1,-1-2 4,0-1 1,-1 1-1,2 0 0,-1-1 1,0 0-1,1 1 0,-1-1 0,1 0 1,-1 0-1,4 1 0,-5-2 4,0-1-1,-1 1 1,1-1-1,0 1 1,0-1-1,-1 0 1,1 1-1,0-1 0,0 0 1,0 0-1,0 0 1,-1 1-1,1-1 1,0 0-1,0 0 1,0 0-1,0 0 1,-1 0-1,1-1 0,0 1 1,0 0-1,0 0 1,-1 0-1,1-1 1,0 1-1,0-1 1,0 1-1,-1 0 1,1-1-1,0 1 0,-1-1 1,1 1-1,0-1 1,-1 0-1,1 1 1,-1-1-1,1 0 1,-1 1-1,1-1 1,-1 0-1,0 0 0,1 1 1,-1-1-1,1-1 1,-1 0 0,0 0 1,0 0 0,0 1-1,0-1 1,0 0 0,0 1-1,0-1 1,-1 0 0,1 1-1,0-1 1,-1 0 0,0 1-1,1-1 1,-1 1 0,0-1-1,0 1 1,0-1 0,0 1-1,0 0 1,0-1 0,0 1-1,0 0 1,-1 0 0,1 0-1,0 0 1,-1 0 0,1 0-1,-1 0 1,1 0 0,-1 1-1,1-1 1,-1 1 0,1-1-1,-1 1 1,0-1 0,1 1-1,-1 0 1,0 0 0,0 0-1,1 0 1,-1 0 0,0 0 0,1 0-1,-1 1 1,0-1 0,1 0-1,-1 1 1,1 0 0,-1-1-1,0 1 1,1 0 0,-1 0-1,1 0 1,-3 2 0,5-4-5,1 0 1,-1 0 0,1 0-1,-1 0 1,1 0 0,-1 1-1,1-1 1,-1 0 0,1 1-1,0-1 1,-1 1 0,1 0-1,0 0 1,0 0 0,-1-1 0,1 1-1,0 1 1,-1-1 0,1 0-1,0 0 1,-1 1 0,1-1-1,0 1 1,-1-1 0,1 1-1,-1 0 1,1 0 0,-1-1-1,1 1 1,-1 0 0,0 0 0,1 1-1,-1-1 1,0 0 0,0 0-1,0 1 1,0-1 0,0 0-1,0 1 1,0-1 0,0 1-1,0-1 1,-1 1 0,1 0-1,-1-1 1,1 1 0,-1 0 0,0-1-1,1 1 1,-1 0 0,0-1-1,0 1 1,0 0 0,-1-1-1,1 1 1,0 0 0,-1-1-1,1 1 1,-1 0 0,1-1-1,-1 1 1,0-1 0,1 1 0,-1-1-1,-1 2 1,4-6 25,0 0-1,0 0 1,0 0 0,0-1 0,-1 1-1,1-1 1,-1 1 0,0-1 0,0 0-1,0 1 1,-1-1 0,1 0 0,-1-4-1,0 7-16,1-1 0,-1 1 0,0-1 0,0 1-1,0-1 1,0 1 0,0-1 0,-1 1-1,1-1 1,0 1 0,-1-1 0,1 1-1,-1 0 1,1-1 0,-1 1 0,0-1 0,0 1-1,1 0 1,-1 0 0,0 0 0,0-1-1,0 1 1,0 0 0,-1 0 0,1 0-1,0 0 1,0 1 0,-1-1 0,1 0 0,0 0-1,-1 1 1,1-1 0,0 1 0,-4-1-1,4 1-12,-1 0 0,1 0-1,-1 0 1,1 0-1,-1 1 1,0-1 0,1 1-1,0-1 1,-1 1-1,1-1 1,-1 1 0,1 0-1,0 0 1,-1 0-1,1 0 1,0 0-1,0 0 1,0 0 0,0 0-1,0 0 1,0 0-1,0 1 1,-1 0 0,0 2-4,0-1 0,0 1 1,0 0-1,1 0 1,-1 0-1,1 0 1,0 0-1,0 0 0,0 4 1,1-6 3,-1 0 0,1 0 0,0 0 0,0 0 0,0 0 0,1 0 0,-1 0 0,0 0 0,1 0 0,-1 0 0,1 0 0,0 0 0,-1 0 0,1 0 0,0 0 0,2 2 0,-2-3 2,0 0 0,0-1 0,0 1 0,0 0 1,1-1-1,-1 1 0,0-1 0,0 0 0,0 1 1,1-1-1,-1 0 0,0 0 0,0 0 0,1 0 1,-1 0-1,0 0 0,0 0 0,0 0 1,1 0-1,-1-1 0,0 1 0,0 0 0,1-1 1,-1 1-1,0-1 0,0 1 0,0-1 0,0 0 1,0 1-1,1-2 0,30-22 405,-17 7-1341,-10 1-4027,-6 11 3111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3.125"/>
    </inkml:context>
    <inkml:brush xml:id="br0">
      <inkml:brushProperty name="width" value="0.1" units="cm"/>
      <inkml:brushProperty name="height" value="0.1" units="cm"/>
      <inkml:brushProperty name="color" value="#333333"/>
    </inkml:brush>
  </inkml:definitions>
  <inkml:trace contextRef="#ctx0" brushRef="#br0">103 50 1824,'-3'-24'7450,"-5"6"-4612,7 18-2819,1-1 0,0 1 0,0 0 0,-1-1 1,1 1-1,0 0 0,-1 0 0,1-1 1,0 1-1,-1 0 0,1 0 0,0-1 0,-1 1 1,1 0-1,-1 0 0,1 0 0,-1 0 0,1 0 1,0 0-1,-1-1 0,1 1 0,-1 0 0,1 0 1,0 0-1,-1 1 0,1-1 0,-1 0 0,1 0 1,-1 0-1,0 0 0,-13 20 704,13-17-658,-1 0 0,1-1 1,1 1-1,-1 0 1,0 0-1,1 0 0,0 0 1,-1 0-1,1 0 0,0 0 1,0 0-1,1 0 1,-1 0-1,1 0 0,-1 0 1,1-1-1,0 1 1,2 4-1,-2-6-42,-1 0-1,1 0 1,-1-1-1,1 1 1,0 0 0,-1-1-1,1 1 1,0 0-1,-1-1 1,1 1 0,0-1-1,0 1 1,0-1 0,0 1-1,0-1 1,0 1-1,-1-1 1,1 0 0,0 0-1,0 0 1,2 1-1,-1-1 0,0-1 0,0 1 0,0-1 0,0 1 0,0-1 0,0 1 0,-1-1 0,1 0 0,0 0 0,0 0 0,0 0 0,-1 0 0,1-1 0,2-1 0,-1 0 45,0-1-1,0 1 0,0 0 1,0-1-1,0 0 0,-1 0 1,0 1-1,0-2 0,3-6 1,-5 10-54,1 0 1,-1 0 0,0 0-1,0 0 1,1-1 0,-1 1-1,0 0 1,0 0 0,0 0-1,0 0 1,-1-1 0,1 1-1,0 0 1,0 0-1,-1 0 1,1 0 0,-1 0-1,1 0 1,-1 0 0,1 0-1,-1 0 1,1 0 0,-1 0-1,0 0 1,0 0 0,0 0-1,1 0 1,-1 1 0,0-1-1,0 0 1,0 1-1,0-1 1,0 0 0,0 1-1,0 0 1,0-1 0,-1 1-1,1-1 1,0 1 0,0 0-1,0 0 1,0 0 0,0 0-1,-3 0 1,2 0-10,-1 0-1,1 1 1,0-1-1,0 1 1,-1-1-1,1 1 1,0 0 0,0 0-1,0 0 1,0 0-1,0 0 1,0 1 0,0-1-1,0 0 1,0 1-1,1 0 1,-1-1-1,0 1 1,1 0 0,0 0-1,-1 0 1,1 0-1,0 0 1,0 0 0,0 0-1,0 0 1,0 1-1,0 2 1,0-4-2,0 1 0,1 0 1,-1 0-1,0-1 0,1 1 0,-1 0 1,1 0-1,0 0 0,-1 0 0,1 0 1,0 0-1,0 0 0,0 0 0,1-1 0,-1 1 1,0 0-1,1 0 0,-1 0 0,1 0 1,0 0-1,-1-1 0,1 1 0,0 0 1,0-1-1,0 1 0,0 0 0,0-1 1,1 0-1,-1 1 0,0-1 0,1 0 0,-1 1 1,3 0-1,-3-2 6,1 0 0,-1 0 1,1 0-1,-1 0 0,1 0 1,0 0-1,-1-1 0,1 1 0,-1 0 1,1-1-1,-1 1 0,1-1 1,-1 0-1,0 1 0,1-1 0,-1 0 1,0 0-1,1 0 0,-1 0 0,0 0 1,0 0-1,0 0 0,0-1 1,0 1-1,0 0 0,0 0 0,0-1 1,-1 1-1,1-1 0,0 1 0,-1-1 1,1 1-1,-1-1 0,0 1 1,1-2-1,0 0 15,0 0 0,0 1 0,0-1 0,-1 0 0,1 1 0,-1-1 0,0 0 0,1 0 0,-1 0 0,0 1 0,-1-1 0,1 0 0,0 0 0,-1 1 0,0-1 0,1 0 0,-1 1-1,0-1 1,-3-4 0,3 6-11,-1-1 0,1 1 0,-1 0 0,1 0 0,-1 0 0,1 1 0,-1-1 0,0 0 0,1 1 0,-1-1 0,0 1 0,0-1 0,1 1 0,-1 0 0,0 0 0,0 0 0,0 0 0,1 0 0,-1 0 0,0 0 0,0 0 0,-2 1 0,0 1-7,-1-1 0,1 1 0,0 0 0,0 0-1,0 0 1,0 1 0,0-1 0,0 1-1,-3 4 1,3-4-10,1 0 0,0 0 0,0 1-1,0 0 1,1-1 0,-1 1 0,1 0 0,0 0 0,-2 5 0,3-7 4,1-1 0,-1 1 0,1 0 0,-1-1 0,1 1 0,0 0 0,0-1 0,0 1 1,0 0-1,0-1 0,0 1 0,0 0 0,0-1 0,1 1 0,-1 0 0,1-1 0,-1 1 1,1-1-1,0 1 0,-1-1 0,1 1 0,0-1 0,1 2 0,1-1 9,0 1 0,0-1 0,0 0-1,0 0 1,1-1 0,-1 1 0,0-1 0,1 1 0,-1-1-1,1 0 1,-1 0 0,1-1 0,0 1 0,-1-1-1,1 0 1,0 0 0,-1 0 0,1 0 0,0-1-1,-1 1 1,1-1 0,-1 0 0,1 0 0,-1 0 0,1-1-1,-1 1 1,0-1 0,1 0 0,-1 1 0,0-2-1,0 1 1,-1 0 0,1-1 0,0 1 0,-1-1 0,1 0-1,-1 0 1,0 0 0,0 0 0,0 0 0,0 0-1,1-6 1,-2 7 1,-1 0-1,0 1 1,0-1-1,0 0 1,0 0-1,0 0 0,-1 0 1,1 1-1,-1-1 1,1 0-1,-1 0 1,1 1-1,-1-1 1,0 0-1,0 1 1,0-1-1,0 1 1,0-1-1,0 1 0,0-1 1,-1 1-1,1 0 1,-1-1-1,1 1 1,0 0-1,-1 0 1,0 0-1,1 0 1,-3 0-1,2-1-7,-1 0-1,0 1 1,0-1-1,0 1 1,0 0 0,0 0-1,0 0 1,0 0-1,0 1 1,0-1 0,0 1-1,-1 0 1,1 0-1,0 0 1,0 0 0,-5 1-1,7 0-3,0-1 1,1 1-1,-1-1 0,0 1 0,0 0 0,1 0 0,-1-1 0,0 1 1,1 0-1,-1 0 0,1 0 0,-1 0 0,1 0 0,-1 0 0,1 0 1,0 0-1,-1 0 0,1 0 0,0 0 0,0 0 0,0 0 1,0 0-1,-1 0 0,2 0 0,-1 0 0,0 0 0,0 0 0,0 0 1,0 0-1,1 0 0,-1 0 0,0 0 0,1 0 0,-1 0 0,1-1 1,0 3-1,0-1 3,0-1 1,0 1-1,0 0 1,0 0-1,0-1 0,0 1 1,0-1-1,0 1 1,1-1-1,-1 0 1,1 1-1,-1-1 1,1 0-1,-1 0 1,1 0-1,0 0 0,-1 0 1,1 0-1,0-1 1,2 2-1,25-3 65,-28 1-59,-1 0-1,1 0 1,0 0 0,0-1-1,0 1 1,0 0-1,-1 0 1,1 0 0,0-1-1,0 1 1,0 0-1,-1-1 1,1 1 0,0-1-1,0 1 1,-1-1-1,1 1 1,0-1 0,-1 1-1,1-1 1,-1 0-1,1 1 1,-1-1 0,1 0-1,-1 1 1,1-1 0,-1 0-1,0 0 1,1 0-1,-1 0 1,-1-2-95,-1 1-1,1 0 1,-1 0-1,0 0 1,0 0 0,0 0-1,0 0 1,0 1-1,0-1 1,0 1 0,-1-1-1,1 1 1,0 0-1,-1 0 1,1 0-1,-1 0 1,0 0 0,1 1-1,-1-1 1,1 1-1,-1 0 1,0 0 0,-4 0-1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5.816"/>
    </inkml:context>
    <inkml:brush xml:id="br0">
      <inkml:brushProperty name="width" value="0.1" units="cm"/>
      <inkml:brushProperty name="height" value="0.1" units="cm"/>
      <inkml:brushProperty name="color" value="#333333"/>
    </inkml:brush>
  </inkml:definitions>
  <inkml:trace contextRef="#ctx0" brushRef="#br0">129 40 856,'-39'19'13323,"37"-19"-13299,1 1 0,0-1 0,-1 1 0,1 0 0,0-1 0,0 1 0,-1 0 0,1 0 0,0 0 0,0 0 0,0 0 0,0 0 0,0 0 0,0 1 0,1-1 0,-1 0 0,0 0 0,0 1-1,1-1 1,-1 0 0,1 1 0,-1-1 0,1 1 0,0-1 0,0 0 0,-1 1 0,1-1 0,0 1 0,0 1 0,0 1 25,-1 0 0,1 0 0,0 0 0,0-1 1,0 1-1,1 0 0,-1 0 0,1 0 0,0-1 0,2 7 0,-2-10-32,-1 0-1,1 1 1,-1-1 0,1 0 0,0 0-1,-1 0 1,1 0 0,-1 0-1,1 0 1,0 0 0,-1 0 0,1 0-1,-1 0 1,1-1 0,-1 1-1,1 0 1,0 0 0,-1 0 0,1-1-1,-1 1 1,1 0 0,-1-1 0,1 1-1,-1 0 1,0-1 0,1 1-1,-1 0 1,1-1 0,-1 1 0,0-1-1,1 1 1,-1-1 0,0 1-1,1-1 1,-1 1 0,0-1 0,0 0-1,0 1 1,1-1 0,16-26 424,-16 25-377,-1 1-45,1 0 0,-1 0 0,1 0 0,-1 0 0,1 0 0,-1 0 0,0 1 0,1-1 0,-1 0 0,0 0 0,0 0 1,0 0-1,0 0 0,0 0 0,0 0 0,0 0 0,0 0 0,0 0 0,0 0 0,-1 0 0,1 0 0,0 0 0,-1 0 0,1 0 1,0 0-1,-1 0 0,1 0 0,-1 0 0,0 0 0,1 1 0,-2-2 0,-1 0 4,1 0 1,0 1-1,-1-1 1,1 1-1,-1 0 0,1 0 1,-1 0-1,0 0 1,1 0-1,-1 1 0,0-1 1,-2 1-1,1-1-10,-1 1 1,1 0-1,0 0 1,0 0-1,0 1 1,0-1-1,0 1 0,-6 2 1,9-3-12,-1 1 1,1-1-1,0 1 1,0-1-1,0 1 0,0 0 1,-1-1-1,1 1 1,0 0-1,0 0 1,0 0-1,0 0 0,1 0 1,-1 0-1,0 0 1,0 0-1,1 0 1,-1 0-1,0 0 1,1 0-1,-1 1 0,1-1 1,-1 0-1,1 2 1,0-1-1,0 0 1,0 0 0,0-1-1,0 1 1,1 0 0,-1 0-1,1-1 1,-1 1 0,1 0-1,-1-1 1,1 1 0,0 0-1,0-1 1,0 1 0,0-1-1,0 0 1,0 1 0,1-1-1,-1 0 1,0 1 0,1-1-1,-1 0 1,1 0 0,-1 0-1,1 0 1,-1-1 0,1 1-1,0 0 1,-1-1 0,1 1-1,0-1 1,0 1 0,-1-1-1,1 0 1,0 0 0,0 0-1,-1 0 1,1 0 0,0 0-1,3-1 1,-3 1 9,0 0 1,0 0-1,0 0 0,0 0 1,0 0-1,0-1 1,-1 1-1,1-1 0,0 1 1,0-1-1,0 0 0,-1 1 1,1-1-1,0 0 0,-1 0 1,1 0-1,0-1 1,-1 1-1,0 0 0,1 0 1,-1-1-1,0 1 0,0-1 1,1 1-1,-1-1 1,-1 0-1,1 1 0,0-1 1,0 0-1,0 0 0,-1 0 1,1 1-1,-1-1 0,0 0 1,1 0-1,-1-3 1,-1 3 5,-1 0 0,1 0 1,-1 0-1,1 0 1,-1 1-1,1-1 1,-1 1-1,0-1 1,0 1-1,0 0 1,0-1-1,0 1 1,0 0-1,0 0 0,0 1 1,-1-1-1,-1 0 1,-1-1-6,0 0 1,0 1-1,0 0 1,1 0-1,-1 0 1,0 0-1,-6 1 1,10 0-16,0 0 0,0 0 0,0 0 0,0 0 0,0 0 0,0 1 0,0-1 0,0 0 0,0 1 0,1-1 0,-1 1 0,0-1 0,0 1 0,0-1 0,0 1 0,1-1 0,-1 1 0,0 0 0,0 0 0,1-1 0,-1 1 0,1 0 0,-1 0 1,1 0-1,-1-1 0,1 1 0,-1 0 0,1 0 0,0 0 0,-1 0 0,1 0 0,0 0 0,0 0 0,0 0 0,0 0 0,0 0 0,0 0 0,0 0 0,0 0 0,0 0 0,0 0 0,1 0 0,-1 0 0,0 0 0,1 0 0,-1 0 0,0-1 0,1 1 0,-1 0 0,1 0 0,0 0 0,-1 0 1,2 0-1,0 3-2,0-1 0,1 0 1,-1 1-1,1-1 1,0 0-1,0-1 0,0 1 1,0 0-1,1-1 1,-1 0-1,8 4 0,-10-5 9,1 0-1,0-1 0,0 1 1,0-1-1,0 0 0,-1 0 0,1 1 1,0-1-1,0 0 0,0 0 1,0-1-1,0 1 0,0 0 1,0-1-1,-1 1 0,4-2 0,-5 2 3,1-1-1,0 1 0,0-1 1,-1 1-1,1-1 1,-1 0-1,1 1 0,-1-1 1,1 0-1,-1 1 0,1-1 1,-1 0-1,0 0 0,1 0 1,-1 1-1,0-1 0,1 0 1,-1 0-1,0 0 0,0 0 1,0 1-1,0-1 0,0 0 1,0 0-1,0-1 0,-1 0 6,1 0 0,-1-1 0,0 1 0,0 0-1,0-1 1,0 1 0,0 0 0,0 0 0,0 0 0,-1 0-1,1 0 1,-1 0 0,0 1 0,1-1 0,-1 0-1,0 1 1,0-1 0,0 1 0,0 0 0,0 0-1,-1 0 1,1 0 0,0 0 0,-4-1 0,-21 4 26,26-2-39,1 0-1,0 1 1,-1-1-1,1 0 1,-1 0-1,1 0 0,0 0 1,-1 0-1,1 1 1,-1-1-1,1 0 1,0 0-1,-1 1 1,1-1-1,0 0 1,-1 1-1,1-1 1,0 0-1,0 1 1,-1-1-1,1 0 1,0 1-1,0-1 1,0 1-1,-1-1 0,1 0 1,0 1-1,0-1 1,0 1-1,0-1 1,0 0-1,0 1 1,0-1-1,0 1 1,0-1-1,0 1 1,0-1-1,0 0 1,0 1-1,0-1 1,1 1-1,-1-1 1,0 0-1,0 1 0,0-1 1,1 1-1,-1-1 1,0 0-1,0 1 1,1-1-1,-1 0 1,0 1-1,1-1 1,-1 0-1,0 0 1,1 1-1,-1-1 1,0 0-1,1 0 1,0 1-1,1 1 2,1-1 1,0 1-1,0 0 0,0-1 0,0 0 0,0 1 1,1-1-1,-1 0 0,0-1 0,0 1 1,1-1-1,-1 1 0,1-1 0,-1 0 0,0 0 1,1 0-1,-1-1 0,0 1 0,1-1 1,-1 0-1,0 0 0,0 0 0,0 0 1,6-4-1,-7 5 5,0-1 0,0 0 1,-1 0-1,1 0 1,0-1-1,-1 1 0,1 0 1,-1-1-1,0 1 0,1-1 1,-1 1-1,0-1 0,0 0 1,0 1-1,0-1 0,0 0 1,0 0-1,0 0 1,-1 0-1,1 0 0,-1 0 1,1 0-1,-1 0 0,0 0 1,0 0-1,0 0 0,0 0 1,0 0-1,0 0 1,0 0-1,-1 0 0,1 0 1,-1 1-1,0-1 0,1 0 1,-1 0-1,0 0 0,0 0 1,0 1-1,0-1 0,-2-2 1,2 3-5,0 0 0,0 0 0,0 0 0,0-1 0,0 1 0,0 0 0,-1 0 0,1 1 0,0-1 0,-1 0 0,1 0 0,0 1 1,-1-1-1,1 0 0,-1 1 0,1 0 0,-1-1 0,1 1 0,-1 0 0,1 0 0,-1-1 0,1 1 0,-1 0 0,0 1 0,1-1 0,-2 0 0,-1 1-3,1 0 0,0 1 0,-1-1 0,1 1 0,0-1 0,0 1 0,0 0 0,0 0 0,0 0 0,0 1 0,-3 4 0,3-6-2,1 1 1,0 0-1,0 0 0,0 0 1,1 1-1,-1-1 1,0 0-1,1 1 0,0-1 1,-1 1-1,1-1 0,0 1 1,0 0-1,1-1 1,-1 1-1,0 0 0,1 0 1,0-1-1,0 1 1,0 0-1,0 0 0,0 0 1,0-1-1,1 1 1,-1 0-1,1 0 0,0-1 1,0 1-1,0 0 1,0-1-1,0 1 0,0-1 1,3 3-1,-2-3 4,0 0 0,1-1 1,0 1-1,-1-1 0,1 0 0,0 0 0,0 0 1,-1 0-1,1 0 0,0 0 0,0-1 0,0 1 1,0-1-1,0 0 0,0 0 0,0 0 0,0 0 0,0-1 1,0 1-1,0-1 0,0 0 0,0 0 0,4-2 1,-4 2 6,1 0 1,-1-1 0,0 1 0,0-1 0,-1 1 0,1-1 0,0 0-1,-1 0 1,1 0 0,-1-1 0,1 1 0,-1-1 0,0 1 0,0-1-1,0 0 1,0 1 0,-1-1 0,1 0 0,-1 0 0,0 0 0,2-6-1,-3 8 4,0-1-1,0 1 1,0 0-1,0 0 0,0-1 1,0 1-1,0 0 0,0-1 1,-1 1-1,1 0 0,0 0 1,-1-1-1,1 1 0,-1 0 1,1 0-1,-1 0 0,0 0 1,0 0-1,1 0 0,-1 0 1,0 0-1,0 0 0,0 0 1,0 0-1,0 0 0,-1 0 1,-1-1-1,0 1 0,0 0 0,1 0 0,-1 0 0,0 0 0,0 1 0,0-1 0,0 1 0,0 0 0,0 0 0,-5 0 0,5 0-14,0 0-1,0 0 1,1 0-1,-1 1 1,0-1 0,0 1-1,1-1 1,-1 1 0,0 0-1,1 0 1,-1 1 0,1-1-1,-1 0 1,1 1 0,0-1-1,-1 1 1,1 0-1,0 0 1,0 0 0,0 0-1,0 0 1,1 0 0,-1 1-1,1-1 1,-1 1 0,1-1-1,-2 5 1,3-5 0,0 0 0,0 1 1,0-1-1,0 1 0,0-1 1,1 0-1,-1 1 0,1-1 1,-1 0-1,1 1 0,0-1 0,0 0 1,0 0-1,0 0 0,1 0 1,-1 0-1,0 0 0,1 0 1,-1 0-1,1 0 0,0-1 0,0 1 1,0-1-1,0 1 0,0-1 1,0 0-1,0 0 0,0 1 0,0-2 1,0 1-1,1 0 0,3 1 1,-2-1 6,1 0 1,0 0 0,-1 0 0,1-1-1,0 1 1,0-1 0,0 0-1,-1 0 1,1-1 0,0 0 0,0 0-1,-1 0 1,1 0 0,0 0-1,5-4 1,-8 5-4,-1-1 0,1 0 0,-1 0 0,1 1 0,-1-1 0,0 0 0,1 0 0,-1 0-1,0-1 1,0 1 0,0 0 0,1 0 0,-1-1 0,0 1 0,-1 0 0,1-1 0,0 1 0,0-1 0,-1 1 0,1-1 0,-1 0-1,1 1 1,-1-1 0,1-1 0,-2 1 31,1 0-1,-1 1 1,1-1-1,-1 1 0,0-1 1,0 1-1,0-1 1,0 1-1,0 0 1,0-1-1,0 1 1,0 0-1,0 0 0,0 0 1,-1 0-1,1 0 1,-1 0-1,1 0 1,-2-1-1,-2 0-290,1-1-1,-1 1 0,1 0 1,-1 1-1,0-1 1,1 1-1,-1 0 1,0 0-1,0 0 0,0 1 1,0 0-1,0 0 1,0 0-1,0 0 1,-6 2-1,8 2-994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8.555"/>
    </inkml:context>
    <inkml:brush xml:id="br0">
      <inkml:brushProperty name="width" value="0.1" units="cm"/>
      <inkml:brushProperty name="height" value="0.1" units="cm"/>
      <inkml:brushProperty name="color" value="#333333"/>
    </inkml:brush>
  </inkml:definitions>
  <inkml:trace contextRef="#ctx0" brushRef="#br0">61 62 1624,'-4'4'6314,"7"-15"-2920,4-27-1659,-7 38-1715,0-1 1,1 0-1,-1 1 0,0-1 1,0 1-1,0-1 0,0 1 1,0-1-1,0 1 0,0-1 1,-1 1-1,1-1 0,0 0 1,0 1-1,0-1 0,0 1 0,-1-1 1,1 1-1,0-1 0,-1 1 1,1-1-1,0 1 0,-1 0 1,1-1-1,0 1 0,-1-1 1,1 1-1,-1 0 0,1-1 1,-1 1-1,1 0 0,-1 0 1,1-1-1,-1 1 0,1 0 1,-1 0-1,1 0 0,-1 0 1,1 0-1,-1 0 0,0 0 1,1 0-1,-1 0 0,1 0 0,-1 0 1,1 0-1,-1 0 0,1 0 1,-1 0-1,1 0 0,-1 1 1,0-1-1,0 0 0,0 1 15,-1 0 0,1 0 0,-1 0 0,1 0-1,-1 0 1,1 0 0,0 0 0,0 0-1,-1 0 1,1 1 0,0-1 0,0 1 0,0-1-1,0 1 1,1-1 0,-1 1 0,0-1 0,0 1-1,1-1 1,0 1 0,-1 0 0,1 0 0,0-1-1,-1 1 1,1 0 0,0-1 0,0 1 0,1 0-1,-1 0 1,0-1 0,0 1 0,1 0 0,-1-1-1,2 3 1,-2-3-22,0 0-1,1 1 1,0-1 0,-1 0-1,1 0 1,0 1 0,-1-1-1,1 0 1,0 0-1,0 0 1,0 0 0,0 0-1,0 0 1,0 0 0,0-1-1,1 1 1,-1 0 0,0 0-1,0-1 1,0 1-1,1-1 1,-1 1 0,0-1-1,1 0 1,-1 1 0,1-1-1,-1 0 1,0 0 0,1 0-1,-1 0 1,1 0-1,-1 0 1,0-1 0,1 1-1,-1 0 1,0-1 0,1 1-1,-1-1 1,0 1 0,0-1-1,1 0 1,-1 1-1,0-1 1,0 0 0,2-2-1,-3 2 6,0-1-1,0 1 0,-1 0 0,1-1 0,0 1 0,-1-1 0,1 1 0,-1-1 0,0 1 1,1 0-1,-1 0 0,0-1 0,0 1 0,0 0 0,-1-2 0,1 2-10,1 0-1,-1 0 0,1 0 1,-1 1-1,0-1 0,1 0 1,-1 0-1,0 0 1,0 1-1,0-1 0,0 0 1,0 1-1,1-1 0,-1 0 1,0 1-1,0 0 0,0-1 1,-1 1-1,1-1 0,0 1 1,0 0-1,0 0 0,0 0 1,0 0-1,0 0 0,-2 0 1,0 1-6,1 0-1,0 1 1,0-1 0,0 1 0,0 0 0,0 0-1,0-1 1,1 1 0,-1 0 0,1 0-1,-1 1 1,1-1 0,0 0 0,0 0 0,0 1-1,0-1 1,0 1 0,0-1 0,1 1-1,-1-1 1,1 1 0,0-1 0,-1 1 0,1-1-1,0 1 1,1-1 0,-1 1 0,1 3 0,0-4 2,-1 0 0,1 0 1,-1-1-1,1 1 1,0 0-1,0-1 1,-1 1-1,1 0 1,1-1-1,-1 1 1,0-1-1,0 0 1,0 1-1,1-1 1,-1 0-1,1 0 0,-1 1 1,1-1-1,-1 0 1,1-1-1,0 1 1,0 0-1,-1 0 1,1-1-1,0 1 1,0-1-1,0 0 1,-1 1-1,1-1 1,0 0-1,0 0 1,0 0-1,0 0 0,0-1 1,-1 1-1,1 0 1,0-1-1,0 1 1,2-2-1,-2 2 16,-1 0-1,0-1 1,1 1-1,-1 0 1,0-1-1,0 1 1,1-1 0,-1 0-1,0 1 1,0-1-1,0 0 1,1 0-1,-1 0 1,0 0-1,0 0 1,0 0-1,-1 0 1,1 0 0,0 0-1,0 0 1,-1 0-1,1-1 1,0 1-1,-1 0 1,1 0-1,-1-1 1,0 1-1,1 0 1,-1-1 0,0 1-1,0-1 1,0 1-1,0 0 1,0-1-1,0 1 1,0 0-1,0-1 1,-1 1-1,1 0 1,-1-2 0,0 0 1,0 1 0,-1-1 0,1 1 0,-1 0 0,0 0 1,1 0-1,-1 0 0,0 0 0,0 0 0,0 0 1,0 0-1,-1 1 0,1-1 0,0 1 0,-1 0 1,1 0-1,-1 0 0,1 0 0,-1 0 0,-4-1 0,7 2-16,-1 0-1,0 0 0,0-1 0,0 1 1,0 0-1,0 0 0,0 0 0,1 0 0,-1 0 1,0 0-1,0 0 0,0 0 0,0 1 0,0-1 1,0 0-1,1 0 0,-1 1 0,0-1 1,0 1-1,0-1 0,1 1 0,-1-1 0,0 1 1,0-1-1,1 1 0,-1-1 0,1 1 0,-1 0 1,0 0-1,1-1 0,-1 1 0,1 0 0,0 0 1,-1-1-1,1 1 0,0 0 0,-1 0 1,1 0-1,0 0 0,0 0 0,0-1 0,0 1 1,0 0-1,0 1 0,0 0 2,0 0-1,0-1 1,0 1 0,1 0 0,-1-1-1,1 1 1,-1-1 0,1 1-1,0 0 1,0-1 0,-1 0-1,1 1 1,0-1 0,0 1 0,1-1-1,-1 0 1,0 0 0,0 0-1,0 0 1,1 0 0,-1 0-1,1 0 1,2 1 0,1 0 6,1-1 0,0 0 0,0 0 0,0-1 0,0 0 0,0 0 0,6-1 0,-10 1-4,-1 0-1,0 1 1,0-1-1,1 0 1,-1-1 0,0 1-1,0 0 1,0 0 0,1 0-1,-1-1 1,0 1-1,0-1 1,0 1 0,0-1-1,0 1 1,1-1 0,-1 1-1,0-1 1,0 0 0,-1 0-1,1 0 1,0 0-1,0 1 1,0-1 0,0 0-1,-1 0 1,1 0 0,-1-1-1,1 1 1,-1 0 0,1 0-1,-1 0 1,1 0-1,-1 0 1,0-1 0,0 1-1,1 0 1,-1 0 0,0-1-1,0-1 1,-2 1-1,1-1-1,0 1 1,0-1 0,-1 1 0,1-1-1,-1 1 1,0 0 0,1 0 0,-1 0-1,0 0 1,0 0 0,-1 0 0,1 1-1,0-1 1,-1 0 0,1 1 0,-1 0-1,1 0 1,-1 0 0,1 0 0,-1 0-1,0 0 1,0 1 0,1-1 0,-1 1-1,0 0 1,0 0 0,0 0 0,1 0-1,-1 0 1,0 1 0,0-1 0,1 1-1,-4 1 1,3-2-7,1 0-1,0 0 1,-1 1 0,1 0 0,-1-1-1,1 1 1,0 0 0,-1 0-1,1 0 1,0 0 0,0 1 0,0-1-1,0 1 1,0-1 0,0 1-1,0 0 1,1-1 0,-1 1 0,0 0-1,1 0 1,0 0 0,-1 1-1,1-1 1,0 0 0,0 0-1,0 1 1,0-1 0,1 0 0,-1 1-1,1-1 1,-1 1 0,1-1-1,0 1 1,0-1 0,0 1 0,0-1-1,1 4 1,0-5 1,0 1 0,0-1 1,0 0-1,0 1 0,0-1 0,0 0 1,1 0-1,-1 0 0,0 0 0,1 0 0,-1 0 1,1 0-1,-1 0 0,1-1 0,-1 1 0,1-1 1,0 1-1,-1-1 0,1 1 0,0-1 1,-1 0-1,1 0 0,0 0 0,-1 0 0,1 0 1,0 0-1,-1 0 0,1-1 0,0 1 1,-1 0-1,1-1 0,0 0 0,-1 1 0,3-2 1,-2 1 3,-1 1 1,1 0-1,-1-1 1,1 1-1,-1-1 1,1 1-1,-1-1 1,1 0 0,-1 0-1,1 1 1,-1-1-1,0 0 1,1 0-1,-1 0 1,0-1-1,0 1 1,0 0-1,0 0 1,0-1 0,0 1-1,0-1 1,-1 1-1,1 0 1,0-1-1,-1 0 1,1 1-1,-1-1 1,1 1-1,-1-1 1,0 1 0,0-1-1,0 0 1,0 1-1,0-3 1,-2 0 10,-1 1 0,1-1 1,-1 1-1,0 0 1,0 0-1,0 0 0,-5-4 1,7 7-37,0-1-1,0 0 1,0 0 0,1 0 0,-1 1-1,0-1 1,0 1 0,0-1 0,0 0 0,0 1-1,0 0 1,0-1 0,0 1 0,0 0-1,0-1 1,0 1 0,-1 0 0,1 0-1,0 0 1,0 0 0,0 0 0,0 0 0,0 0-1,0 0 1,0 1 0,0-1 0,-1 0-1,1 1 1,0-1 0,0 0 0,0 1-1,-1 0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10.458"/>
    </inkml:context>
    <inkml:brush xml:id="br0">
      <inkml:brushProperty name="width" value="0.1" units="cm"/>
      <inkml:brushProperty name="height" value="0.1" units="cm"/>
      <inkml:brushProperty name="color" value="#333333"/>
    </inkml:brush>
  </inkml:definitions>
  <inkml:trace contextRef="#ctx0" brushRef="#br0">102 61 2921,'-16'-4'9845,"11"3"-9289,0-1 0,0 1 0,0 0 0,0 0 0,0 1 0,-8 0 0,12 0-502,-1 0 0,1 0 0,0 1 0,0-1 1,-1 0-1,1 1 0,0-1 0,0 1 0,0 0 0,0-1 1,0 1-1,0 0 0,0 0 0,0-1 0,0 1 1,0 0-1,0 0 0,0 0 0,1 0 0,-1 0 1,0 0-1,1 1 0,-1-1 0,1 0 0,-1 0 0,1 0 1,-1 0-1,1 1 0,0-1 0,0 0 0,0 0 1,0 1-1,0 1 0,-1-2-33,1 0 0,0 0-1,0 0 1,0 0 0,0 0 0,0 0 0,0 0 0,0-1-1,0 1 1,0 0 0,0 0 0,1 0 0,-1 0-1,0 0 1,1 0 0,-1-1 0,0 1 0,1 0 0,-1 0-1,1-1 1,0 1 0,-1 0 0,1 0 0,-1-1-1,1 1 1,0-1 0,-1 1 0,2 0 0,0-1 20,-1 1 0,1-1 0,-1 0 0,1 0 0,-1 0 0,1 0 0,0 0 0,-1 0 1,1 0-1,-1-1 0,1 1 0,-1-1 0,1 1 0,2-2 0,2 0 100,0-2-1,0 1 1,0-1 0,0 1-1,0-2 1,6-5-1,-11 9-130,0-1-1,0 1 0,0-1 0,0 1 0,0-1 1,0 0-1,0 1 0,-1-1 0,1 0 0,-1 0 1,1 0-1,-1 1 0,0-1 0,1 0 0,-1 0 1,0 0-1,0 0 0,0 0 0,-1 1 0,1-1 1,0 0-1,-1 0 0,1 0 0,-1 0 1,0 1-1,1-1 0,-1 0 0,0 1 0,0-1 1,0 0-1,0 1 0,-1 0 0,1-1 0,0 1 1,-1-1-1,1 1 0,0 0 0,-1 0 0,0 0 1,1 0-1,-1 0 0,1 0 0,-1 1 0,0-1 1,0 0-1,0 1 0,1-1 0,-1 1 0,0 0 1,0 0-1,0-1 0,0 1 0,0 0 0,1 1 1,-1-1-1,0 0 0,0 1 0,0-1 0,0 1 1,1-1-1,-1 1 0,0 0 0,0-1 0,1 1 1,-1 0-1,1 0 0,-1 1 0,1-1 0,-2 2 1,0-1-16,1 0 1,0 1 0,-1 0 0,1-1 0,0 1-1,1 0 1,-1 0 0,1 0 0,-1 0 0,1 0-1,0 0 1,0 1 0,0-1 0,0 0 0,1 0-1,-1 5 1,1-7 4,0 0 1,0 1-1,1-1 0,-1 0 1,0 1-1,0-1 0,1 0 0,-1 1 1,1-1-1,-1 0 0,1 0 0,0 0 1,-1 0-1,1 1 0,0-1 0,0 0 1,0 0-1,0 0 0,0-1 0,0 1 1,0 0-1,0 0 0,0 0 1,0-1-1,1 1 0,-1-1 0,0 1 1,0-1-1,1 1 0,-1-1 0,0 0 1,1 1-1,-1-1 0,0 0 0,1 0 1,-1 0-1,0 0 0,1 0 0,-1 0 1,0-1-1,1 1 0,1-1 1,-2 1 3,0 0 1,0 0-1,0 1 1,0-1 0,0 0-1,1-1 1,-1 1 0,0 0-1,0 0 1,0 0 0,0-1-1,0 1 1,0 0 0,0-1-1,0 1 1,0-1 0,0 0-1,0 1 1,0-1 0,-1 1-1,1-1 1,0 0 0,0 0-1,-1 0 1,1 1 0,0-1-1,-1 0 1,1 0 0,-1 0-1,1 0 1,-1 0 0,1 0-1,-1 0 1,0 0-1,1 0 1,-1 0 0,0 0-1,0-1 1,0 1 0,0 0-1,0 0 1,0 0 0,0 0-1,0 0 1,-1 0 0,1 0-1,0 0 1,0 0 0,-1 0-1,1 0 1,-1 0 0,1 0-1,-1 0 1,0 0 0,1 0-1,-2-1 1,1 0-4,-1 1 0,1 0 0,0 0 0,0-1 0,-1 1 0,1 0 0,0 0 0,-1 0 0,1 0 0,-1 1 0,0-1 0,1 0 0,-1 1 0,1-1 0,-1 1 0,0-1 0,0 1 0,1 0 0,-1 0 0,0 0 0,0 0 0,1 0 0,-1 0 0,0 0 0,1 0 0,-1 1 0,0-1 0,1 1 0,-1-1 0,0 1 0,1 0 0,-1 0 0,1 0 0,-1-1 0,1 1 0,-1 1 0,1-1 0,-2 1 0,2-1-2,0 0 0,0 0 0,0 0 0,0 0 0,0 0 0,0 0 0,1 0 0,-1 0 0,0 0 0,0 0 0,1 0 0,-1 0 1,1 1-1,-1-1 0,1 0 0,0 0 0,-1 1 0,1-1 0,0 0 0,0 0 0,0 1 0,0-1 0,0 0 0,0 1 0,0-1 1,0 0-1,0 1 0,1-1 0,-1 0 0,1 0 0,-1 1 0,1-1 0,-1 0 0,1 0 0,0 0 0,-1 0 0,1 0 0,0 0 0,0 0 1,0 0-1,0 0 0,0 0 0,0 0 0,0 0 0,0-1 0,2 2 0,-1-1 4,-1 0 0,1 0 0,0-1 0,0 1 0,0 0 0,1-1-1,-1 1 1,0-1 0,0 0 0,0 0 0,0 0 0,0 0 0,0 0 0,0 0 0,1-1 0,-1 1-1,0-1 1,0 1 0,0-1 0,0 0 0,0 0 0,0 1 0,-1-2 0,1 1 0,0 0 0,0 0 0,-1 0-1,1-1 1,2-2 0,-3 3 2,-1 1-1,1-1 0,-1 1 0,1-1 1,-1 1-1,1-1 0,-1 1 1,1-1-1,-1 0 0,1 1 0,-1-1 1,0 0-1,1 0 0,-1 1 0,0-1 1,0 0-1,0 0 0,1 1 1,-1-1-1,0 0 0,0 0 0,0 1 1,0-1-1,0 0 0,0 0 1,-1 1-1,1-1 0,0 0 0,0 0 1,-1 1-1,1-1 0,-1-1 1,0 1-3,0 0 1,0 1-1,-1-1 1,1 0-1,0 1 1,-1-1-1,1 1 1,-1-1 0,1 1-1,0 0 1,-1-1-1,1 1 1,-1 0-1,1 0 1,-3 0-1,-25 7-38,28-7 35,1 0 0,-1 0-1,1 0 1,-1 0 0,1 0 0,-1 1-1,1-1 1,-1 0 0,1 1 0,-1-1-1,1 0 1,0 1 0,-1-1 0,1 0-1,-1 1 1,1-1 0,0 1 0,-1-1-1,1 0 1,0 1 0,0-1 0,-1 1-1,1-1 1,0 1 0,0-1 0,0 1 0,0-1-1,0 1 1,-1 0 0,1-1 0,0 1-1,0-1 1,0 1 0,1 0 0,0 0 8,0 0 1,0 1 0,0-1-1,0 0 1,1 0 0,-1 0-1,1-1 1,-1 1 0,0 0-1,1 0 1,-1-1 0,1 1-1,0-1 1,-1 1 0,1-1-1,-1 0 1,1 0 0,0 0-1,-1 0 1,1 0 0,0 0-1,-1 0 1,1 0 0,-1 0-1,4-2 1,-4 2-66,0 0 1,0 0-1,0 0 1,0 0-1,0-1 1,0 1-1,0 0 0,0-1 1,0 1-1,0-1 1,0 1-1,0-1 0,0 1 1,0-1-1,0 0 1,0 1-1,-1-1 0,1 0 1,0 0-1,-1 0 1,1 1-1,0-1 1,-1 0-1,1 0 0,-1 0 1,1 0-1,-1 0 1,0 0-1,1 0 0,-1 0 1,0 0-1,0 0 1,0 0-1,0 0 0,0 0 1,0 0-1,0-1 1,0 1-1,0 0 1,0 0-1,-1 0 0,1-2 1,-3-3-821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24.561"/>
    </inkml:context>
    <inkml:brush xml:id="br0">
      <inkml:brushProperty name="width" value="0.1" units="cm"/>
      <inkml:brushProperty name="height" value="0.1" units="cm"/>
      <inkml:brushProperty name="color" value="#333333"/>
    </inkml:brush>
  </inkml:definitions>
  <inkml:trace contextRef="#ctx0" brushRef="#br0">89 40 352,'-13'6'6100,"15"-14"-5715,-2 8-314,0 0-1,-1 0 0,1 1 0,0-1 1,-1 0-1,1 0 0,0 0 0,-1 0 1,1 1-1,-1-1 0,1 0 0,0 0 0,-1 0 1,1 0-1,0 0 0,-1 0 0,1 0 1,-1 0-1,1 0 0,0 0 0,-1 0 0,1 0 1,0-1-1,-1 1 0,1 0 0,0 0 1,-1 0-1,1 0 0,0-1 0,-1 1 1,1 0-1,0 0 0,-1-1 0,1 1 0,0 0 1,0 0-1,-1-1 0,1 1 0,0 0 1,0-1-1,0 1 0,0 0 0,-1-1 1,1 1-1,0 0 0,0-1 0,0 1 0,0-1 1,0 1-1,0 0 0,0-1 0,0 1 1,0 0-1,0-1 0,0 1 0,0-1 0,0 1 1,0 0-1,0-1 0,0 1 0,1 0 1,-1-1-1,0 1 0,0 0 0,0-1 1,1 1-1,-1 0 0,0-1 0,1 1 0,-4 0 41,1 1-1,0 0 1,0 0-1,-1 0 0,1 0 1,0 0-1,0 1 0,0-1 1,0 1-1,0-1 0,1 1 1,-3 2-1,3-3-46,0 0 0,1 0 0,-1 0 0,0 0 0,0 0 0,1 1 0,-1-1-1,1 0 1,-1 0 0,1 1 0,0-1 0,-1 0 0,1 1 0,0-1 0,0 1 0,0-1 0,0 0 0,0 1 0,0-1-1,0 0 1,0 1 0,1 1 0,0-2-25,0 0-1,0 0 0,0-1 1,-1 1-1,1 0 1,0 0-1,0-1 0,0 1 1,0 0-1,0-1 0,1 1 1,-1-1-1,0 0 1,0 1-1,0-1 0,0 0 1,0 0-1,1 0 1,-1 1-1,1-1 0,3 0 15,0 0-1,-1-1 0,1 1 1,-1-1-1,1 0 0,-1 0 1,1 0-1,-1-1 0,0 1 1,1-1-1,-1 0 0,5-4 1,-6 4-16,-1 0 0,1-1 0,-1 0 0,1 1 0,-1-1 0,0 0 0,0 0 0,-1 0 0,1-1 0,0 1 0,-1 0 0,0-1 0,1-3 0,-2 6-20,0 1 1,0-1 0,0 0 0,1 0-1,-1 1 1,-1-1 0,1 0-1,0 0 1,0 1 0,0-1 0,0 0-1,0 1 1,-1-1 0,1 0 0,0 1-1,-1-1 1,1 0 0,0 1 0,-1-1-1,1 0 1,-1 1 0,1-1-1,-1 1 1,0-2 0,-1 2 1,0-1 1,1 1-1,-1-1 0,0 1 1,1-1-1,-1 1 0,0 0 1,1 0-1,-1 0 1,0 0-1,0 0 0,1 0 1,-1 0-1,0 0 0,-2 2 1,-2 0-13,1 0 1,-1 1-1,1-1 1,0 1 0,0 1-1,0-1 1,0 1-1,1 0 1,0 0 0,-1 0-1,1 0 1,1 1-1,-7 10 1,8-14-3,1 0 0,0 1 0,0-1 0,0 1 0,0-1 1,0 1-1,1-1 0,-1 1 0,0 0 0,1-1 0,-1 1 0,1 0 0,-1 0 0,1-1 0,0 1 1,0 0-1,0 0 0,0 0 0,0-1 0,0 1 0,1 0 0,-1 0 0,1-1 0,-1 1 0,1 0 1,-1-1-1,1 1 0,0 0 0,0-1 0,0 1 0,0-1 0,0 1 0,0-1 0,0 0 0,0 1 0,1-1 1,-1 0-1,1 0 0,-1 0 0,1 0 0,-1 0 0,1 0 0,-1 0 0,1-1 0,0 1 0,-1 0 1,1-1-1,3 1 0,0-1 5,1 0-1,0-1 1,-1 1 0,1-1 0,-1-1-1,1 1 1,-1-1 0,1 0 0,-1 0 0,0 0-1,0-1 1,0 1 0,0-1 0,0-1-1,-1 1 1,0-1 0,1 1 0,-1-1 0,0-1-1,-1 1 1,1 0 0,-1-1 0,0 0-1,0 0 1,0 0 0,2-6 0,-6 10-8,1 0 1,0 0-1,0 0 0,0 0 1,0-1-1,-1 1 1,1 0-1,-1 0 0,1 0 1,-1 0-1,1 0 1,-1 0-1,1 0 0,-1 0 1,0 0-1,0 0 0,0 0 1,1 1-1,-1-1 1,0 0-1,0 0 0,0 1 1,0-1-1,0 1 1,0-1-1,0 1 0,0-1 1,-1 1-1,1 0 1,0-1-1,0 1 0,0 0 1,0 0-1,0 0 1,-1 0-1,1 0 0,0 0 1,0 0-1,0 0 0,-2 1 1,-5-1 1,0 0 0,1 1 0,-1 0 0,-14 5 1,13-2-5,0 0 0,-1 1 0,2 0 1,-1 1-1,1 0 0,-10 9 0,15-13 2,0 1 0,0 0 0,1 0-1,0 0 1,-1 0 0,1 0-1,0 0 1,1 1 0,-3 3 0,4-5 1,-1 0 1,1-1-1,0 1 0,-1-1 1,1 1-1,0-1 1,0 1-1,0-1 1,0 1-1,1 0 1,-1-1-1,0 1 1,1-1-1,-1 1 1,1-1-1,-1 1 0,1-1 1,0 0-1,-1 1 1,1-1-1,0 0 1,2 2-1,-1-1 1,0 0 0,0 0-1,0-1 1,1 0 0,-1 1-1,0-1 1,1 0 0,0 0-1,-1 0 1,1-1 0,-1 1-1,1 0 1,0-1 0,-1 0-1,1 0 1,0 0 0,-1 0-1,1 0 1,0 0 0,-1-1-1,1 1 1,0-1 0,-1 0-1,1 0 1,3-1 0,2-1 5,-1 0-1,0-1 1,1 1 0,-2-1 0,1-1 0,0 1 0,8-9 0,-13 11-4,0 1 0,0-1-1,-1 0 1,1 0 0,0 0 0,-1 0 0,0 0-1,1-1 1,-1 1 0,0 0 0,0-1-1,0 1 1,-1-1 0,1 1 0,0-1 0,-1 1-1,1-6 1,-2 7-2,1-1 1,0 0-1,-1 0 0,1 1 0,-1-1 0,0 0 1,1 1-1,-1-1 0,0 1 0,0-1 0,0 1 0,0-1 1,-1 1-1,1 0 0,0-1 0,0 1 0,-1 0 1,1 0-1,-4-2 0,2 1-4,0 1 0,-1-1-1,1 1 1,-1 0 0,0 0 0,1 0 0,-1 0-1,0 1 1,0-1 0,1 1 0,-1 0 0,0 0-1,0 0 1,0 1 0,1-1 0,-1 1 0,0 0-1,1 0 1,-1 0 0,0 1 0,1-1 0,0 1 0,-5 2-1,6-3 2,0 0-1,0 0 1,0 1-1,0-1 1,0 1-1,0-1 1,1 1-1,-1-1 1,0 1-1,1 0 1,-1 0-1,1 0 1,0 0-1,-1 0 1,1 0-1,0 0 1,0 0-1,0 1 1,1-1-1,-1 0 1,1 1-1,-1-1 1,1 0-1,0 1 1,0-1-1,0 1 1,0-1-1,0 0 1,0 1-1,1-1 1,-1 1-1,1-1 1,-1 0-1,1 0 1,0 1-1,1 1 1,1-1 1,-1 0 1,1 0 0,0 0-1,0 0 1,0-1-1,0 1 1,0-1-1,1 0 1,-1 0 0,1 0-1,-1-1 1,1 1-1,0-1 1,-1 0-1,1 0 1,0 0-1,0 0 1,0-1 0,0 0-1,0 1 1,7-2-1,-8 1 2,-1 0 0,1 0-1,-1 0 1,0 0 0,1-1 0,-1 1-1,1-1 1,-1 1 0,0-1-1,1 0 1,-1 0 0,0 0-1,0 0 1,0-1 0,1 1 0,-1 0-1,-1-1 1,1 0 0,0 1-1,0-1 1,-1 0 0,1 0 0,-1 0-1,1 0 1,-1 0 0,0 0-1,0 0 1,0-1 0,0 1-1,0 0 1,0-1 0,-1 1 0,1-1-1,-1 1 1,0 0 0,1-1-1,-1 1 1,0-1 0,-1 1 0,1-1-1,0 1 1,-1-1 0,1 1-1,-2-4 1,1 3-4,0 0-1,-1 0 1,1 0 0,0 0-1,-1 1 1,0-1 0,0 1-1,1-1 1,-1 1 0,-1 0-1,1-1 1,0 1 0,-1 0-1,1 1 1,-1-1 0,1 0-1,-1 1 1,0-1 0,0 1-1,1 0 1,-1 0-1,0 0 1,0 0 0,0 0-1,0 1 1,-1 0 0,1-1-1,0 1 1,0 0 0,0 0-1,0 1 1,0-1 0,0 1-1,0 0 1,0-1 0,-4 3-1,3-1-2,-1 0 0,1 0 0,-1 1 0,1 0 0,0 0 0,0 0 0,0 1 0,0-1-1,1 1 1,-1 0 0,1 0 0,0 0 0,0 0 0,0 1 0,-2 5 0,4-8 4,0 0-1,0 0 1,0 1 0,1-1 0,-1 1-1,0-1 1,1 1 0,0-1 0,-1 1-1,1-1 1,0 1 0,1-1 0,-1 0 0,0 1-1,1-1 1,-1 1 0,1-1 0,0 1-1,0-1 1,0 0 0,0 1 0,0-1-1,0 0 1,0 0 0,1 0 0,-1 0 0,1 0-1,0 0 1,0-1 0,0 1 0,-1 0-1,1-1 1,3 2 0,-2-1 2,-1-1 0,1 0 0,0 0 0,-1 0-1,1 0 1,0 0 0,0 0 0,0-1 0,-1 1 0,1-1 0,0 0 0,0 0 0,0 0-1,0 0 1,0-1 0,-1 1 0,1-1 0,0 0 0,0 1 0,0-1 0,-1-1 0,1 1-1,-1 0 1,1-1 0,-1 1 0,1-1 0,-1 1 0,0-1 0,0 0 0,0 0 0,0 0-1,2-4 1,-2 5 0,-1-1 0,0 1 0,0-1-1,0 0 1,0 0 0,0 0 0,0 1 0,0-1-1,-1 0 1,1 0 0,-1 0 0,1 0 0,-1 0-1,0 0 1,1 0 0,-1 0 0,0-1-1,-1 1 1,1 0 0,0 0 0,-1 0 0,1 0-1,-1 0 1,1 0 0,-1 0 0,0 1 0,0-1-1,0 0 1,0 0 0,0 1 0,0-1-1,-1 0 1,1 1 0,0-1 0,-1 1 0,1-1-1,-1 1 1,0 0 0,1 0 0,-1 0 0,0 0-1,0 0 1,0 0 0,-3-1 0,2 1-7,0 1-1,0-1 1,0 1 0,0-1 0,0 1 0,-1 0 0,1 0-1,0 0 1,0 1 0,0-1 0,0 1 0,0-1 0,0 1-1,0 0 1,0 0 0,0 1 0,0-1 0,1 1 0,-1-1 0,0 1-1,1 0 1,-5 4 0,5-5 0,0 0-1,1 1 1,-1-1 0,0 1-1,1 0 1,0 0-1,-1-1 1,1 1 0,0 0-1,0 0 1,0 0 0,0 0-1,0 0 1,0 1-1,0-1 1,1 0 0,-1 0-1,1 0 1,0 1 0,0-1-1,0 0 1,0 1-1,0-1 1,0 0 0,0 0-1,1 1 1,-1-1-1,1 0 1,0 0 0,-1 0-1,3 4 1,-2-5-88,0 0 1,1 0-1,-1 0 1,0 0-1,0 0 1,1 0-1,-1 0 0,1 0 1,-1-1-1,1 1 1,-1-1-1,1 1 1,-1-1-1,1 1 0,0-1 1,-1 0-1,3 0 1,30-1-4933,-14-4 3078</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32.288"/>
    </inkml:context>
    <inkml:brush xml:id="br0">
      <inkml:brushProperty name="width" value="0.1" units="cm"/>
      <inkml:brushProperty name="height" value="0.1" units="cm"/>
      <inkml:brushProperty name="color" value="#00A0D7"/>
    </inkml:brush>
  </inkml:definitions>
  <inkml:trace contextRef="#ctx0" brushRef="#br0">116 93 880,'0'-35'8881,"0"34"-8805,1 0 1,-1 0 0,0 0 0,0 0-1,0 0 1,0 0 0,0 0 0,0 0-1,0-1 1,0 1 0,0 0 0,0 0-1,-1 0 1,1 0 0,0 0-1,-1 0 1,1 0 0,-1 0 0,1 0-1,-1 0 1,1 0 0,-1 0 0,0 0-1,1 1 1,-1-1 0,0 0 0,0 0-1,0 1 1,0-1 0,1 0 0,-1 1-1,0-1 1,-2 0 0,2 2 13,-1-1-1,1 0 1,-1 1 0,1 0 0,-1-1 0,1 1 0,0 0 0,-1-1-1,1 1 1,0 0 0,-1 0 0,1 0 0,0 0 0,0 0 0,0 1-1,0-1 1,0 0 0,-1 3 0,0-3-33,1 1 0,0 0 0,0 0 0,0-1 1,0 1-1,1 0 0,-1 0 0,0 0 0,1 0 0,-1 0 0,1 0 0,0 0 0,0 1 0,0-1 0,0 3 1,0-4-52,1 0 1,-1 0 0,1 0-1,-1 0 1,1 0 0,-1 0-1,1 0 1,0 0 0,0 0-1,-1-1 1,1 1 0,0 0-1,0 0 1,0-1 0,0 1 0,0-1-1,0 1 1,0-1 0,0 1-1,0-1 1,0 1 0,0-1-1,0 0 1,0 0 0,1 0-1,-1 0 1,0 1 0,0-1-1,0-1 1,0 1 0,0 0 0,0 0-1,2-1 1,2 0 18,-1 0 0,1 0 0,-1-1 0,0 0 0,0 1 0,1-2 0,-1 1 0,5-4 0,-8 5-21,0 1 1,1-1 0,-1 0-1,0 0 1,0 0-1,1 1 1,-1-1 0,0 0-1,0-1 1,0 1-1,0 0 1,0 0 0,-1 0-1,1-1 1,0 1-1,-1 0 1,1-1 0,0 1-1,-1 0 1,0-1-1,1 1 1,-1-1-1,0 1 1,0-1 0,0 1-1,0-1 1,0 1-1,0 0 1,0-3 0,-1 2 9,0 1 0,0 0 0,0 0 0,1-1 0,-1 1 0,-1 0 0,1 0 0,0 0-1,0 0 1,0 0 0,0 1 0,-1-1 0,1 0 0,0 0 0,-1 1 0,1-1 0,0 1 0,-1-1 0,1 1 0,-1 0 0,1 0 0,-1-1 0,1 1 0,-1 0 0,1 0 0,-1 1 0,1-1 0,-1 0 0,1 0 0,-1 1 0,1-1 0,0 1 0,-1-1 0,1 1 0,-1-1 0,1 1 0,0 0 0,0 0 0,-2 1 0,-4 2 22,0 1 0,1 0 0,-1 0 1,1 0-1,-9 11 0,13-14-26,0 0 0,0 1 0,1-1 0,-1 0 1,1 0-1,0 1 0,-1-1 0,1 1 0,0-1 0,1 1 0,-1 0 1,0-1-1,1 1 0,-1 0 0,1 3 0,0-5-2,0-1-1,0 1 0,0 0 1,1-1-1,-1 1 0,0 0 1,0-1-1,1 1 0,-1-1 1,1 1-1,-1-1 0,0 1 1,1 0-1,-1-1 0,1 0 1,-1 1-1,1-1 0,-1 1 1,1-1-1,-1 0 0,1 1 1,0-1-1,0 1 0,26-1 131,18-18-14,-42 17-116,-1-1-1,0 1 1,0 0 0,1-1 0,-1 0 0,0 0 0,0 1 0,0-1 0,0 0 0,-1 0 0,1-1 0,-1 1 0,1 0 0,-1-1 0,2-3 0,-3 5 7,0 0 0,0 0 0,-1 0 0,1 0 0,0 0 1,0 1-1,-1-1 0,1 0 0,-1 0 0,1 0 0,-1 0 1,1 0-1,-1 1 0,1-1 0,-1 0 0,0 1 0,1-1 1,-1 0-1,0 1 0,0-1 0,1 1 0,-1-1 0,0 1 1,0-1-1,0 1 0,0-1 0,0 1 0,0 0 0,0 0 0,0 0 1,1-1-1,-1 1 0,0 0 0,0 0 0,0 0 0,0 0 1,0 0-1,0 1 0,0-1 0,-1 0 0,-41 5 445,35-2-432,1 1-1,-1 0 1,1 0-1,0 1 1,-6 5-1,11-9-19,1 0 0,0 0 1,0 0-1,0 0 0,0 1 0,0-1 0,0 0 0,0 1 0,0-1 0,0 0 0,1 1 1,-1-1-1,0 1 0,0 2 0,1-3 0,0 0-1,1 0 1,-1 0 0,0-1-1,1 1 1,-1 0 0,0 0-1,1 0 1,-1-1 0,1 1 0,-1 0-1,1 0 1,-1-1 0,1 1-1,0 0 1,-1-1 0,1 1-1,0-1 1,-1 1 0,1-1-1,0 1 1,0-1 0,0 1 0,-1-1-1,1 0 1,0 0 0,0 1-1,0-1 1,1 0 0,4 1 2,0 0 1,0-1 0,0 1 0,0-1 0,0-1-1,0 1 1,1-1 0,7-2 0,-12 3-5,0-1 0,0 1-1,0 0 1,0-1 0,0 1 0,0-1 0,-1 1 0,1-1 0,0 0 0,0 0-1,-1 0 1,1 0 0,0 0 0,-1 0 0,1 0 0,-1-1 0,1 1 0,-1 0-1,0-1 1,0 1 0,0-1 0,0 0 0,0 1 0,0-1 0,0 0 0,0 0-1,0 1 1,-1-1 0,1-3 0,-1 3 2,-1-1 1,0 0-1,-1 1 0,1-1 1,0 1-1,-1-1 0,1 1 0,-1-1 1,0 1-1,0 0 0,0 0 1,0 0-1,0 0 0,0 1 1,0-1-1,-1 0 0,1 1 0,-1-1 1,1 1-1,-1 0 0,1 0 1,-1 0-1,0 0 0,0 1 1,1-1-1,-1 1 0,0-1 0,-4 1 1,4 0-1,0 0 0,1 0 0,-1 0 0,0 0 1,0 0-1,0 1 0,1-1 0,-1 1 0,0 0 1,1 0-1,-1 0 0,-4 2 0,6-2-7,0 0 0,0-1-1,0 1 1,0 0 0,0 0 0,0 0 0,0 0-1,0 0 1,1 1 0,-1-1 0,0 0-1,1 0 1,-1 0 0,1 1 0,-1-1 0,1 0-1,-1 1 1,1-1 0,0 0 0,0 1-1,0-1 1,0 0 0,0 1 0,0-1 0,0 0-1,1 2 1,-1-1 2,1 0 0,0 0 0,-1 0 0,1-1 0,0 1 0,1 0 0,-1-1 1,0 1-1,0-1 0,1 1 0,-1-1 0,0 1 0,1-1 0,0 0 0,-1 0 0,1 0 0,0 0 0,-1 0 0,1 0 0,0 0 0,0-1 0,0 1 0,0 0 0,0-1 0,0 0 0,0 1 0,0-1 0,4 0 1,-3 0 2,1 0 1,-1 0-1,0 0 1,1 0-1,-1 0 1,0-1-1,1 1 1,-1-1 0,0 0-1,1 0 1,-1 0-1,0-1 1,0 1-1,0-1 1,0 0 0,3-2-1,-4 2 0,-1 1-1,0 0 0,0-1 1,0 1-1,0-1 1,0 1-1,0-1 1,-1 0-1,1 1 0,0-1 1,-1 0-1,1 1 1,-1-1-1,0 0 0,0 0 1,1 0-1,-1 1 1,0-1-1,-1 0 1,1 0-1,0 0 0,0 1 1,-1-1-1,1 0 1,-2-2-1,1 1 0,-1 0 0,0 0 0,0 0 0,0 0 0,0 0 0,0 1-1,-1-1 1,1 1 0,-1-1 0,0 1 0,1 0 0,-7-4 0,7 5-7,-1-1 0,1 1 0,-1-1 0,1 1 0,-1 0 0,0 0 1,0 0-1,1 0 0,-1 0 0,0 0 0,0 1 0,0 0 0,0-1 0,0 1 0,0 0 0,0 1 0,0-1 1,0 0-1,1 1 0,-1 0 0,0-1 0,0 1 0,0 0 0,1 1 0,-1-1 0,0 0 0,1 1 0,-1-1 1,1 1-1,0 0 0,0 0 0,-1 0 0,1 0 0,0 0 0,-2 4 0,3-4 1,0 0 0,0-1 0,0 1 1,0 0-1,0 0 0,0 0 0,1 0 0,-1 0 0,1-1 0,-1 1 0,1 0 0,0 0 0,0 0 1,0 0-1,0 0 0,0 0 0,0 0 0,1 0 0,-1 0 0,1 0 0,-1 0 0,1 0 0,0 0 0,0 0 1,-1-1-1,1 1 0,1 0 0,-1-1 0,0 1 0,0-1 0,0 1 0,1-1 0,-1 1 0,1-1 1,-1 0-1,1 0 0,0 0 0,-1 0 0,1 0 0,0 0 0,0 0 0,0 0 0,0-1 0,0 1 0,-1-1 1,1 1-1,0-1 0,3 0 0,-2 1 5,-1-1-1,1 1 1,-1-1-1,1 0 1,0 0 0,-1 0-1,1 0 1,0 0 0,-1-1-1,1 1 1,-1-1 0,1 0-1,-1 1 1,1-1 0,-1 0-1,1-1 1,-1 1 0,0 0-1,0-1 1,0 1 0,1-1-1,-2 1 1,1-1-1,0 0 1,0 0 0,0 0-1,-1 0 1,1-1 0,-1 1-1,0 0 1,0 0 0,1-1-1,-2 1 1,1-1 0,0 1-1,1-6 1,-2 6-3,-1 1 1,1-1-1,0 0 1,-1 1-1,1-1 1,-1 1-1,1-1 1,-1 0-1,0 1 1,1-1-1,-1 1 0,0 0 1,0-1-1,0 1 1,0 0-1,0-1 1,-1 1-1,1 0 1,0 0-1,-1 0 1,1 0-1,0 0 1,-1 0-1,1 1 1,-1-1-1,0 0 0,1 1 1,-1-1-1,1 1 1,-1-1-1,0 1 1,1 0-1,-1 0 1,0 0-1,1 0 1,-1 0-1,0 0 1,1 0-1,-1 1 1,-3 0-1,3-1-3,-1 0-1,1 0 1,-1 1-1,0-1 1,1 1 0,0-1-1,-1 1 1,1 0-1,-1 0 1,1 0 0,0 0-1,0 1 1,-1-1-1,1 0 1,0 1 0,0 0-1,0-1 1,1 1 0,-1 0-1,0 0 1,1 0-1,-1 0 1,1 0 0,0 0-1,-1 1 1,1-1-1,0 0 1,0 3 0,1-2 0,1 0 1,-1-1 0,1 1 0,0-1 0,0 1 0,0-1 0,0 1 0,0-1 0,1 1 0,-1-1 0,1 0 0,0 0 0,-1 0-1,1 0 1,0 0 0,0 0 0,0 0 0,0-1 0,1 1 0,-1-1 0,0 1 0,1-1 0,-1 0 0,1 0 0,-1 0 0,1 0-1,3 0 1,-3 0 6,0 0-1,-1 0 1,1 0-1,0 0 1,0-1-1,0 1 1,0-1-1,0 0 1,0 0-1,0 0 1,-1 0-1,1 0 1,0-1-1,0 1 1,0-1-1,0 0 1,0 0-1,-1 0 1,1 0-1,0-1 1,-1 1-1,1 0 1,-1-1-1,1 0 1,2-3-1,-4 4 0,0 0-1,-1 0 0,1 0 0,0 0 1,-1 0-1,1 0 0,-1 0 1,1-1-1,-1 1 0,0 0 0,1-1 1,-1 1-1,0 0 0,0 0 1,0-1-1,0 1 0,0 0 1,0-1-1,0 1 0,-1 0 0,1 0 1,0-1-1,-1 1 0,0-2 1,0 1-1,-1 0 0,1-1 0,-1 1 0,0 1 0,0-1 0,0 0 0,0 0 1,0 1-1,0-1 0,0 1 0,-5-2 0,2 0-6,0 1 0,0 0 0,0 0 1,-1 0-1,1 1 0,-1 0 0,1 0 0,-1 1 0,1-1 0,-1 1 0,-6 1 1,-1 5-101,13-6 64,0 0 0,0 0-1,0 0 1,0 0 0,1 0 0,-1 0 0,0 1 0,0-1-1,0 0 1,0 0 0,1 0 0,-1 0 0,0 0-1,0 0 1,0 0 0,0 0 0,0 0 0,0 1 0,1-1-1,-1 0 1,0 0 0,0 0 0,0 0 0,0 0-1,0 1 1,0-1 0,0 0 0,0 0 0,0 0 0,0 0-1,0 1 1,0-1 0,0 0 0,0 0 0,0 0-1,0 0 1,0 1 0,0-1 0,0 0 0,0 0-1,0 0 1,0 0 0,0 1 0,0-1 0,0 0 0,0 0-1,0 0 1,0 0 0,0 0 0,0 1 0,-1-1-1,1 0 1,0 0 0,0 0 0,0 0 0,0 0 0,0 0-1,0 0 1,-1 1 0,1-1 0,0 0 0,0 0-1,8 1-802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2.997"/>
    </inkml:context>
    <inkml:brush xml:id="br0">
      <inkml:brushProperty name="width" value="0.1" units="cm"/>
      <inkml:brushProperty name="height" value="0.1" units="cm"/>
      <inkml:brushProperty name="color" value="#5B2D90"/>
    </inkml:brush>
  </inkml:definitions>
  <inkml:trace contextRef="#ctx0" brushRef="#br0">28 745 664,'-22'36'15123,"21"-42"-14841,0 1 0,1 0-1,-1 0 1,1 0-1,0-1 1,0 1 0,2-10-1,-1-1 191,-4-175 1425,0 30-1484,18-164 0,-17 298-43,2 18-1125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43.377"/>
    </inkml:context>
    <inkml:brush xml:id="br0">
      <inkml:brushProperty name="width" value="0.1" units="cm"/>
      <inkml:brushProperty name="height" value="0.1" units="cm"/>
      <inkml:brushProperty name="color" value="#E71224"/>
    </inkml:brush>
  </inkml:definitions>
  <inkml:trace contextRef="#ctx0" brushRef="#br0">25 16 1832,'-25'-1'9669,"38"3"-7064,164 10 533,-140-10-2884,-4-3 415,0-1 0,59-11-1,6-1 55,-92 14-758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35.057"/>
    </inkml:context>
    <inkml:brush xml:id="br0">
      <inkml:brushProperty name="width" value="0.1" units="cm"/>
      <inkml:brushProperty name="height" value="0.1" units="cm"/>
      <inkml:brushProperty name="color" value="#5B2D90"/>
    </inkml:brush>
  </inkml:definitions>
  <inkml:trace contextRef="#ctx0" brushRef="#br0">1 143 1792,'0'-10'9363,"0"9"-9205,23 1 2187,28 9-1292,-25-6-619,0 0-1,0-2 1,0-1 0,1-1-1,48-8 1,-26 3-203,79-14 97,-78 11-95,76-5 1,795 4 939,-737 10-1095,347 16-40,-373-15-44,213-6-21,66 2 0,-315 5 46,36 5-20,-69-2-3,113-8 1,463-21 46,-335 18-29,-202 2-12,355-16 14,-388 13-7,516-31-18,-536 39 17,0 3 0,80 15 0,41 3 5,-147-14-615,-24-3-1305,0-2-3442,-15-2 3606</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0.170"/>
    </inkml:context>
    <inkml:brush xml:id="br0">
      <inkml:brushProperty name="width" value="0.1" units="cm"/>
      <inkml:brushProperty name="height" value="0.1" units="cm"/>
      <inkml:brushProperty name="color" value="#5B2D90"/>
    </inkml:brush>
  </inkml:definitions>
  <inkml:trace contextRef="#ctx0" brushRef="#br0">41 35 1616,'-19'-28'4117,"-2"21"3639,21 8-7623,0 1-20,0 0-1,0 0 1,0 0 0,0 0 0,1 0 0,-1 0 0,0 0 0,1 0 0,0 0 0,-1 0 0,1-1 0,0 1 0,0 0 0,0 0 0,0-1 0,0 1 0,0 0 0,1-1 0,1 2-1,29 28-29,21-3 69,-40-22-122,-1 0 0,0 1 0,0 1 0,10 8 0,-18-13-20,-1 0 1,0 0-1,0 1 0,0-1 1,-1 1-1,1 0 1,-1 0-1,0 0 1,0 0-1,0 0 1,0 0-1,-1 0 0,1 1 1,-1-1-1,0 1 1,0 6-1,-1-7 0,1-1 0,-1 1 0,0 0-1,0 0 1,-1 0 0,1-1 0,-1 1 0,0 0-1,0-1 1,0 1 0,0 0 0,0-1-1,-1 1 1,0-1 0,0 0 0,-2 4 0,-2-1 12,-1 0 1,1 0 0,-1 0-1,-1-1 1,-11 7 0,10-6-20,-13 7-19,10-6-33,-1 0 0,2 1 0,-1 0 0,1 1 0,0 1 0,0-1 0,-11 16-1,22-25 26,0 0-31,-1 0 0,1 0 0,0 0-1,0 1 1,0-1 0,0 0-1,0 0 1,-1 0 0,1 0-1,0 1 1,0-1 0,0 0-1,0 0 1,0 0 0,0 0-1,0 1 1,0-1 0,-1 0 0,1 0-1,0 1 1,0-1 0,0 0-1,0 0 1,0 0 0,0 1-1,0-1 1,0 0 0,0 0-1,0 0 1,0 1 0,1-1 0,-1 0-1,0 0 1,0 0 0,0 1-1,0-1 1,0 0 0,0 0-1,0 0 1,0 0 0,1 1-1,-1-1 1,0 0 0,0 0 0,0 0-1,0 0 1,1 0 0,-1 0-1,0 1 1,0-1 0,0 0-1,1 0 1,-1 0 0,0 0-1,0 0 1,1 0 0,14 0-1249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4.485"/>
    </inkml:context>
    <inkml:brush xml:id="br0">
      <inkml:brushProperty name="width" value="0.1" units="cm"/>
      <inkml:brushProperty name="height" value="0.1" units="cm"/>
      <inkml:brushProperty name="color" value="#5B2D90"/>
    </inkml:brush>
  </inkml:definitions>
  <inkml:trace contextRef="#ctx0" brushRef="#br0">52 5518 1112,'-5'1'6918,"7"-24"-6019,-36-251 3272,29 239-3593,2 0-1,2-59 1,1 16 232,-2-17-305,4 0 0,18-120 0,-5 84 245,-4-186 1,2-30-637,-14 311-92,-1 0 0,-10-50 0,5 47-27,-1-66-1,6 17-340,-19-130 0,15 164 289,2 0 0,3-1 0,2 1 1,12-83-1,-6 57 71,-7-129 0,-2 36-2,-8-26 17,0 51-177,27-166-28,-13 270 183,3-30 22,-3 0 0,-11-136 1,1 112-195,3 0 1,14-125-1,-7 168 205,4-143-34,-6-3 6,-4 101-10,-5-12-41,4 74-36,1-1-1,2-41 1,0 61-498,1-8-4309,1 23 3906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51.460"/>
    </inkml:context>
    <inkml:brush xml:id="br0">
      <inkml:brushProperty name="width" value="0.1" units="cm"/>
      <inkml:brushProperty name="height" value="0.1" units="cm"/>
      <inkml:brushProperty name="color" value="#5B2D90"/>
    </inkml:brush>
  </inkml:definitions>
  <inkml:trace contextRef="#ctx0" brushRef="#br0">15 261 2040,'-1'1'393,"-1"1"0,1-1 0,0 1 0,0-1-1,0 1 1,-1-1 0,1 1 0,1 0-1,-1-1 1,0 1 0,0 0 0,1 0 0,-1 0-1,1 0 1,-1 2 0,4 3 1616,11-19-763,15-33-198,46-92 1,-47 82-956,-25 49-89,-2 3-2,0-1-1,0 1 1,1 0 0,-1 0-1,1 0 1,0 0-1,0 1 1,0-1-1,0 0 1,0 1 0,1-1-1,-1 1 1,4-3-1,26 40 81,-23-25 43,0 1 0,-1 1 0,0 0 0,-1 0 0,-1 0 0,8 19 0,-9-18-43,1-1 0,0 0 0,0 0 0,2-1 1,-1 0-1,1 0 0,13 13 0,38 23-2611,-52-37 1483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099"/>
    </inkml:context>
    <inkml:brush xml:id="br0">
      <inkml:brushProperty name="width" value="0.1" units="cm"/>
      <inkml:brushProperty name="height" value="0.1" units="cm"/>
      <inkml:brushProperty name="color" value="#5B2D90"/>
    </inkml:brush>
  </inkml:definitions>
  <inkml:trace contextRef="#ctx0" brushRef="#br0">926 14 128,'3'-13'6381,"-3"12"-6226,-15 12 3764,-19 25-1838,25-22-1761,0 1 1,1 0-1,0 0 1,-9 29-1,-17 34 727,20-57-908,-1 0 0,-1-1 1,-1 0-1,0-2 0,-1 0 0,-40 30 1,-134 78 181,190-125-317,-34 21 23,0-1 0,-2-3 0,-1 0 0,-42 11 0,19-8-36,36-11-237,0-2 0,0-1 0,-48 8 0,73-15 505</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973"/>
    </inkml:context>
    <inkml:brush xml:id="br0">
      <inkml:brushProperty name="width" value="0.1" units="cm"/>
      <inkml:brushProperty name="height" value="0.1" units="cm"/>
      <inkml:brushProperty name="color" value="#5B2D90"/>
    </inkml:brush>
  </inkml:definitions>
  <inkml:trace contextRef="#ctx0" brushRef="#br0">173 54 2361,'2'-2'747,"0"0"0,0 1 0,0-1 0,0 0 1,0 0-1,0 0 0,0 0 0,-1-1 1,1 1-1,-1 0 0,0-1 0,2-2 1,-3 5-676,0-1 0,1 0 1,-1 1-1,0-1 0,1 1 1,-1-1-1,0 0 0,0 1 1,0-1-1,0 0 0,0 1 0,0-1 1,0 0-1,0 1 0,0-1 1,0 0-1,0 1 0,0-1 1,0 1-1,0-1 0,0 0 1,-1 1-1,1-1 0,0 0 0,-1 1 1,1-1-1,0 1 0,-1-1 1,1 1-1,-1-1 0,1 1 1,0-1-1,-1 1 0,1-1 1,-1 1-1,0 0 0,1-1 0,-1 1 1,1 0-1,-1-1 0,1 1 1,-1 0-1,0 0 0,1 0 1,-1 0-1,0-1 0,1 1 1,-1 0-1,0 0 0,1 0 1,-1 0-1,0 0 0,0 1 0,-4 1 26,0 0-1,0 0 0,0 1 0,0 0 1,1 0-1,-1 0 0,1 0 0,0 1 1,0-1-1,0 1 0,-6 9 0,-6 3 95,-11 10 386,1 0 0,-23 33 0,48-58-571,1 0-1,0-1 1,-1 1-1,1 0 1,0 0-1,0 0 1,-1 0-1,1 0 1,0-1-1,0 1 1,0 0-1,0 0 1,0 0-1,0 0 1,0 0-1,1-1 1,-1 1-1,0 0 1,0 0-1,1 0 1,-1 0-1,0-1 1,1 1-1,-1 0 1,1 0-1,-1-1 1,1 1-1,-1 0 1,1-1-1,0 1 1,-1 0 0,1-1-1,0 1 1,-1-1-1,1 1 1,0-1-1,0 0 1,-1 1-1,1-1 1,0 0-1,0 1 1,0-1-1,0 0 1,1 0-1,48 16 60,-44-15-34,21 6 16,0-1 1,0-2-1,1 0 0,0-2 1,0-1-1,45-5 1,-60 0-489</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4.357"/>
    </inkml:context>
    <inkml:brush xml:id="br0">
      <inkml:brushProperty name="width" value="0.1" units="cm"/>
      <inkml:brushProperty name="height" value="0.1" units="cm"/>
      <inkml:brushProperty name="color" value="#5B2D90"/>
    </inkml:brush>
  </inkml:definitions>
  <inkml:trace contextRef="#ctx0" brushRef="#br0">0 15 2401,'4'-3'9476,"13"8"-8630,2-3-532,0 0 0,0-2 0,-1-1 0,1 0 0,30-6 1,11-1-248,63 5-29,0 5-1,151 21 1,-75-3-15,161-20-48,-250-4 18,540-2-320,-634 6 326,116 3-65,113-5-124,-88-9 270,159 10 0,-250 3-79,-37-2-1,-1 0 0,1 3 0,-1 0 0,38 10 0,-14-11 81,-48-3-336,1 0-1,0 1 1,-1-1 0,1 1-1,0 0 1,-1 1-1,1-1 1,-1 1 0,1 0-1,0 0 1,-1 0-1,0 1 1,1 0 0,5 3-1,-2 7-3925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8.129"/>
    </inkml:context>
    <inkml:brush xml:id="br0">
      <inkml:brushProperty name="width" value="0.1" units="cm"/>
      <inkml:brushProperty name="height" value="0.1" units="cm"/>
      <inkml:brushProperty name="color" value="#5B2D90"/>
    </inkml:brush>
  </inkml:definitions>
  <inkml:trace contextRef="#ctx0" brushRef="#br0">26 18 3721,'5'-18'9401,"3"30"-8427,91 79-340,-98-90-629,0-1-1,0 1 1,-1-1 0,1 1 0,0-1-1,-1 1 1,1 0 0,0 0 0,-1-1 0,1 1-1,0 0 1,-1 0 0,1-1 0,-1 1-1,0 0 1,1 0 0,-1 0 0,0 0 0,1 0-1,-1 0 1,0 0 0,0 0 0,0 0-1,0 0 1,0 0 0,0 0 0,0-1-1,0 3 1,-24 9 516,-2-2-124,25-10-394,-9 4-55,0 1 1,0 1-1,0 0 0,0 0 0,1 1 1,0 0-1,1 0 0,-12 12 0,17-12-1024,4 0 376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2.915"/>
    </inkml:context>
    <inkml:brush xml:id="br0">
      <inkml:brushProperty name="width" value="0.1" units="cm"/>
      <inkml:brushProperty name="height" value="0.1" units="cm"/>
      <inkml:brushProperty name="color" value="#5B2D90"/>
    </inkml:brush>
  </inkml:definitions>
  <inkml:trace contextRef="#ctx0" brushRef="#br0">73 5457 1144,'-13'-12'7163,"-7"-136"-3091,1 5-2507,35-900 525,15 511-2001,-28 378-33,-15-155-1,6 162-51,15-180 0,-1-69 4,-16-14 251,-8 155 80,1-25 821,-3-102 355,5 94-450,23 1-674,-6 221-412,3-175-54,-5 218 210,-1 10-801,-4 34-7347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4.037"/>
    </inkml:context>
    <inkml:brush xml:id="br0">
      <inkml:brushProperty name="width" value="0.1" units="cm"/>
      <inkml:brushProperty name="height" value="0.1" units="cm"/>
      <inkml:brushProperty name="color" value="#5B2D90"/>
    </inkml:brush>
  </inkml:definitions>
  <inkml:trace contextRef="#ctx0" brushRef="#br0">220 79 3529,'0'0'105,"0"-1"0,0 1 0,-1-1 0,1 1 1,0-1-1,0 1 0,0-1 0,0 1 0,0-1 0,0 1 1,0-1-1,0 1 0,0-1 0,0 1 0,0-1 0,0 1 0,0-1 1,0 1-1,0-1 0,0 1 0,1-1 0,-1 1 0,0-1 1,0 1-1,1 0 0,-1-1 0,0 1 0,0-1 0,1 1 1,-1 0-1,1-1 0,-1 1 0,1-1 0,11-17 1970,31-27 2888,-76 65-3104,13 1-1841,1 1 0,1 0 0,1 2 1,1 0-1,-15 31 0,11-20-275,-41 55 1,50-76 30,6-9-215,0 0-1,1 1 1,-1 0 0,1-1-1,-5 14 1,8-15-1032,5-5 545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4.503"/>
    </inkml:context>
    <inkml:brush xml:id="br0">
      <inkml:brushProperty name="width" value="0.1" units="cm"/>
      <inkml:brushProperty name="height" value="0.1" units="cm"/>
      <inkml:brushProperty name="color" value="#5B2D90"/>
    </inkml:brush>
  </inkml:definitions>
  <inkml:trace contextRef="#ctx0" brushRef="#br0">155 0 1456,'-51'55'8605,"26"-25"-8440,2 0 0,-33 57 0,74-107-1432,12-24 1343,-13 10 77,-10 17 212,2 0 0,0 1 0,1 0 1,16-20-1,-23 37-370,0 0 1,-1 0-1,1 0 1,-1 1-1,1-1 1,-1 1-1,0 0 1,1-1 0,-1 1-1,0 0 1,0 0-1,0 1 1,-1-1-1,3 4 1,2 0-4,47 40 61,-41-37-510,0 0 1,-1 1-1,0 1 1,-1 0 0,18 23-1,-25-30-660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18.517"/>
    </inkml:context>
    <inkml:brush xml:id="br0">
      <inkml:brushProperty name="width" value="0.1" units="cm"/>
      <inkml:brushProperty name="height" value="0.1" units="cm"/>
      <inkml:brushProperty name="color" value="#AB008B"/>
    </inkml:brush>
  </inkml:definitions>
  <inkml:trace contextRef="#ctx0" brushRef="#br0">11 4720 2409,'-4'-10'5886,"4"10"-5818,0 0 0,-1 0 0,1 0-1,0 0 1,0 0 0,-1 0 0,1 1 0,0-1 0,-1 0 0,1 0 0,0 0 0,0 0 0,-1 0-1,1 1 1,0-1 0,0 0 0,-1 0 0,1 0 0,0 1 0,0-1 0,0 0 0,0 0 0,-1 1-1,1-1 1,0 0 0,0 0 0,0 1 0,0-1 0,0 0 0,0 1 0,0-1 0,-1 0 0,1 0-1,0 1 1,0-1 0,0 0 0,0 1 0,1-1 0,-1 0 0,0 1 0,0-1 0,0 1 334,28-37 2265,66-106-794,17-22-1472,-15 25-96,14-17-144,100-122 1582,-15-30-79,-131 201-1440,-44 71-189,1 2 0,28-37 0,36-30-23,87-114 495,-115 138-458,80-121 46,27-44-141,-75 115 30,-5-5 0,69-145 0,-109 188 50,127-230-533,48-8 541,-53 90 66,78-101-40,-176 247-61,-31 40-7,53-58-1,-76 93 5,-2 0 0,0-2 0,-1 1 0,16-36 0,-15 28-41,28-42 0,-16 25 139,-1-1-628,-4 22-3697</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24.691"/>
    </inkml:context>
    <inkml:brush xml:id="br0">
      <inkml:brushProperty name="width" value="0.1" units="cm"/>
      <inkml:brushProperty name="height" value="0.1" units="cm"/>
      <inkml:brushProperty name="color" value="#E71224"/>
    </inkml:brush>
  </inkml:definitions>
  <inkml:trace contextRef="#ctx0" brushRef="#br0">0 4252 2633,'1'-3'576,"-1"0"0,1 1 0,0-1 0,-1 0 1,1 1-1,1-1 0,-1 1 0,0-1 0,1 1 0,-1 0 1,1 0-1,-1-1 0,1 1 0,2-2 0,37-33-143,-12 11 203,35-48 451,43-44-126,62-65-216,-84 88-488,170-227 1606,-186 230-1891,104-156 1460,1 1-1040,-91 129-300,46-61 313,428-470-279,-227 276-156,-301 338-16,169-230 842,-121 145-747,172-289 101,-46 100-123,-185 285-23,148-190 14,-137 187-8,-22 22-167,-1 0-1,0-1 1,-1 0-1,1 0 1,-1 0 0,6-9-1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4.058"/>
    </inkml:context>
    <inkml:brush xml:id="br0">
      <inkml:brushProperty name="width" value="0.1" units="cm"/>
      <inkml:brushProperty name="height" value="0.1" units="cm"/>
      <inkml:brushProperty name="color" value="#FFC114"/>
    </inkml:brush>
  </inkml:definitions>
  <inkml:trace contextRef="#ctx0" brushRef="#br0">15 2651 1936,'-14'13'9288,"13"-12"-8944,2 0-276,-1-1-1,1 0 1,-1 0-1,1 1 1,-1-1-1,0 0 0,1 0 1,-1 0-1,1 0 1,-1 0-1,1 0 0,-1 0 1,1 0-1,-1 0 1,1 0-1,-1 0 0,1 0 1,-1 0-1,0 0 1,1 0-1,-1 0 0,1 0 1,-1 0-1,1-1 1,-1 1-1,0 0 1,1 0-1,-1-1 0,1 1 1,-1 0-1,0-1 1,1 1-1,-1 0 0,0-1 1,1 1-1,-1 0 1,0-1-1,0 1 0,1-1 1,-1 1-1,0 0 1,0-2-1,246-248 3251,-61 83-3076,-137 125-210,23-20 82,109-124 0,57-84 458,-182 210-406,222-230 396,-105 117 374,-57 54-747,-26 24-115,48-60-56,34-11 66,-1 16 498,28-31-449,-142 132-131,19-20 20,7-40-82,-70 87-202,-10 17 163,0 1-1,1 0 1,-1-1 0,1 1 0,0 0-1,0 0 1,0 1 0,0-1 0,5-3-1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9.865"/>
    </inkml:context>
    <inkml:brush xml:id="br0">
      <inkml:brushProperty name="width" value="0.1" units="cm"/>
      <inkml:brushProperty name="height" value="0.1" units="cm"/>
      <inkml:brushProperty name="color" value="#008C3A"/>
    </inkml:brush>
  </inkml:definitions>
  <inkml:trace contextRef="#ctx0" brushRef="#br0">1 999 1664,'22'-28'11125,"37"-21"-9414,5-4-1831,-42 33 147,1 1-1,35-22 1,-30 22 136,35-30 0,-33 24 0,36-23 0,21-15 146,-51 34-64,45-26 1,-11 9-83,7-4 124,22-16 465,77-61-142,61-49-2,-225 166-611,5-2-141,-6-1-5574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6.884"/>
    </inkml:context>
    <inkml:brush xml:id="br0">
      <inkml:brushProperty name="width" value="0.1" units="cm"/>
      <inkml:brushProperty name="height" value="0.1" units="cm"/>
      <inkml:brushProperty name="color" value="#333333"/>
    </inkml:brush>
  </inkml:definitions>
  <inkml:trace contextRef="#ctx0" brushRef="#br0">11 8 2401,'-9'1'5089,"9"-2"-4929,-1-3-1481,1 1 905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248"/>
    </inkml:context>
    <inkml:brush xml:id="br0">
      <inkml:brushProperty name="width" value="0.1" units="cm"/>
      <inkml:brushProperty name="height" value="0.1" units="cm"/>
      <inkml:brushProperty name="color" value="#333333"/>
    </inkml:brush>
  </inkml:definitions>
  <inkml:trace contextRef="#ctx0" brushRef="#br0">8 105 6737,'-2'3'2785,"1"-3"-2793,1-1-224,0-2 80,-1 0 112,1-2-56,1-1-952,0-2-1105,1 1 1201</inkml:trace>
  <inkml:trace contextRef="#ctx0" brushRef="#br0" timeOffset="0.51">3 0 7874,'-3'4'2984</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642"/>
    </inkml:context>
    <inkml:brush xml:id="br0">
      <inkml:brushProperty name="width" value="0.1" units="cm"/>
      <inkml:brushProperty name="height" value="0.1" units="cm"/>
      <inkml:brushProperty name="color" value="#333333"/>
    </inkml:brush>
  </inkml:definitions>
  <inkml:trace contextRef="#ctx0" brushRef="#br0">14 102 9890,'-3'1'248,"3"-1"-152,0-1-240,0-2-632,0-2-368,0-1-1025,0-3 1057</inkml:trace>
  <inkml:trace contextRef="#ctx0" brushRef="#br0" timeOffset="1">5 2 8690,'-3'-1'168,"1"0"-760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991"/>
    </inkml:context>
    <inkml:brush xml:id="br0">
      <inkml:brushProperty name="width" value="0.1" units="cm"/>
      <inkml:brushProperty name="height" value="0.1" units="cm"/>
      <inkml:brushProperty name="color" value="#333333"/>
    </inkml:brush>
  </inkml:definitions>
  <inkml:trace contextRef="#ctx0" brushRef="#br0">2 157 7410,'-1'5'3480,"1"-3"-3528</inkml:trace>
  <inkml:trace contextRef="#ctx0" brushRef="#br0" timeOffset="1">28 78 12083,'-1'2'416,"0"0"160</inkml:trace>
  <inkml:trace contextRef="#ctx0" brushRef="#br0" timeOffset="2">41 2 8346,'0'-1'1928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341"/>
    </inkml:context>
    <inkml:brush xml:id="br0">
      <inkml:brushProperty name="width" value="0.1" units="cm"/>
      <inkml:brushProperty name="height" value="0.1" units="cm"/>
      <inkml:brushProperty name="color" value="#333333"/>
    </inkml:brush>
  </inkml:definitions>
  <inkml:trace contextRef="#ctx0" brushRef="#br0">12 60 11338,'-1'1'-144,"2"-8"-2312</inkml:trace>
  <inkml:trace contextRef="#ctx0" brushRef="#br0" timeOffset="1">0 1 7562,'0'2'48,"1"-2"-64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6.985"/>
    </inkml:context>
    <inkml:brush xml:id="br0">
      <inkml:brushProperty name="width" value="0.1" units="cm"/>
      <inkml:brushProperty name="height" value="0.1" units="cm"/>
      <inkml:brushProperty name="color" value="#5B2D90"/>
    </inkml:brush>
  </inkml:definitions>
  <inkml:trace contextRef="#ctx0" brushRef="#br0">0 16 3889,'11'-15'9120,"-10"15"-8826,13 14 3917,-3 0-3913,0 1-123,0 1 1,-2 0 0,0 0-1,0 1 1,-2 0 0,10 31-1,-10-25-306,2-1 1,1 0-1,12 21 0,-17-35-297,-1-1 0,2 0 0,-1-1 1,1 1-1,0-1 0,1 0 0,-1-1 0,1 1 0,0-1 1,0-1-1,1 1 0,10 4 0,-12-7-749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704"/>
    </inkml:context>
    <inkml:brush xml:id="br0">
      <inkml:brushProperty name="width" value="0.1" units="cm"/>
      <inkml:brushProperty name="height" value="0.1" units="cm"/>
      <inkml:brushProperty name="color" value="#333333"/>
    </inkml:brush>
  </inkml:definitions>
  <inkml:trace contextRef="#ctx0" brushRef="#br0">3 147 9666,'-2'-9'-168,"5"-32"-6450,-3 39 6041,1-14-887,-1-8 5164,1-6 1353,1 9-8042,-2 17 2091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178"/>
    </inkml:context>
    <inkml:brush xml:id="br0">
      <inkml:brushProperty name="width" value="0.1" units="cm"/>
      <inkml:brushProperty name="height" value="0.1" units="cm"/>
      <inkml:brushProperty name="color" value="#333333"/>
    </inkml:brush>
  </inkml:definitions>
  <inkml:trace contextRef="#ctx0" brushRef="#br0">7 30 3337,'-1'-3'168,"1"0"224,-1 0 272,-1-4 2225,1 5-2329,1-1-200,-1 0-792,1 0-753,0 0 665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609"/>
    </inkml:context>
    <inkml:brush xml:id="br0">
      <inkml:brushProperty name="width" value="0.1" units="cm"/>
      <inkml:brushProperty name="height" value="0.1" units="cm"/>
      <inkml:brushProperty name="color" value="#333333"/>
    </inkml:brush>
  </inkml:definitions>
  <inkml:trace contextRef="#ctx0" brushRef="#br0">21 143 5521,'-6'-6'4165,"4"-9"-3808,1-20-4158,2 26 3047,-2-1 440,2 1 372,-1 1 0,-1-1 0,0 1 0,-6-17 4622,3 17-7740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955"/>
    </inkml:context>
    <inkml:brush xml:id="br0">
      <inkml:brushProperty name="width" value="0.1" units="cm"/>
      <inkml:brushProperty name="height" value="0.1" units="cm"/>
      <inkml:brushProperty name="color" value="#333333"/>
    </inkml:brush>
  </inkml:definitions>
  <inkml:trace contextRef="#ctx0" brushRef="#br0">3 110 5417,'0'-3'696,"1"0"385,-1-1-249,1 0-64,-1 0-360,0 0-160,-1 0-216,1 1-272,-2 0-792,1-3-1249</inkml:trace>
  <inkml:trace contextRef="#ctx0" brushRef="#br0" timeOffset="1">12 16 2769,'0'-1'496,"-1"-1"304,1 0-128,0 0-80,-1 0-392,1 0-408,-2-3-1608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303"/>
    </inkml:context>
    <inkml:brush xml:id="br0">
      <inkml:brushProperty name="width" value="0.1" units="cm"/>
      <inkml:brushProperty name="height" value="0.1" units="cm"/>
      <inkml:brushProperty name="color" value="#333333"/>
    </inkml:brush>
  </inkml:definitions>
  <inkml:trace contextRef="#ctx0" brushRef="#br0">6 83 4033,'-1'-4'4825,"1"3"-4705,-1 0-376,1-1-248,-1-2-825,1-5-1719</inkml:trace>
  <inkml:trace contextRef="#ctx0" brushRef="#br0" timeOffset="1">7 26 4201,'-2'-4'3121,"2"2"-2417,-1 0-128,1-2-352,-1 1-232,1 0-768,-1-1-601,0 0 713</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652"/>
    </inkml:context>
    <inkml:brush xml:id="br0">
      <inkml:brushProperty name="width" value="0.1" units="cm"/>
      <inkml:brushProperty name="height" value="0.1" units="cm"/>
      <inkml:brushProperty name="color" value="#333333"/>
    </inkml:brush>
  </inkml:definitions>
  <inkml:trace contextRef="#ctx0" brushRef="#br0">9 97 4089,'1'0'1608,"-1"-1"-1416,0-1-96,0-1 0,-1 0-56,0 0-136,1-1-648,-1 0-552,0-1 664</inkml:trace>
  <inkml:trace contextRef="#ctx0" brushRef="#br0" timeOffset="1">7 25 3137,'-1'-6'2584,"0"2"-1384,0 1-279,0 1-505,0-1-256,1 1-704,-1-2-993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986"/>
    </inkml:context>
    <inkml:brush xml:id="br0">
      <inkml:brushProperty name="width" value="0.1" units="cm"/>
      <inkml:brushProperty name="height" value="0.1" units="cm"/>
      <inkml:brushProperty name="color" value="#333333"/>
    </inkml:brush>
  </inkml:definitions>
  <inkml:trace contextRef="#ctx0" brushRef="#br0">2 91 6913,'0'-1'201,"0"0"-9,1 0-136,-1-1 16,1 0-56,-1 0-665,-1-5-1231</inkml:trace>
  <inkml:trace contextRef="#ctx0" brushRef="#br0" timeOffset="1">3 40 4593,'-2'-3'472,"1"1"728,1-2-784,0-1-160,1 0-31,0-1-530,0 1-303,-1 0-880,0 0 752</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348"/>
    </inkml:context>
    <inkml:brush xml:id="br0">
      <inkml:brushProperty name="width" value="0.1" units="cm"/>
      <inkml:brushProperty name="height" value="0.1" units="cm"/>
      <inkml:brushProperty name="color" value="#333333"/>
    </inkml:brush>
  </inkml:definitions>
  <inkml:trace contextRef="#ctx0" brushRef="#br0">1 2 3137,'0'-2'4265</inkml:trace>
  <inkml:trace contextRef="#ctx0" brushRef="#br0" timeOffset="1">8 61 7410,'1'8'392,"0"-2"336,0 0-648,0 1-136,1-1-216,-1 1-560,-1 0-385,0-2 585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730"/>
    </inkml:context>
    <inkml:brush xml:id="br0">
      <inkml:brushProperty name="width" value="0.1" units="cm"/>
      <inkml:brushProperty name="height" value="0.1" units="cm"/>
      <inkml:brushProperty name="color" value="#333333"/>
    </inkml:brush>
  </inkml:definitions>
  <inkml:trace contextRef="#ctx0" brushRef="#br0">1 1 1224,'0'10'-192,"2"-2"-40,0 0-144,0-2 184,-1-1 160</inkml:trace>
  <inkml:trace contextRef="#ctx0" brushRef="#br0" timeOffset="1">9 86 2280,'0'3'473,"0"2"663,-1-1-624,1 1-216,-1-1-408,1 2 64</inkml:trace>
  <inkml:trace contextRef="#ctx0" brushRef="#br0" timeOffset="2">1 193 7986,'1'8'-128,"0"-1"-464,0-1-537,0-1-143,0-1-328,-1-1 1024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091"/>
    </inkml:context>
    <inkml:brush xml:id="br0">
      <inkml:brushProperty name="width" value="0.1" units="cm"/>
      <inkml:brushProperty name="height" value="0.1" units="cm"/>
      <inkml:brushProperty name="color" value="#333333"/>
    </inkml:brush>
  </inkml:definitions>
  <inkml:trace contextRef="#ctx0" brushRef="#br0">7 0 7058,'0'6'16,"1"0"-145,0 0-95,-1 0 72,0-1-168,0-1-224,0-1 256</inkml:trace>
  <inkml:trace contextRef="#ctx0" brushRef="#br0" timeOffset="1">3 108 5985,'-3'5'568,"3"-1"1177,1 0-1897,0-1-144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4.038"/>
    </inkml:context>
    <inkml:brush xml:id="br0">
      <inkml:brushProperty name="width" value="0.1" units="cm"/>
      <inkml:brushProperty name="height" value="0.1" units="cm"/>
      <inkml:brushProperty name="color" value="#5B2D90"/>
    </inkml:brush>
  </inkml:definitions>
  <inkml:trace contextRef="#ctx0" brushRef="#br0">0 533 1760,'9'13'7648,"5"-38"-4001,3-18-1530,15-68 1,3-6-636,-8 15-972,-21 75-1373,1 0 1,1 0-1,16-34 0,-20 55-1027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424"/>
    </inkml:context>
    <inkml:brush xml:id="br0">
      <inkml:brushProperty name="width" value="0.1" units="cm"/>
      <inkml:brushProperty name="height" value="0.1" units="cm"/>
      <inkml:brushProperty name="color" value="#333333"/>
    </inkml:brush>
  </inkml:definitions>
  <inkml:trace contextRef="#ctx0" brushRef="#br0">27 242 7794,'-2'-4'256,"1"1"184,1-1-488,0 1-80,0 0-232,0 0-48,0-2-329,0-3-463,0-3 800</inkml:trace>
  <inkml:trace contextRef="#ctx0" brushRef="#br0" timeOffset="1">2 65 7090,'0'-7'360,"0"0"272,0 1-544,0-1-48,0 0-24,0 1-32,0 1-112,0 0-720,0-1-1081,-1-3 1089</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771"/>
    </inkml:context>
    <inkml:brush xml:id="br0">
      <inkml:brushProperty name="width" value="0.1" units="cm"/>
      <inkml:brushProperty name="height" value="0.1" units="cm"/>
      <inkml:brushProperty name="color" value="#333333"/>
    </inkml:brush>
  </inkml:definitions>
  <inkml:trace contextRef="#ctx0" brushRef="#br0">7 169 7946,'0'-1'328,"-1"0"152,0-1-376,0-1-48,0 0-96,0 0-504,-1-1-376,2-2 455</inkml:trace>
  <inkml:trace contextRef="#ctx0" brushRef="#br0" timeOffset="1">14 69 6737,'-1'-3'505,"1"-1"775,0 1-1056,0-2-8,0 2-16,0-1-64,-1 0-192,1-1-168,0-2-448,0 1-296,1-2-705,-1 0-423,2 0 1176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117"/>
    </inkml:context>
    <inkml:brush xml:id="br0">
      <inkml:brushProperty name="width" value="0.1" units="cm"/>
      <inkml:brushProperty name="height" value="0.1" units="cm"/>
      <inkml:brushProperty name="color" value="#333333"/>
    </inkml:brush>
  </inkml:definitions>
  <inkml:trace contextRef="#ctx0" brushRef="#br0">7 98 4081,'0'-14'2256,"2"-6"-5735,-1 0 605,-1 6 6115,-4 4 217,-1-3-5403,4 7 1296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449"/>
    </inkml:context>
    <inkml:brush xml:id="br0">
      <inkml:brushProperty name="width" value="0.1" units="cm"/>
      <inkml:brushProperty name="height" value="0.1" units="cm"/>
      <inkml:brushProperty name="color" value="#333333"/>
    </inkml:brush>
  </inkml:definitions>
  <inkml:trace contextRef="#ctx0" brushRef="#br0">9 108 4513,'-1'-1'296,"0"-1"448,1-1-376,0 1 48,-1-2 24,0 0-103,0 0-233,0 1-96,1-2-577,-1 1-407,-1-1 496</inkml:trace>
  <inkml:trace contextRef="#ctx0" brushRef="#br0" timeOffset="1">6 30 5209,'-2'-3'1432,"2"2"-911,0-2-113,-1 0-224,1 0-80,0 0-384,0-1-321,0-1-1239,0 1 1056</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828"/>
    </inkml:context>
    <inkml:brush xml:id="br0">
      <inkml:brushProperty name="width" value="0.1" units="cm"/>
      <inkml:brushProperty name="height" value="0.1" units="cm"/>
      <inkml:brushProperty name="color" value="#333333"/>
    </inkml:brush>
  </inkml:definitions>
  <inkml:trace contextRef="#ctx0" brushRef="#br0">2 116 2753,'2'-6'4977,"-1"4"-4353,-1 1-424,0-2-120,0-1-192,0 1-256,0-1-905,-1-7-1903</inkml:trace>
  <inkml:trace contextRef="#ctx0" brushRef="#br0" timeOffset="1">4 15 2921,'-2'-3'160,"2"1"192,0-1-536,-1 0-680,0-1 559</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211"/>
    </inkml:context>
    <inkml:brush xml:id="br0">
      <inkml:brushProperty name="width" value="0.1" units="cm"/>
      <inkml:brushProperty name="height" value="0.1" units="cm"/>
      <inkml:brushProperty name="color" value="#333333"/>
    </inkml:brush>
  </inkml:definitions>
  <inkml:trace contextRef="#ctx0" brushRef="#br0">2 227 7034,'-1'-3'152,"1"-1"-128,1 0-32,-1 0 32,0-1-8,0 1-24,0 0-160,-1 0-905,1 0 721</inkml:trace>
  <inkml:trace contextRef="#ctx0" brushRef="#br0" timeOffset="1">9 142 4361,'-2'-2'2456,"2"0"-1895,0 0-9,-1-1-216,1-1-192,-1-1-464,0 0-264,-1-1-761,1 0-551,1-2 1024</inkml:trace>
  <inkml:trace contextRef="#ctx0" brushRef="#br0" timeOffset="2">11 42 3185,'1'-4'456,"-1"-1"512,0-1-128,-1 1-128,0-1-176,-1 1-344,0-1-224,1 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608"/>
    </inkml:context>
    <inkml:brush xml:id="br0">
      <inkml:brushProperty name="width" value="0.1" units="cm"/>
      <inkml:brushProperty name="height" value="0.1" units="cm"/>
      <inkml:brushProperty name="color" value="#333333"/>
    </inkml:brush>
  </inkml:definitions>
  <inkml:trace contextRef="#ctx0" brushRef="#br0">1 150 4233,'3'-1'456,"-3"-2"744,2-1-1120,-1 0-248,0 0-200,-1-2-632,0 1-496,0-3 783</inkml:trace>
  <inkml:trace contextRef="#ctx0" brushRef="#br0" timeOffset="1">6 56 5193,'1'-5'336,"0"0"400,0 0-32,0-1 33,1 0-169,-1 0-472,0 0-280,-1 1-616,0 0-425,-1-1 625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955"/>
    </inkml:context>
    <inkml:brush xml:id="br0">
      <inkml:brushProperty name="width" value="0.1" units="cm"/>
      <inkml:brushProperty name="height" value="0.1" units="cm"/>
      <inkml:brushProperty name="color" value="#333333"/>
    </inkml:brush>
  </inkml:definitions>
  <inkml:trace contextRef="#ctx0" brushRef="#br0">0 84 3465,'1'-6'2888,"-1"3"-2047,0 0-177,1-1-424,-1 1-272,2-1-608,-1 0-401,0-1 505</inkml:trace>
  <inkml:trace contextRef="#ctx0" brushRef="#br0" timeOffset="1">19 10 2112,'-4'0'3489,"3"-1"-3033,-1-1-240,1 0-760,-3-3-1072</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305"/>
    </inkml:context>
    <inkml:brush xml:id="br0">
      <inkml:brushProperty name="width" value="0.1" units="cm"/>
      <inkml:brushProperty name="height" value="0.1" units="cm"/>
      <inkml:brushProperty name="color" value="#333333"/>
    </inkml:brush>
  </inkml:definitions>
  <inkml:trace contextRef="#ctx0" brushRef="#br0">1 1 4673,'1'1'168,"0"0"64,-1-1-160,0 1 8,0 0-8,0 0-80,0 0-176</inkml:trace>
  <inkml:trace contextRef="#ctx0" brushRef="#br0" timeOffset="1">7 135 2481,'1'7'352,"0"-1"344,-1-1-48,0 0-184,-1 0-120,0 0-1272,0 1 688</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652"/>
    </inkml:context>
    <inkml:brush xml:id="br0">
      <inkml:brushProperty name="width" value="0.1" units="cm"/>
      <inkml:brushProperty name="height" value="0.1" units="cm"/>
      <inkml:brushProperty name="color" value="#333333"/>
    </inkml:brush>
  </inkml:definitions>
  <inkml:trace contextRef="#ctx0" brushRef="#br0">0 0 5137,'2'8'272,"-1"-5"400,1 1-984,-1-2-184,0 1-136,-1-2 392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6.726"/>
    </inkml:context>
    <inkml:brush xml:id="br0">
      <inkml:brushProperty name="width" value="0.1" units="cm"/>
      <inkml:brushProperty name="height" value="0.1" units="cm"/>
      <inkml:brushProperty name="color" value="#5B2D90"/>
    </inkml:brush>
  </inkml:definitions>
  <inkml:trace contextRef="#ctx0" brushRef="#br0">1 261 1584,'9'-21'1685,"-1"-1"0,-1-1-1,5-23 1,-5 19-563,16-44 1,-18 50-873,-5 19-251,1 0 0,-1 0 0,0 0 0,1 0 0,-1 0 0,1 0 0,-1 0 0,1 0 0,0 1 0,0-1-1,0 0 1,0 1 0,0-1 0,2-2 0,-3 4-8,0 0-27,26 50 2216,25 116-260,31 65-580,-10-27-1391,-67-189-52,0-3-305,-1 0 0,2 0 0,-1 0 1,1-1-1,14 19 0,-14-26-305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002"/>
    </inkml:context>
    <inkml:brush xml:id="br0">
      <inkml:brushProperty name="width" value="0.1" units="cm"/>
      <inkml:brushProperty name="height" value="0.1" units="cm"/>
      <inkml:brushProperty name="color" value="#333333"/>
    </inkml:brush>
  </inkml:definitions>
  <inkml:trace contextRef="#ctx0" brushRef="#br0">0 1 5841,'1'7'232,"0"1"96,1-1-296,0-1 0,-1-2-8,0 0 0,0-1-344,0-1-568,0 0 528</inkml:trace>
  <inkml:trace contextRef="#ctx0" brushRef="#br0" timeOffset="1">27 158 3609,'0'11'384,"0"-1"136,0 0 16,1-2 48,-1-1-152,0 0-112,0-3-152,0 0-336,0-2 96</inkml:trace>
  <inkml:trace contextRef="#ctx0" brushRef="#br0" timeOffset="2">14 299 7586,'-2'8'40,"2"-3"-400,-1 0-241,1-1-495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351"/>
    </inkml:context>
    <inkml:brush xml:id="br0">
      <inkml:brushProperty name="width" value="0.1" units="cm"/>
      <inkml:brushProperty name="height" value="0.1" units="cm"/>
      <inkml:brushProperty name="color" value="#333333"/>
    </inkml:brush>
  </inkml:definitions>
  <inkml:trace contextRef="#ctx0" brushRef="#br0">10 0 5961,'-3'7'384,"2"1"489,0 0-841,0-1-8,0-1-152,0-1-217,-1-1-655</inkml:trace>
  <inkml:trace contextRef="#ctx0" brushRef="#br0" timeOffset="1">6 124 4257,'1'11'528,"-1"-1"760,0 0-1056,1 1-192,0-1-8,-1-1-208,1-1-256,-1-4-680,-2 1-1176</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704"/>
    </inkml:context>
    <inkml:brush xml:id="br0">
      <inkml:brushProperty name="width" value="0.1" units="cm"/>
      <inkml:brushProperty name="height" value="0.1" units="cm"/>
      <inkml:brushProperty name="color" value="#333333"/>
    </inkml:brush>
  </inkml:definitions>
  <inkml:trace contextRef="#ctx0" brushRef="#br0">2 0 4521,'-1'8'184,"1"0"64,0-1-200,0-2-24,0 0-72,0-3-720,0-1 544</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048"/>
    </inkml:context>
    <inkml:brush xml:id="br0">
      <inkml:brushProperty name="width" value="0.1" units="cm"/>
      <inkml:brushProperty name="height" value="0.1" units="cm"/>
      <inkml:brushProperty name="color" value="#333333"/>
    </inkml:brush>
  </inkml:definitions>
  <inkml:trace contextRef="#ctx0" brushRef="#br0">34 274 5961,'-4'-11'520,"1"-1"889,0 1-1113,1 1 24,-1 1-8,-1 1-80,0 2-208,1-1-160,1 1-448,0 0-328,0-2-1297,0-1 1249</inkml:trace>
  <inkml:trace contextRef="#ctx0" brushRef="#br0" timeOffset="1">6 43 4201,'0'-4'368,"0"2"760,0-1-456,0 0 105,-1 0-1,1 0-352,-1-1-168,0 0-344,0-1-304,0-1-961,1 0 801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413"/>
    </inkml:context>
    <inkml:brush xml:id="br0">
      <inkml:brushProperty name="width" value="0.1" units="cm"/>
      <inkml:brushProperty name="height" value="0.1" units="cm"/>
      <inkml:brushProperty name="color" value="#333333"/>
    </inkml:brush>
  </inkml:definitions>
  <inkml:trace contextRef="#ctx0" brushRef="#br0">27 201 6673,'0'-5'176,"1"0"-8,-1-1 57,0 0 31,-1-2-16,0 1-336,0-2-464,0 0 319</inkml:trace>
  <inkml:trace contextRef="#ctx0" brushRef="#br0" timeOffset="1">3 61 6449,'-2'-4'288,"2"0"193,0-1-393,0 2-16,0-2-8,0 1-24,0-1-32,0 0-16,0-1-168,1 0-681,0 0-463,1-2 616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781"/>
    </inkml:context>
    <inkml:brush xml:id="br0">
      <inkml:brushProperty name="width" value="0.1" units="cm"/>
      <inkml:brushProperty name="height" value="0.1" units="cm"/>
      <inkml:brushProperty name="color" value="#333333"/>
    </inkml:brush>
  </inkml:definitions>
  <inkml:trace contextRef="#ctx0" brushRef="#br0">1 10 4097,'1'-6'3937,"-1"5"-3825,-1 0-296,1 0 112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8.747"/>
    </inkml:context>
    <inkml:brush xml:id="br0">
      <inkml:brushProperty name="width" value="0.1" units="cm"/>
      <inkml:brushProperty name="height" value="0.1" units="cm"/>
      <inkml:brushProperty name="color" value="#333333"/>
    </inkml:brush>
  </inkml:definitions>
  <inkml:trace contextRef="#ctx0" brushRef="#br0">0 16 4089,'3'9'4569,"-3"-7"-4161,0-1 16,1-3-824,0-2-216,0-2-432,0-1-289,1-1 761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133"/>
    </inkml:context>
    <inkml:brush xml:id="br0">
      <inkml:brushProperty name="width" value="0.1" units="cm"/>
      <inkml:brushProperty name="height" value="0.1" units="cm"/>
      <inkml:brushProperty name="color" value="#333333"/>
    </inkml:brush>
  </inkml:definitions>
  <inkml:trace contextRef="#ctx0" brushRef="#br0">10 149 1592,'-3'-4'5209,"3"2"-4792,0-1-177,0-1-664,0-1-497,-1-2 497</inkml:trace>
  <inkml:trace contextRef="#ctx0" brushRef="#br0" timeOffset="1">2 42 5593,'-1'0'3137,"1"-2"-2329,0-1-304,0-2-624,0 0-384,-1-3-1016,1 0-961,0-2 1353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483"/>
    </inkml:context>
    <inkml:brush xml:id="br0">
      <inkml:brushProperty name="width" value="0.1" units="cm"/>
      <inkml:brushProperty name="height" value="0.1" units="cm"/>
      <inkml:brushProperty name="color" value="#333333"/>
    </inkml:brush>
  </inkml:definitions>
  <inkml:trace contextRef="#ctx0" brushRef="#br0">26 93 4385,'-4'-1'2416,"2"1"-1815,0 0-97,-1 0-8,0 0-256,1-2-208,-1-1-784,2-2-633,0-1 737</inkml:trace>
  <inkml:trace contextRef="#ctx0" brushRef="#br0" timeOffset="1">12 13 5265,'-2'1'3585,"0"-2"-2969,1 1-264,-1-1-560,0-1-440,-1-8-1913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847"/>
    </inkml:context>
    <inkml:brush xml:id="br0">
      <inkml:brushProperty name="width" value="0.1" units="cm"/>
      <inkml:brushProperty name="height" value="0.1" units="cm"/>
      <inkml:brushProperty name="color" value="#333333"/>
    </inkml:brush>
  </inkml:definitions>
  <inkml:trace contextRef="#ctx0" brushRef="#br0">13 96 3761,'-7'2'3449,"5"-4"-3449,0 0-529,1-3 209</inkml:trace>
  <inkml:trace contextRef="#ctx0" brushRef="#br0" timeOffset="1">15 25 5729,'0'-2'1441,"-1"1"-609,0-1-200,-1-1-312,1 0-544,-1 0-392,0-7-2313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8.684"/>
    </inkml:context>
    <inkml:brush xml:id="br0">
      <inkml:brushProperty name="width" value="0.1" units="cm"/>
      <inkml:brushProperty name="height" value="0.1" units="cm"/>
      <inkml:brushProperty name="color" value="#5B2D90"/>
    </inkml:brush>
  </inkml:definitions>
  <inkml:trace contextRef="#ctx0" brushRef="#br0">0 593 1432,'14'-42'10666,"-8"-10"-6657,-6-62-4597,-1 63 1679,12-270-2925,-3 308-3420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228"/>
    </inkml:context>
    <inkml:brush xml:id="br0">
      <inkml:brushProperty name="width" value="0.1" units="cm"/>
      <inkml:brushProperty name="height" value="0.1" units="cm"/>
      <inkml:brushProperty name="color" value="#333333"/>
    </inkml:brush>
  </inkml:definitions>
  <inkml:trace contextRef="#ctx0" brushRef="#br0">26 45 4633,'-2'1'136,"0"-1"24,0 1 24,-1-1 0,0 1-168,-1-2 16</inkml:trace>
  <inkml:trace contextRef="#ctx0" brushRef="#br0" timeOffset="1">15 2 3105,'-7'2'3536,"5"-2"-3440,-1-1-624,0-1 248</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641"/>
    </inkml:context>
    <inkml:brush xml:id="br0">
      <inkml:brushProperty name="width" value="0.1" units="cm"/>
      <inkml:brushProperty name="height" value="0.1" units="cm"/>
      <inkml:brushProperty name="color" value="#333333"/>
    </inkml:brush>
  </inkml:definitions>
  <inkml:trace contextRef="#ctx0" brushRef="#br0">28 151 2128,'-6'-1'2097,"4"1"-977,-2 0-8,-1-1-519,2-1-321,-1-1-1145,1-1 617</inkml:trace>
  <inkml:trace contextRef="#ctx0" brushRef="#br0" timeOffset="1">17 79 1912,'0'0'2545,"-2"0"-2105,0-1-136,1-1-968,-1 0 504</inkml:trace>
  <inkml:trace contextRef="#ctx0" brushRef="#br0" timeOffset="2">40 8 3025,'-4'2'3760,"2"-2"-3423,0-1-337,-4-8-3377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990"/>
    </inkml:context>
    <inkml:brush xml:id="br0">
      <inkml:brushProperty name="width" value="0.1" units="cm"/>
      <inkml:brushProperty name="height" value="0.1" units="cm"/>
      <inkml:brushProperty name="color" value="#333333"/>
    </inkml:brush>
  </inkml:definitions>
  <inkml:trace contextRef="#ctx0" brushRef="#br0">18 93 4089,'-5'0'2472,"3"-2"-2592,1-1-408,1-1 272</inkml:trace>
  <inkml:trace contextRef="#ctx0" brushRef="#br0" timeOffset="1">8 19 5673,'-3'-1'1120,"2"1"-992,0-2-56,0-1-120,0-1-552,1 1-280,0-2 400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341"/>
    </inkml:context>
    <inkml:brush xml:id="br0">
      <inkml:brushProperty name="width" value="0.1" units="cm"/>
      <inkml:brushProperty name="height" value="0.1" units="cm"/>
      <inkml:brushProperty name="color" value="#333333"/>
    </inkml:brush>
  </inkml:definitions>
  <inkml:trace contextRef="#ctx0" brushRef="#br0">2 11 7898,'-1'0'128,"1"1"-184,0-1 0,-1-1-256,1-9-2841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688"/>
    </inkml:context>
    <inkml:brush xml:id="br0">
      <inkml:brushProperty name="width" value="0.1" units="cm"/>
      <inkml:brushProperty name="height" value="0.1" units="cm"/>
      <inkml:brushProperty name="color" value="#333333"/>
    </inkml:brush>
  </inkml:definitions>
  <inkml:trace contextRef="#ctx0" brushRef="#br0">12 1 6081,'-4'0'280,"2"0"72,0 0-152,0 0-176,0-1-280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038"/>
    </inkml:context>
    <inkml:brush xml:id="br0">
      <inkml:brushProperty name="width" value="0.1" units="cm"/>
      <inkml:brushProperty name="height" value="0.1" units="cm"/>
      <inkml:brushProperty name="color" value="#333333"/>
    </inkml:brush>
  </inkml:definitions>
  <inkml:trace contextRef="#ctx0" brushRef="#br0">9 48 4689,'-6'8'3625,"5"-8"-3297,1-2-408,-1-1-872,1-1-737,0-3 905</inkml:trace>
  <inkml:trace contextRef="#ctx0" brushRef="#br0" timeOffset="1">24 1 2288,'0'4'689,"-1"1"319,-1-2 96,0 0 40,0 0-528,0-2-279,0-1-241,0 0-248</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387"/>
    </inkml:context>
    <inkml:brush xml:id="br0">
      <inkml:brushProperty name="width" value="0.1" units="cm"/>
      <inkml:brushProperty name="height" value="0.1" units="cm"/>
      <inkml:brushProperty name="color" value="#333333"/>
    </inkml:brush>
  </inkml:definitions>
  <inkml:trace contextRef="#ctx0" brushRef="#br0">18 16 2409,'-9'-11'7417,"6"9"-6529,0 1-216,1 0-520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590"/>
    </inkml:context>
    <inkml:brush xml:id="br0">
      <inkml:brushProperty name="width" value="0.1" units="cm"/>
      <inkml:brushProperty name="height" value="0.1" units="cm"/>
      <inkml:brushProperty name="color" value="#333333"/>
    </inkml:brush>
  </inkml:definitions>
  <inkml:trace contextRef="#ctx0" brushRef="#br0">16 6 5433,'5'-5'2113,"-8"5"-1401,-1 0-24,1 3-400,-1 0-216,1 1-440,1 0-248,1 0-1017,0 0 905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966"/>
    </inkml:context>
    <inkml:brush xml:id="br0">
      <inkml:brushProperty name="width" value="0.1" units="cm"/>
      <inkml:brushProperty name="height" value="0.1" units="cm"/>
      <inkml:brushProperty name="color" value="#333333"/>
    </inkml:brush>
  </inkml:definitions>
  <inkml:trace contextRef="#ctx0" brushRef="#br0">0 0 2625,'2'9'824,"-1"0"888,-1 0-232,0 0-479,0-2-257,-1-1-448,0-1-120,1-2-232,0 0-392</inkml:trace>
  <inkml:trace contextRef="#ctx0" brushRef="#br0" timeOffset="1">14 92 4193,'2'9'384,"-2"-1"488,0 0-872,0 0-320,-1-2-8,0-2 24,1-2 64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346"/>
    </inkml:context>
    <inkml:brush xml:id="br0">
      <inkml:brushProperty name="width" value="0.1" units="cm"/>
      <inkml:brushProperty name="height" value="0.1" units="cm"/>
      <inkml:brushProperty name="color" value="#333333"/>
    </inkml:brush>
  </inkml:definitions>
  <inkml:trace contextRef="#ctx0" brushRef="#br0">17 0 2737,'-2'7'640,"0"0"528,-1 0-160,1 0-304,1-1-104,-1-1-151,0 0-105,1-1-264,-1-1-176</inkml:trace>
  <inkml:trace contextRef="#ctx0" brushRef="#br0" timeOffset="1">14 73 6177,'-1'8'280,"0"1"297,0 1-241,0-2 184,-1 0 0,1-3-120,1 0-208,0-4-424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3.427"/>
    </inkml:context>
    <inkml:brush xml:id="br0">
      <inkml:brushProperty name="width" value="0.1" units="cm"/>
      <inkml:brushProperty name="height" value="0.1" units="cm"/>
      <inkml:brushProperty name="color" value="#00A0D7"/>
    </inkml:brush>
  </inkml:definitions>
  <inkml:trace contextRef="#ctx0" brushRef="#br0">160 62 2385,'-8'-16'10782,"6"15"-10455,-20 8 2509,-15 25-2410,36-31-414,0-1 1,0 1 0,1 0 0,-1 0-1,0-1 1,1 1 0,-1 0 0,1 0 0,-1 0-1,1 0 1,-1 0 0,1 0 0,-1 0 0,1 0-1,0 0 1,0 0 0,0 0 0,-1 0-1,1 0 1,0 0 0,0 0 0,0 0 0,1 0-1,-1 0 1,0 0 0,0 0 0,0 0-1,1 0 1,-1 0 0,1 0 0,-1 0 0,1 0-1,-1-1 1,1 1 0,-1 0 0,1 0-1,0 0 1,-1-1 0,1 1 0,0 0 0,0 0-1,-1-1 1,1 1 0,0-1 0,0 1 0,0-1-1,0 1 1,0-1 0,0 0 0,0 1-1,0-1 1,0 0 0,0 0 0,2 0 0,-1 1 24,1-1 0,0 0 1,0 0-1,0 0 1,0 0-1,0 0 0,-1-1 1,1 0-1,0 1 1,0-1-1,-1 0 0,1 0 1,-1 0-1,1-1 0,-1 1 1,1-1-1,-1 1 1,0-1-1,1 0 0,1-2 1,-2 3 9,-1 0 1,0 0-1,-1 0 1,1 0-1,0 0 0,0 0 1,0-1-1,-1 1 1,1 0-1,0 0 0,-1-1 1,1 1-1,-1 0 1,0-1-1,1 1 0,-1 0 1,0-1-1,0 1 1,0 0-1,0-1 1,0 1-1,0-1 0,0 1 1,0 0-1,-1-1 1,1 1-1,0 0 0,-1-1 1,1 1-1,-1 0 1,0-1-1,1 1 0,-1 0 1,0 0-1,0 0 1,-1-2-1,-1 1-3,0 0 0,0 1-1,0-1 1,-1 1 0,1-1 0,0 1-1,0 0 1,-1 0 0,1 1 0,-1-1-1,1 1 1,-1 0 0,1 0 0,-4 0-1,4 0-39,0 0 0,0 0-1,1 0 1,-1 1 0,0-1 0,1 1-1,-1 0 1,0 0 0,1 0-1,-1 0 1,1 0 0,-1 0-1,1 1 1,0-1 0,-1 1-1,1 0 1,-2 2 0,3-3-6,1 0 1,-1-1-1,1 1 1,-1 0-1,1 0 1,0 0-1,-1 0 1,1 0-1,0 0 1,0 0-1,0 0 1,-1 0-1,1 0 1,0 0-1,0 0 1,1 0 0,-1 0-1,0 0 1,1 2-1,0 0 3,0 0 1,0 0-1,1-1 0,0 1 1,-1 0-1,1-1 0,0 1 1,0-1-1,4 4 0,-4-5 5,0 1 0,-1-1 0,1 1-1,0-1 1,0 0 0,-1 0 0,1 0 0,0 0-1,0 0 1,1 0 0,-1-1 0,0 1-1,0-1 1,0 1 0,0-1 0,0 0-1,1 0 1,-1 0 0,0 0 0,0 0 0,0 0-1,1 0 1,-1-1 0,0 1 0,0-1-1,0 0 1,0 0 0,0 0 0,0 0-1,2-1 1,-2 1 10,-1 0 0,0-1-1,0 1 1,0 0-1,0 0 1,0-1 0,0 1-1,0 0 1,-1-1 0,1 1-1,0-1 1,-1 1 0,1-1-1,-1 0 1,1 1 0,-1-1-1,0 1 1,0-1-1,0 0 1,0 1 0,0-1-1,0 0 1,0 1 0,0-1-1,-1 1 1,1-1 0,-1 0-1,1 1 1,-1-1 0,0 1-1,1-1 1,-1 1-1,0 0 1,0-1 0,0 1-1,0 0 1,0 0 0,0-1-1,-1 1 1,-1-1 0,-1-1-2,0-1 0,-1 2 1,1-1-1,-1 1 1,0-1-1,0 1 0,1 1 1,-2-1-1,1 1 1,0-1-1,0 2 0,-9-2 1,13 2-20,-1 0 0,1-1 1,0 1-1,0 0 0,0 0 0,-1 0 1,1 0-1,0 0 0,0 0 1,-1 0-1,1 1 0,0-1 0,0 0 1,0 1-1,0-1 0,-1 1 1,1-1-1,0 1 0,0 0 0,0-1 1,0 1-1,0 0 0,0 0 0,1-1 1,-1 1-1,0 0 0,0 0 1,0 0-1,1 0 0,-1 0 0,1 0 1,-1 1-1,1-1 0,-1 0 1,1 0-1,-1 0 0,1 0 0,0 1 1,0-1-1,0 0 0,0 0 0,0 0 1,0 1-1,0-1 0,0 0 1,0 0-1,0 0 0,1 1 0,-1-1 1,0 0-1,1 0 0,-1 0 0,1 0 1,-1 0-1,1 0 0,0 0 1,1 2-1,0 0 2,0 0 1,0 0 0,0 0-1,0-1 1,1 1-1,0-1 1,-1 1 0,1-1-1,0 0 1,0 0-1,0 0 1,1 0-1,-1-1 1,0 1 0,1-1-1,-1 0 1,1 0-1,3 1 1,-5-1 10,0-1 0,0 1-1,0-1 1,0 0 0,0 0 0,1 0 0,-1 0 0,0 0 0,0 0-1,0 0 1,0-1 0,0 1 0,0-1 0,0 1 0,0-1 0,0 0-1,0 0 1,0 0 0,0 0 0,0 0 0,0 0 0,-1-1 0,1 1 0,0-1-1,-1 1 1,0-1 0,1 1 0,-1-1 0,0 0 0,0 0 0,1 0-1,-1-2 1,0 3 2,0 0 0,-1-1-1,1 1 1,-1-1 0,1 1 0,-1-1-1,0 1 1,0-1 0,0 1-1,1-1 1,-1 1 0,-1-1-1,1 1 1,0-1 0,0 1 0,-1-1-1,1 1 1,0 0 0,-1-1-1,0 1 1,1-1 0,-1 1 0,0 0-1,0-1 1,-1-1 0,0 1-5,-1 0 1,1 1-1,-1-1 1,1 1-1,-1-1 1,0 1 0,1 0-1,-1 0 1,0 0-1,0 0 1,0 0-1,-4 0 1,0 0-16,0 0 1,-1 1-1,1 0 0,0 0 0,0 1 0,0 0 1,-1 0-1,1 0 0,0 1 0,-10 4 1,15-5 8,0 1 0,0-1 0,0 1 0,0 0 0,1-1 0,-1 1-1,0 0 1,1 0 0,-1 0 0,1 0 0,0 1 0,0-1 0,0 0 0,0 0 0,0 1 0,0-1 0,0 1 0,1-1 0,0 0 0,-1 1 0,1-1 0,0 1 0,0-1 0,0 1 0,0-1 0,1 1 0,-1-1 0,1 1 0,-1-1 0,1 1 0,0-1 0,0 0 0,0 0 0,0 1 0,0-1 0,1 0 0,-1 0 0,1 0 0,-1 0 0,1 0 0,0-1 0,0 1 0,0 0-1,0-1 1,0 1 0,0-1 0,0 0 0,0 0 0,0 0 0,1 0 0,-1 0 0,1 0 0,-1 0 0,0-1 0,1 1 0,-1-1 0,1 0 0,-1 0 0,1 0 0,3 0 0,-2-1 12,0 0 1,0 0-1,0 0 0,0-1 1,0 1-1,0-1 0,0 0 1,0 0-1,-1 0 0,1 0 1,-1-1-1,0 0 0,1 1 0,-1-1 1,-1 0-1,1-1 0,4-5 1,-6 8-4,0-1-1,0 1 1,-1-1 0,1 1 0,0-1 0,-1 0 0,1 0 0,-1 1-1,1-1 1,-1 0 0,0 0 0,0 1 0,0-1 0,0 0 0,0 0-1,0 0 1,0 1 0,-1-1 0,1 0 0,-1 0 0,1 1 0,-1-1-1,1 0 1,-1 1 0,0-1 0,0 1 0,0-1 0,0 1 0,0-1-1,0 1 1,-1 0 0,1-1 0,0 1 0,-1 0 0,1 0 0,-1 0-1,1 0 1,-1 0 0,1 0 0,-1 1 0,0-1 0,1 0 0,-3 1-1,-1-2-11,1 0 0,-1 1-1,0 0 1,0 0 0,0 1-1,0 0 1,0-1 0,0 2-1,0-1 1,0 0 0,0 1 0,0 0-1,0 0 1,0 1 0,-7 2-1,10-3-1,1 0-1,-1-1 0,1 1 1,-1 0-1,1 0 0,-1 0 1,1 0-1,0 1 0,-1-1 1,1 0-1,0 0 0,0 1 1,0-1-1,0 1 0,0-1 1,0 1-1,1-1 0,-2 4 1,2-3 0,0 0 1,0 1 0,0-1 0,0 0-1,0 0 1,1 0 0,-1 0-1,1 0 1,-1 0 0,1 0 0,0 0-1,0 0 1,0 0 0,0 0-1,0 0 1,0-1 0,1 1 0,-1 0-1,3 2 1,1-1 7,-1 0 0,1 0 0,0 0 0,-1 0 0,1-1 0,1 1 0,-1-1 0,0-1 0,0 1 0,1-1 0,-1 0 0,1 0 0,-1 0 0,1-1 0,-1 0 0,1 0 0,-1 0 0,7-2 0,-8 2 5,-1 0-1,0 0 0,0-1 1,1 1-1,-1-1 0,0 0 0,0 0 1,0 0-1,1 0 0,-1-1 1,-1 1-1,1-1 0,0 0 1,0 0-1,-1 0 0,1 0 1,-1 0-1,1-1 0,-1 1 0,0 0 1,0-1-1,0 0 0,0 0 1,-1 0-1,1 1 0,-1-1 1,1-1-1,-1 1 0,0 0 1,0 0-1,0-4 0,-2 3 1,0 0-1,0 1 1,0-1-1,0 0 1,-1 1-1,0-1 1,0 1-1,0-1 1,0 1-1,0 0 1,-1 0 0,1 0-1,-1 0 1,0 1-1,0-1 1,0 1-1,0-1 1,0 1-1,0 0 1,-1 0-1,1 1 1,-1-1-1,1 1 1,-1-1 0,-6 0-1,6 0-19,-1 1 0,1 0 0,0 0 0,-1 1-1,1-1 1,-1 1 0,1 0 0,-1 0 0,1 1 0,-7 0 0,9 0-2,0-1 0,0 1 1,0 0-1,0 0 0,0 0 1,0 0-1,0 0 1,1 0-1,-1 0 0,0 0 1,1 1-1,-1-1 1,1 1-1,-1-1 0,1 1 1,0 0-1,-1-1 0,1 1 1,0 0-1,0 0 1,-1 3-1,1-3 5,1 0 1,-1 0-1,1 0 0,0 0 0,0 0 1,-1 0-1,1 0 0,0 0 0,1 0 1,-1 0-1,0 0 0,0 0 0,1 0 1,0 0-1,-1 0 0,1 0 1,0 0-1,0 0 0,0 0 0,0-1 1,0 1-1,0 0 0,0-1 0,3 3 1,-1-1 8,0 0 1,0-1 0,1 1 0,-1-1-1,1 0 1,0 0 0,-1 0-1,1-1 1,0 1 0,0-1 0,7 2-1,-9-3 9,1 1-1,-1-1 0,1 0 1,-1 1-1,1-1 0,-1 0 0,1-1 1,-1 1-1,1 0 0,0-1 1,-1 1-1,0-1 0,1 0 1,-1 0-1,1 0 0,-1 0 0,3-1 1,-4 0-3,0 1 0,0 0 1,0-1-1,0 1 0,-1 0 1,1-1-1,0 1 1,0-1-1,-1 1 0,1-1 1,-1 0-1,0 1 0,1-1 1,-1 1-1,0-1 0,0 0 1,0 1-1,0-1 0,0 0 1,0 1-1,0-1 1,-1 1-1,1-1 0,-1 0 1,1 1-1,-1-1 0,0 1 1,1-1-1,-3-1 0,2-1-9,-1 1-1,0 0 1,0 1-1,0-1 1,0 0-1,0 0 1,-1 1-1,1 0 1,-1-1-1,0 1 1,0 0-1,0 0 1,0 0-1,0 1 1,0-1-1,0 1 1,0 0-1,-1-1 1,1 1-1,0 1 1,-1-1-1,1 1 1,-1-1-1,1 1 1,-1 0-1,1 0 1,-1 0-1,1 1 1,-1-1-1,1 1 1,-1 0-1,1 0 1,0 0-1,0 0 1,-6 3-1,7-2-6,-1-1 0,1 0 0,-1 1 0,1-1-1,0 1 1,0 0 0,0-1 0,0 1-1,0 0 1,0 0 0,1 0 0,-1 1 0,1-1-1,-1 0 1,1 1 0,0-1 0,0 1 0,-2 4-1,3-4 12,0 0 1,0 0-1,0 0 0,0-1 0,1 1 0,-1 0 0,1 0 0,-1-1 1,1 1-1,0 0 0,0-1 0,1 1 0,-1-1 0,0 1 0,1-1 0,0 1 1,-1-1-1,1 0 0,0 0 0,0 0 0,0 0 0,4 2 0,-3-1 13,1-1-1,-1 0 0,1 0 0,0 0 1,0 0-1,0-1 0,0 1 1,0-1-1,0 0 0,0 0 0,8 0 1,-10-1-9,-1 1 0,1-1 0,0 0 0,0 0 0,-1 0 0,1 0 1,0-1-1,0 1 0,-1 0 0,1-1 0,0 1 0,0-1 0,-1 0 0,1 1 0,-1-1 0,1 0 1,-1 0-1,1 0 0,-1 0 0,1 0 0,-1 0 0,0-1 0,0 1 0,1 0 0,-1-1 0,0 1 1,0-1-1,0 1 0,-1-1 0,2-2 0,-2 2-311,0 0-1,-1 0 1,1 0 0,-1 0-1,1 0 1,-1 0 0,0 0-1,0 0 1,1 1 0,-1-1-1,-1 0 1,1 0 0,0 1-1,0-1 1,-1 1 0,1-1 0,-1 1-1,1 0 1,-3-2 0,-6-7-2066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490"/>
    </inkml:context>
    <inkml:brush xml:id="br0">
      <inkml:brushProperty name="width" value="0.1" units="cm"/>
      <inkml:brushProperty name="height" value="0.1" units="cm"/>
      <inkml:brushProperty name="color" value="#5B2D90"/>
    </inkml:brush>
  </inkml:definitions>
  <inkml:trace contextRef="#ctx0" brushRef="#br0">200 5 3553,'-9'-4'4038,"9"3"-3727,-1 1 0,0 0-1,1 0 1,-1 0 0,0 0-1,0 0 1,1 0 0,-1 0-1,0 0 1,0 1 0,1-1-1,-2 0 1,-19 15 2803,-13 28-2786,31-38 7,-36 46-175,-15 23-209,27-23-5217,25-45 3800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724"/>
    </inkml:context>
    <inkml:brush xml:id="br0">
      <inkml:brushProperty name="width" value="0.1" units="cm"/>
      <inkml:brushProperty name="height" value="0.1" units="cm"/>
      <inkml:brushProperty name="color" value="#333333"/>
    </inkml:brush>
  </inkml:definitions>
  <inkml:trace contextRef="#ctx0" brushRef="#br0">13 1 4633,'-1'7'112,"-1"1"-40,0 0 160,0 0 280,0-2 96,1-1 104,-1-1-135,2-2-313,0-2-384</inkml:trace>
  <inkml:trace contextRef="#ctx0" brushRef="#br0" timeOffset="1">21 79 1088,'-1'7'344,"2"0"288,-1 1-223,-1 0-273,0-1-80,1 0-56,-1-1 0,1-1-88,0-3-337,0-1 273</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074"/>
    </inkml:context>
    <inkml:brush xml:id="br0">
      <inkml:brushProperty name="width" value="0.1" units="cm"/>
      <inkml:brushProperty name="height" value="0.1" units="cm"/>
      <inkml:brushProperty name="color" value="#333333"/>
    </inkml:brush>
  </inkml:definitions>
  <inkml:trace contextRef="#ctx0" brushRef="#br0">22 0 4497,'-2'7'920,"1"0"913,-2-1-201,1 0-472,-1-1-320,1-1-568,1-1-320</inkml:trace>
  <inkml:trace contextRef="#ctx0" brushRef="#br0" timeOffset="1">18 75 4697,'-2'9'728,"0"0"576,-1 0-439,0-1-49,0-1-456,0-1-344,2-3-752</inkml:trace>
  <inkml:trace contextRef="#ctx0" brushRef="#br0" timeOffset="2">14 192 7906,'-4'11'328,"0"0"320,2-1-648,1-2 0,-1-4-392,1 0-600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405"/>
    </inkml:context>
    <inkml:brush xml:id="br0">
      <inkml:brushProperty name="width" value="0.1" units="cm"/>
      <inkml:brushProperty name="height" value="0.1" units="cm"/>
      <inkml:brushProperty name="color" value="#333333"/>
    </inkml:brush>
  </inkml:definitions>
  <inkml:trace contextRef="#ctx0" brushRef="#br0">28 0 7658,'-7'15'-849,"1"-1"-775,2-1 96,-1-4 976,1-1-208,2-4 511</inkml:trace>
  <inkml:trace contextRef="#ctx0" brushRef="#br0" timeOffset="1">25 58 7546,'-4'11'192,"1"-1"24,0 0-328,0 0 32,-2-3 64,2-3-224,1-1-393,1-2 369</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755"/>
    </inkml:context>
    <inkml:brush xml:id="br0">
      <inkml:brushProperty name="width" value="0.1" units="cm"/>
      <inkml:brushProperty name="height" value="0.1" units="cm"/>
      <inkml:brushProperty name="color" value="#333333"/>
    </inkml:brush>
  </inkml:definitions>
  <inkml:trace contextRef="#ctx0" brushRef="#br0">15 0 4217,'-2'12'624,"0"0"432,0 1-560,0 0-80,0-1-1104,0-2-1000,0-5 944</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104"/>
    </inkml:context>
    <inkml:brush xml:id="br0">
      <inkml:brushProperty name="width" value="0.1" units="cm"/>
      <inkml:brushProperty name="height" value="0.1" units="cm"/>
      <inkml:brushProperty name="color" value="#333333"/>
    </inkml:brush>
  </inkml:definitions>
  <inkml:trace contextRef="#ctx0" brushRef="#br0">12 1 5929,'-3'6'112,"2"1"-120,-1 0 0,0 0-32,0 0-104,1-2-336,0-2-192</inkml:trace>
  <inkml:trace contextRef="#ctx0" brushRef="#br0" timeOffset="1">22 216 8090,'-4'15'24,"3"2"-592,0-1-409,0-1-135,-1-1 80,1-1 408,-1-3-32,2-2 392</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451"/>
    </inkml:context>
    <inkml:brush xml:id="br0">
      <inkml:brushProperty name="width" value="0.1" units="cm"/>
      <inkml:brushProperty name="height" value="0.1" units="cm"/>
      <inkml:brushProperty name="color" value="#333333"/>
    </inkml:brush>
  </inkml:definitions>
  <inkml:trace contextRef="#ctx0" brushRef="#br0">19 0 3401,'-3'11'568,"1"0"552,-1 0-256,0 0-416,0-1-136,1-2-568,1-1-536,0-2 448</inkml:trace>
  <inkml:trace contextRef="#ctx0" brushRef="#br0" timeOffset="1">21 142 5489,'0'9'120,"0"1"-272,0-1-288,0-2-832,-1-2 704</inkml:trace>
  <inkml:trace contextRef="#ctx0" brushRef="#br0" timeOffset="2">25 253 4073,'-2'11'432,"2"2"424,0 1-552,0-2-232,0 0-24,0-3-48,0 0-152,0-5-1016,0-1 784</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622"/>
    </inkml:context>
    <inkml:brush xml:id="br0">
      <inkml:brushProperty name="width" value="0.1" units="cm"/>
      <inkml:brushProperty name="height" value="0.1" units="cm"/>
      <inkml:brushProperty name="color" value="#333333"/>
    </inkml:brush>
  </inkml:definitions>
  <inkml:trace contextRef="#ctx0" brushRef="#br0">20 0 7434,'-5'2'304,"3"1"160,0 0-368,0 2-24,-1 0-232,1 1-232,0-2-849,1-2 697</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969"/>
    </inkml:context>
    <inkml:brush xml:id="br0">
      <inkml:brushProperty name="width" value="0.1" units="cm"/>
      <inkml:brushProperty name="height" value="0.1" units="cm"/>
      <inkml:brushProperty name="color" value="#333333"/>
    </inkml:brush>
  </inkml:definitions>
  <inkml:trace contextRef="#ctx0" brushRef="#br0">13 1 6009,'-3'14'344,"0"-1"377,1-2-569,0-1 24,1-2 0,-1 0-24,2-4-248,0 0-304</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317"/>
    </inkml:context>
    <inkml:brush xml:id="br0">
      <inkml:brushProperty name="width" value="0.1" units="cm"/>
      <inkml:brushProperty name="height" value="0.1" units="cm"/>
      <inkml:brushProperty name="color" value="#333333"/>
    </inkml:brush>
  </inkml:definitions>
  <inkml:trace contextRef="#ctx0" brushRef="#br0">19 1 5729,'-3'5'248,"3"0"88,-1 1-272,1 1-240,-1-1-224,0 0-320,0-2-96,0 0-264,0-2 592</inkml:trace>
  <inkml:trace contextRef="#ctx0" brushRef="#br0" timeOffset="1">12 91 8898,'-3'11'232,"2"0"-96,0-1-8,-1-2-8,0-3-24,1-1-200,-1-3-320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682"/>
    </inkml:context>
    <inkml:brush xml:id="br0">
      <inkml:brushProperty name="width" value="0.1" units="cm"/>
      <inkml:brushProperty name="height" value="0.1" units="cm"/>
      <inkml:brushProperty name="color" value="#333333"/>
    </inkml:brush>
  </inkml:definitions>
  <inkml:trace contextRef="#ctx0" brushRef="#br0">5 0 6313,'-3'2'825,"2"-2"-593,0 0-384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993"/>
    </inkml:context>
    <inkml:brush xml:id="br0">
      <inkml:brushProperty name="width" value="0.1" units="cm"/>
      <inkml:brushProperty name="height" value="0.1" units="cm"/>
      <inkml:brushProperty name="color" value="#5B2D90"/>
    </inkml:brush>
  </inkml:definitions>
  <inkml:trace contextRef="#ctx0" brushRef="#br0">28 49 3665,'-9'-13'2881,"7"11"-2257,0-1 0,0 1 0,0 0 0,0-1 1,1 0-1,-1 1 0,1-1 0,0 0 0,0 0 0,-1-3 0,2 6-573,0 0 0,1-1 0,-1 1 0,0 0 0,0 0 1,1-1-1,-1 1 0,0 0 0,0 0 0,1 0 0,-1-1 0,0 1 0,1 0 1,-1 0-1,0 0 0,1 0 0,-1 0 0,0 0 0,1 0 0,-1 0 0,0 0 1,1 0-1,-1 0 0,0 0 0,1 0 0,-1 0 0,0 0 0,1 0 0,-1 0 1,0 0-1,1 0 0,-1 0 0,0 0 0,0 1 0,1-1 0,-1 0 0,0 0 0,1 0 1,-1 1-1,0-1 0,0 0 0,1 0 0,-1 1 0,16 9 1102,5 7-44,0 2 0,33 40 0,65 107-1889,-101-139 308,-4-7-738,-1-8 432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062"/>
    </inkml:context>
    <inkml:brush xml:id="br0">
      <inkml:brushProperty name="width" value="0.1" units="cm"/>
      <inkml:brushProperty name="height" value="0.1" units="cm"/>
      <inkml:brushProperty name="color" value="#333333"/>
    </inkml:brush>
  </inkml:definitions>
  <inkml:trace contextRef="#ctx0" brushRef="#br0">19 1 6865,'-2'2'369,"1"-1"15,1 1-40,-1 0-248,-1 1-296,0 1-1665</inkml:trace>
  <inkml:trace contextRef="#ctx0" brushRef="#br0" timeOffset="1">11 100 8026,'-3'9'240,"1"0"-48,2 0-24,-2 0-56,1-1-152,-1-2-608,2 0-513,-1-2 593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442"/>
    </inkml:context>
    <inkml:brush xml:id="br0">
      <inkml:brushProperty name="width" value="0.1" units="cm"/>
      <inkml:brushProperty name="height" value="0.1" units="cm"/>
      <inkml:brushProperty name="color" value="#333333"/>
    </inkml:brush>
  </inkml:definitions>
  <inkml:trace contextRef="#ctx0" brushRef="#br0">2 0 4793,'-2'14'216,"3"-2"88,1-2-136,-1 0-40,0-2-56,-1-2-328,1-1-392,-1-2 360</inkml:trace>
  <inkml:trace contextRef="#ctx0" brushRef="#br0" timeOffset="1">17 128 7066,'-2'10'280,"1"0"-8,1-1-112,-1-2-360,1-1-361</inkml:trace>
  <inkml:trace contextRef="#ctx0" brushRef="#br0" timeOffset="2">29 217 3017,'-1'10'424,"1"1"264,1 0-1200,0 0 208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19.968"/>
    </inkml:context>
    <inkml:brush xml:id="br0">
      <inkml:brushProperty name="width" value="0.05" units="cm"/>
      <inkml:brushProperty name="height" value="0.05" units="cm"/>
      <inkml:brushProperty name="color" value="#5B2D90"/>
    </inkml:brush>
  </inkml:definitions>
  <inkml:trace contextRef="#ctx0" brushRef="#br0">0 1177 4913,'2'0'196,"0"-1"-1,0 1 1,0-1 0,0 0-1,-1 1 1,1-1-1,0 0 1,0 0 0,-1-1-1,1 1 1,0 0 0,-1 0-1,1-1 1,-1 1 0,0-1-1,0 1 1,1-1-1,-1 0 1,0 1 0,0-1-1,0 0 1,1-4 0,17-56 1082,-3 14-996,0 22-52,2 2-1,0 0 1,2 1-1,1 1 1,0 1-1,46-34 1,-15 11-255,14-14 63,2 3 1,3 3 0,2 3-1,2 4 1,118-53 0,-192 98-39,598-265 145,-519 232-82,1 2 0,2 5 0,1 3 0,88-12 0,-106 24 264,0 3-1,94 2 1,-115 7-279,-1 2-1,0 2 1,0 2 0,68 20 0,-91-19-51,-1 1 0,1 0 0,-2 2 1,1 0-1,-1 1 0,22 19 0,96 96 73,-109-95-62,0 2 0,-2 1-1,-2 1 1,21 44 0,48 67 72,-75-120-58,-1 0 0,-2 1 0,21 51 1,25 96 107,-30-77-101,-7-26-210,-12-30-241,3 1-1,35 69 1,-35-87-58</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25.516"/>
    </inkml:context>
    <inkml:brush xml:id="br0">
      <inkml:brushProperty name="width" value="0.05" units="cm"/>
      <inkml:brushProperty name="height" value="0.05" units="cm"/>
      <inkml:brushProperty name="color" value="#5B2D90"/>
    </inkml:brush>
  </inkml:definitions>
  <inkml:trace contextRef="#ctx0" brushRef="#br0">20 187 3001,'-19'-14'6341,"21"26"-2789,27 31-1955,-10-25-1346,0-1-1,1-1 1,0 0-1,2-2 1,0 0-1,38 17 1,-59-31-236,-1 1 0,1-1 0,-1 0 0,1 1 0,-1-1-1,1 0 1,-1 0 0,1 0 0,-1 1 0,1-1 0,0 0 0,-1 0 0,1 0 0,0 0 0,-1 0 0,1 0 0,-1 0 0,1 0 0,0 0 0,-1 0 0,1 0-1,-1 0 1,1-1 0,0 1 0,-1 0 0,1 0 0,-1-1 0,1 1 0,-1 0 0,1-1 0,-1 1 0,1 0 0,-1-1 0,1 1 0,0-1 0,-1-22 265,-1 1-583,23-104-777,2-25-2508,-22 132 1175,1 9 856</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7.440"/>
    </inkml:context>
    <inkml:brush xml:id="br0">
      <inkml:brushProperty name="width" value="0.1" units="cm"/>
      <inkml:brushProperty name="height" value="0.1" units="cm"/>
      <inkml:brushProperty name="color" value="#008C3A"/>
    </inkml:brush>
  </inkml:definitions>
  <inkml:trace contextRef="#ctx0" brushRef="#br0">25 364 3049,'-12'30'4771,"10"-27"-4227,0 1 0,1-1-1,-1 1 1,1-1 0,0 1 0,0 0 0,0 0 0,-1 5 0,29-54 4105,71-183-1174,-83 182-5186,14-67-1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8.454"/>
    </inkml:context>
    <inkml:brush xml:id="br0">
      <inkml:brushProperty name="width" value="0.1" units="cm"/>
      <inkml:brushProperty name="height" value="0.1" units="cm"/>
      <inkml:brushProperty name="color" value="#008C3A"/>
    </inkml:brush>
  </inkml:definitions>
  <inkml:trace contextRef="#ctx0" brushRef="#br0">0 0 3089,'16'45'11288,"1"10"-5624,3 19-3928,10 43-3449,-7-26 2525,-16-63-1231,5 18-1864,-1-18-2477,-3-17 2548</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9.354"/>
    </inkml:context>
    <inkml:brush xml:id="br0">
      <inkml:brushProperty name="width" value="0.1" units="cm"/>
      <inkml:brushProperty name="height" value="0.1" units="cm"/>
      <inkml:brushProperty name="color" value="#008C3A"/>
    </inkml:brush>
  </inkml:definitions>
  <inkml:trace contextRef="#ctx0" brushRef="#br0">2 566 2104,'6'-41'7342,"-10"-26"-3042,1 2-2604,16-84 261,-6 89-1851,-1-94-1,-10 134-955,1 11-1255</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0.585"/>
    </inkml:context>
    <inkml:brush xml:id="br0">
      <inkml:brushProperty name="width" value="0.1" units="cm"/>
      <inkml:brushProperty name="height" value="0.1" units="cm"/>
      <inkml:brushProperty name="color" value="#008C3A"/>
    </inkml:brush>
  </inkml:definitions>
  <inkml:trace contextRef="#ctx0" brushRef="#br0">171 0 1640,'-6'25'8406,"-9"1"-4936,-28 26-3799,16-20 1036,3-2-612,11-14-397,1 0 0,-18 31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4.656"/>
    </inkml:context>
    <inkml:brush xml:id="br0">
      <inkml:brushProperty name="width" value="0.1" units="cm"/>
      <inkml:brushProperty name="height" value="0.1" units="cm"/>
      <inkml:brushProperty name="color" value="#008C3A"/>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6.527"/>
    </inkml:context>
    <inkml:brush xml:id="br0">
      <inkml:brushProperty name="width" value="0.1" units="cm"/>
      <inkml:brushProperty name="height" value="0.1" units="cm"/>
      <inkml:brushProperty name="color" value="#008C3A"/>
    </inkml:brush>
  </inkml:definitions>
  <inkml:trace contextRef="#ctx0" brushRef="#br0">0 19 3129,'5'-6'10723,"23"2"-7127,54-1-5174,-52 4 2560,113-2-1255,-98 4-3238,-38-1 2133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21.332"/>
    </inkml:context>
    <inkml:brush xml:id="br0">
      <inkml:brushProperty name="width" value="0.1" units="cm"/>
      <inkml:brushProperty name="height" value="0.1" units="cm"/>
      <inkml:brushProperty name="color" value="#5B2D90"/>
    </inkml:brush>
  </inkml:definitions>
  <inkml:trace contextRef="#ctx0" brushRef="#br0">277 102 2433,'1'-1'455,"0"1"1,1-1 0,-1 0 0,0 0 0,0 0 0,1 1 0,-1-1 0,0-1 0,0 1 0,0 0 0,0 0 0,0 0 0,0 0 0,0-1 0,-1 1 0,1 0 0,1-3 0,-1 1-77,0 0 0,-1 0 0,1 0 0,0 0 0,-1 0 0,0-1 0,0 1 0,0 0 0,0-4 0,0 5-270,0 0-1,0 0 0,-1 0 1,1 0-1,-1 0 0,1 0 0,-1 1 1,1-1-1,-1 0 0,0 0 0,0 0 1,0 0-1,0 1 0,0-1 1,-1 1-1,1-1 0,0 1 0,-1-1 1,1 1-1,-1 0 0,0-1 1,1 1-1,-1 0 0,0 0 0,1 0 1,-1 1-1,0-1 0,0 0 0,0 1 1,0-1-1,0 1 0,0-1 1,-2 1-1,-6 1-20,0 1 0,1 0 1,-1 0-1,1 1 0,-1 0 0,1 0 0,0 1 1,0 1-1,0 0 0,1 0 0,0 0 1,0 1-1,0 0 0,1 1 0,-1 0 0,-9 13 1,5-7-47,0 2 0,2-1 1,0 1-1,0 1 0,1 0 0,1 0 1,1 1-1,-7 21 0,13-33 3,-1-1-1,1 1 0,0-1 1,1 1-1,-1 0 0,1-1 1,0 1-1,0 0 1,0-1-1,1 1 0,-1 0 1,1-1-1,0 1 0,1-1 1,-1 1-1,1-1 0,0 1 1,0-1-1,0 0 0,1 0 1,-1 0-1,1 0 1,0-1-1,4 5 0,-1-4-11,0 1-1,0-1 1,0 0-1,1-1 1,0 0-1,0 0 1,0 0-1,0-1 1,0 0-1,0 0 1,0-1-1,1 0 1,-1 0-1,13 0 1,-3-2-16,0-1 1,0 0 0,0-1-1,0 0 1,0-2-1,-1 0 1,31-14 0,-36 14-6,0-1 0,0 0 0,0-1 0,-1 0 0,-1 0 0,1-1 0,-1 0 0,0-1 0,-1 1 0,0-2 0,13-19 0,-18 24 12,0-1 1,-1 1-1,0-1 0,0 0 0,-1 0 1,1 0-1,-1 0 0,0 0 1,-1 0-1,0 0 0,0 0 0,0 0 1,0 0-1,-1 0 0,0 0 1,0 0-1,-1 0 0,0 0 0,0 1 1,0-1-1,-1 1 0,0-1 1,0 1-1,0 0 0,0 0 0,-1 0 1,-5-5-1,2 2-153,0 1 0,0 0-1,-1 1 1,0 0 0,0 0 0,-1 0 0,0 1 0,0 1-1,0-1 1,0 1 0,-1 1 0,1 0 0,-1 0-1,0 1 1,-15-2 0,2 4-1719,3 0 629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7.990"/>
    </inkml:context>
    <inkml:brush xml:id="br0">
      <inkml:brushProperty name="width" value="0.1" units="cm"/>
      <inkml:brushProperty name="height" value="0.1" units="cm"/>
      <inkml:brushProperty name="color" value="#008C3A"/>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8.453"/>
    </inkml:context>
    <inkml:brush xml:id="br0">
      <inkml:brushProperty name="width" value="0.1" units="cm"/>
      <inkml:brushProperty name="height" value="0.1" units="cm"/>
      <inkml:brushProperty name="color" value="#008C3A"/>
    </inkml:brush>
  </inkml:definitions>
  <inkml:trace contextRef="#ctx0" brushRef="#br0">0 115 3137,'5'1'5697,"-5"-4"-4673,0 0-104,0-4-144,0 1-95,0-3-241,0 0-128,2-2-224,0-1-56,1-1-32,0 0-88,0 3-544,-1-1-553,0 3 633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7:05.017"/>
    </inkml:context>
    <inkml:brush xml:id="br0">
      <inkml:brushProperty name="width" value="0.1" units="cm"/>
      <inkml:brushProperty name="height" value="0.1" units="cm"/>
      <inkml:brushProperty name="color" value="#008C3A"/>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9"/>
    </inkml:context>
    <inkml:brush xml:id="br0">
      <inkml:brushProperty name="width" value="0.1" units="cm"/>
      <inkml:brushProperty name="height" value="0.1" units="cm"/>
      <inkml:brushProperty name="color" value="#FFC000"/>
    </inkml:brush>
  </inkml:definitions>
  <inkml:trace contextRef="#ctx0" brushRef="#br0">25 364 3049,'-12'30'4771,"10"-27"-4227,0 1 0,1-1-1,-1 1 1,1-1 0,0 1 0,0 0 0,0 0 0,-1 5 0,29-54 4105,71-183-1174,-83 182-5186,14-67-1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0"/>
    </inkml:context>
    <inkml:brush xml:id="br0">
      <inkml:brushProperty name="width" value="0.1" units="cm"/>
      <inkml:brushProperty name="height" value="0.1" units="cm"/>
      <inkml:brushProperty name="color" value="#FFC000"/>
    </inkml:brush>
  </inkml:definitions>
  <inkml:trace contextRef="#ctx0" brushRef="#br0">0 0 3089,'16'45'11288,"1"10"-5624,3 19-3928,10 43-3449,-7-26 2525,-16-63-1231,5 18-1864,-1-18-2477,-3-17 2548</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1"/>
    </inkml:context>
    <inkml:brush xml:id="br0">
      <inkml:brushProperty name="width" value="0.1" units="cm"/>
      <inkml:brushProperty name="height" value="0.1" units="cm"/>
      <inkml:brushProperty name="color" value="#FFC000"/>
    </inkml:brush>
  </inkml:definitions>
  <inkml:trace contextRef="#ctx0" brushRef="#br0">2 566 2104,'6'-41'7342,"-10"-26"-3042,1 2-2604,16-84 261,-6 89-1851,-1-94-1,-10 134-955,1 11-1255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2"/>
    </inkml:context>
    <inkml:brush xml:id="br0">
      <inkml:brushProperty name="width" value="0.1" units="cm"/>
      <inkml:brushProperty name="height" value="0.1" units="cm"/>
      <inkml:brushProperty name="color" value="#FFC000"/>
    </inkml:brush>
  </inkml:definitions>
  <inkml:trace contextRef="#ctx0" brushRef="#br0">171 0 1640,'-6'25'8406,"-9"1"-4936,-28 26-3799,16-20 1036,3-2-612,11-14-397,1 0 0,-18 31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3"/>
    </inkml:context>
    <inkml:brush xml:id="br0">
      <inkml:brushProperty name="width" value="0.1" units="cm"/>
      <inkml:brushProperty name="height" value="0.1" units="cm"/>
      <inkml:brushProperty name="color" value="#FFC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4"/>
    </inkml:context>
    <inkml:brush xml:id="br0">
      <inkml:brushProperty name="width" value="0.1" units="cm"/>
      <inkml:brushProperty name="height" value="0.1" units="cm"/>
      <inkml:brushProperty name="color" value="#FFC000"/>
    </inkml:brush>
  </inkml:definitions>
  <inkml:trace contextRef="#ctx0" brushRef="#br0">0 19 3129,'5'-6'10723,"23"2"-7127,54-1-5174,-52 4 2560,113-2-1255,-98 4-3238,-38-1 2133</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5"/>
    </inkml:context>
    <inkml:brush xml:id="br0">
      <inkml:brushProperty name="width" value="0.1" units="cm"/>
      <inkml:brushProperty name="height" value="0.1" units="cm"/>
      <inkml:brushProperty name="color" value="#FFC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0.492"/>
    </inkml:context>
    <inkml:brush xml:id="br0">
      <inkml:brushProperty name="width" value="0.1" units="cm"/>
      <inkml:brushProperty name="height" value="0.1" units="cm"/>
      <inkml:brushProperty name="color" value="#00A0D7"/>
    </inkml:brush>
  </inkml:definitions>
  <inkml:trace contextRef="#ctx0" brushRef="#br0">14 65 1848,'0'-2'6166,"-2"11"-2658,-3 28-1928,-2 54-2430,12-39 839,-2-33 98,-2-27 314,3-137-57,1 36-309,-5 100-354,0 27 472,1 31-1802,-1-44 1134</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6"/>
    </inkml:context>
    <inkml:brush xml:id="br0">
      <inkml:brushProperty name="width" value="0.1" units="cm"/>
      <inkml:brushProperty name="height" value="0.1" units="cm"/>
      <inkml:brushProperty name="color" value="#FFC000"/>
    </inkml:brush>
  </inkml:definitions>
  <inkml:trace contextRef="#ctx0" brushRef="#br0">0 115 3137,'5'1'5697,"-5"-4"-4673,0 0-104,0-4-144,0 1-95,0-3-241,0 0-128,2-2-224,0-1-56,1-1-32,0 0-88,0 3-544,-1-1-553,0 3 633</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7"/>
    </inkml:context>
    <inkml:brush xml:id="br0">
      <inkml:brushProperty name="width" value="0.1" units="cm"/>
      <inkml:brushProperty name="height" value="0.1" units="cm"/>
      <inkml:brushProperty name="color" value="#FFC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5"/>
    </inkml:context>
    <inkml:brush xml:id="br0">
      <inkml:brushProperty name="width" value="0.1" units="cm"/>
      <inkml:brushProperty name="height" value="0.1" units="cm"/>
      <inkml:brushProperty name="color" value="#FF0000"/>
    </inkml:brush>
  </inkml:definitions>
  <inkml:trace contextRef="#ctx0" brushRef="#br0">25 364 3049,'-12'30'4771,"10"-27"-4227,0 1 0,1-1-1,-1 1 1,1-1 0,0 1 0,0 0 0,0 0 0,-1 5 0,29-54 4105,71-183-1174,-83 182-5186,14-67-1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6"/>
    </inkml:context>
    <inkml:brush xml:id="br0">
      <inkml:brushProperty name="width" value="0.1" units="cm"/>
      <inkml:brushProperty name="height" value="0.1" units="cm"/>
      <inkml:brushProperty name="color" value="#FF0000"/>
    </inkml:brush>
  </inkml:definitions>
  <inkml:trace contextRef="#ctx0" brushRef="#br0">0 0 3089,'16'45'11288,"1"10"-5624,3 19-3928,10 43-3449,-7-26 2525,-16-63-1231,5 18-1864,-1-18-2477,-3-17 2548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7"/>
    </inkml:context>
    <inkml:brush xml:id="br0">
      <inkml:brushProperty name="width" value="0.1" units="cm"/>
      <inkml:brushProperty name="height" value="0.1" units="cm"/>
      <inkml:brushProperty name="color" value="#FF0000"/>
    </inkml:brush>
  </inkml:definitions>
  <inkml:trace contextRef="#ctx0" brushRef="#br0">2 566 2104,'6'-41'7342,"-10"-26"-3042,1 2-2604,16-84 261,-6 89-1851,-1-94-1,-10 134-955,1 11-1255</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8"/>
    </inkml:context>
    <inkml:brush xml:id="br0">
      <inkml:brushProperty name="width" value="0.1" units="cm"/>
      <inkml:brushProperty name="height" value="0.1" units="cm"/>
      <inkml:brushProperty name="color" value="#FF0000"/>
    </inkml:brush>
  </inkml:definitions>
  <inkml:trace contextRef="#ctx0" brushRef="#br0">171 0 1640,'-6'25'8406,"-9"1"-4936,-28 26-3799,16-20 1036,3-2-612,11-14-397,1 0 0,-18 31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9"/>
    </inkml:context>
    <inkml:brush xml:id="br0">
      <inkml:brushProperty name="width" value="0.1" units="cm"/>
      <inkml:brushProperty name="height" value="0.1" units="cm"/>
      <inkml:brushProperty name="color" value="#FF0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0"/>
    </inkml:context>
    <inkml:brush xml:id="br0">
      <inkml:brushProperty name="width" value="0.1" units="cm"/>
      <inkml:brushProperty name="height" value="0.1" units="cm"/>
      <inkml:brushProperty name="color" value="#FF0000"/>
    </inkml:brush>
  </inkml:definitions>
  <inkml:trace contextRef="#ctx0" brushRef="#br0">0 19 3129,'5'-6'10723,"23"2"-7127,54-1-5174,-52 4 2560,113-2-1255,-98 4-3238,-38-1 2133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1"/>
    </inkml:context>
    <inkml:brush xml:id="br0">
      <inkml:brushProperty name="width" value="0.1" units="cm"/>
      <inkml:brushProperty name="height" value="0.1" units="cm"/>
      <inkml:brushProperty name="color" value="#FF0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2"/>
    </inkml:context>
    <inkml:brush xml:id="br0">
      <inkml:brushProperty name="width" value="0.1" units="cm"/>
      <inkml:brushProperty name="height" value="0.1" units="cm"/>
      <inkml:brushProperty name="color" value="#FF0000"/>
    </inkml:brush>
  </inkml:definitions>
  <inkml:trace contextRef="#ctx0" brushRef="#br0">0 115 3137,'5'1'5697,"-5"-4"-4673,0 0-104,0-4-144,0 1-95,0-3-241,0 0-128,2-2-224,0-1-56,1-1-32,0 0-88,0 3-544,-1-1-553,0 3 633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2.097"/>
    </inkml:context>
    <inkml:brush xml:id="br0">
      <inkml:brushProperty name="width" value="0.1" units="cm"/>
      <inkml:brushProperty name="height" value="0.1" units="cm"/>
      <inkml:brushProperty name="color" value="#00A0D7"/>
    </inkml:brush>
  </inkml:definitions>
  <inkml:trace contextRef="#ctx0" brushRef="#br0">22 24 680,'-1'-1'244,"0"1"0,0-1 0,0 1 0,0 0 0,0-1 0,0 1 0,0 0 0,0 0 0,0 0 0,0 0 0,0-1 0,0 2 0,-1-1 0,1 0 0,0 0 0,0 0 0,0 0 0,0 1 0,-1 0 0,3-1-138,0 0 1,-1 1 0,1-1-1,0 0 1,0 1 0,0-1 0,0 0-1,-1 0 1,1 0 0,0 0-1,0 1 1,0-1 0,0 0-1,0-1 1,-1 1 0,1 0 0,0 0-1,0 0 1,0 0 0,0-1-1,-1 1 1,1 0 0,1-1-1,33-6 688,1 1-510,-32 4-159,-16 2 83,-15-3-123,24 2-52,0 0 0,0 0-1,0 1 1,-1-1 0,1 1 0,0 0 0,-1-1 0,1 2 0,0-1-1,0 0 1,-1 1 0,1-1 0,0 1 0,-6 2 0,9-3-11,1 1 0,-1-1 0,0 1 0,1-1 1,-1 1-1,0-1 0,1 1 0,-1-1 0,0 1 0,1-1 0,-1 0 1,1 1-1,-1-1 0,1 0 0,-1 1 0,1-1 0,-1 0 0,1 0 1,-1 1-1,1-1 0,0 0 0,-1 0 0,1 0 0,-1 0 0,1 0 1,-1 0-1,1 0 0,0 0 0,-1 0 0,1 0 0,-1 0 0,1 0 1,-1 0-1,2-1 0,25 2 364,59-4 219,-8 1-3357,-71 1 1152,-2-1 582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4"/>
    </inkml:context>
    <inkml:brush xml:id="br0">
      <inkml:brushProperty name="width" value="0.1" units="cm"/>
      <inkml:brushProperty name="height" value="0.1" units="cm"/>
      <inkml:brushProperty name="color" value="#FF0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9"/>
    </inkml:context>
    <inkml:brush xml:id="br0">
      <inkml:brushProperty name="width" value="0.1" units="cm"/>
      <inkml:brushProperty name="height" value="0.1" units="cm"/>
      <inkml:brushProperty name="color" value="#AB008B"/>
    </inkml:brush>
  </inkml:definitions>
  <inkml:trace contextRef="#ctx0" brushRef="#br0">25 364 3049,'-12'30'4771,"10"-27"-4227,0 1 0,1-1-1,-1 1 1,1-1 0,0 1 0,0 0 0,0 0 0,-1 5 0,29-54 4105,71-183-1174,-83 182-5186,14-67-1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0"/>
    </inkml:context>
    <inkml:brush xml:id="br0">
      <inkml:brushProperty name="width" value="0.1" units="cm"/>
      <inkml:brushProperty name="height" value="0.1" units="cm"/>
      <inkml:brushProperty name="color" value="#AB008B"/>
    </inkml:brush>
  </inkml:definitions>
  <inkml:trace contextRef="#ctx0" brushRef="#br0">0 0 3089,'16'45'11288,"1"10"-5624,3 19-3928,10 43-3449,-7-26 2525,-16-63-1231,5 18-1864,-1-18-2477,-3-17 2548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1"/>
    </inkml:context>
    <inkml:brush xml:id="br0">
      <inkml:brushProperty name="width" value="0.1" units="cm"/>
      <inkml:brushProperty name="height" value="0.1" units="cm"/>
      <inkml:brushProperty name="color" value="#AB008B"/>
    </inkml:brush>
  </inkml:definitions>
  <inkml:trace contextRef="#ctx0" brushRef="#br0">2 566 2104,'6'-41'7342,"-10"-26"-3042,1 2-2604,16-84 261,-6 89-1851,-1-94-1,-10 134-955,1 11-1255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2"/>
    </inkml:context>
    <inkml:brush xml:id="br0">
      <inkml:brushProperty name="width" value="0.1" units="cm"/>
      <inkml:brushProperty name="height" value="0.1" units="cm"/>
      <inkml:brushProperty name="color" value="#AB008B"/>
    </inkml:brush>
  </inkml:definitions>
  <inkml:trace contextRef="#ctx0" brushRef="#br0">171 0 1640,'-6'25'8406,"-9"1"-4936,-28 26-3799,16-20 1036,3-2-612,11-14-397,1 0 0,-18 31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3"/>
    </inkml:context>
    <inkml:brush xml:id="br0">
      <inkml:brushProperty name="width" value="0.1" units="cm"/>
      <inkml:brushProperty name="height" value="0.1" units="cm"/>
      <inkml:brushProperty name="color" value="#AB008B"/>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4"/>
    </inkml:context>
    <inkml:brush xml:id="br0">
      <inkml:brushProperty name="width" value="0.1" units="cm"/>
      <inkml:brushProperty name="height" value="0.1" units="cm"/>
      <inkml:brushProperty name="color" value="#AB008B"/>
    </inkml:brush>
  </inkml:definitions>
  <inkml:trace contextRef="#ctx0" brushRef="#br0">0 19 3129,'5'-6'10723,"23"2"-7127,54-1-5174,-52 4 2560,113-2-1255,-98 4-3238,-38-1 2133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5"/>
    </inkml:context>
    <inkml:brush xml:id="br0">
      <inkml:brushProperty name="width" value="0.1" units="cm"/>
      <inkml:brushProperty name="height" value="0.1" units="cm"/>
      <inkml:brushProperty name="color" value="#AB008B"/>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6"/>
    </inkml:context>
    <inkml:brush xml:id="br0">
      <inkml:brushProperty name="width" value="0.1" units="cm"/>
      <inkml:brushProperty name="height" value="0.1" units="cm"/>
      <inkml:brushProperty name="color" value="#AB008B"/>
    </inkml:brush>
  </inkml:definitions>
  <inkml:trace contextRef="#ctx0" brushRef="#br0">0 115 3137,'5'1'5697,"-5"-4"-4673,0 0-104,0-4-144,0 1-95,0-3-241,0 0-128,2-2-224,0-1-56,1-1-32,0 0-88,0 3-544,-1-1-553,0 3 633</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8"/>
    </inkml:context>
    <inkml:brush xml:id="br0">
      <inkml:brushProperty name="width" value="0.1" units="cm"/>
      <inkml:brushProperty name="height" value="0.1" units="cm"/>
      <inkml:brushProperty name="color" value="#AB008B"/>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3.531"/>
    </inkml:context>
    <inkml:brush xml:id="br0">
      <inkml:brushProperty name="width" value="0.1" units="cm"/>
      <inkml:brushProperty name="height" value="0.1" units="cm"/>
      <inkml:brushProperty name="color" value="#00A0D7"/>
    </inkml:brush>
  </inkml:definitions>
  <inkml:trace contextRef="#ctx0" brushRef="#br0">1 1 10122,'5'0'-64,"0"0"-144,-1 1-520,-2-1-432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49.708"/>
    </inkml:context>
    <inkml:brush xml:id="br0">
      <inkml:brushProperty name="width" value="0.1" units="cm"/>
      <inkml:brushProperty name="height" value="0.1" units="cm"/>
      <inkml:brushProperty name="color" value="#5B2D90"/>
    </inkml:brush>
  </inkml:definitions>
  <inkml:trace contextRef="#ctx0" brushRef="#br0">60 86 2345,'0'-1'13,"0"0"0,0 0 1,0-1-1,0 1 0,0 0 1,0-1-1,0 1 1,0 0-1,0 0 0,-1-1 1,1 1-1,0 0 0,-1 0 1,1-1-1,-1 1 1,0 0-1,1 0 0,-1 0 1,0 0-1,0 0 0,1 0 1,-1 0-1,0 0 1,0 0-1,0 0 0,0 1 1,0-1-1,-1 0 0,1 1 1,0-1-1,0 0 1,0 1-1,0 0 0,-1-1 1,1 1-1,0 0 0,-3-1 1,2 1 370,0-1 0,0 0 0,-1 1 0,1-1 1,0 0-1,0 0 0,1-1 0,-1 1 0,0 0 0,0 0 1,1-1-1,-1 1 0,0-1 0,1 0 0,-3-3 0,55 17 1326,-23-7-1453,0-2 0,0-1 0,53-4 0,13 2-169,32 5-29,0-5 0,127-16-1,-102 4 218,241 14 0,-245 2-268,92 11 24,68 1 16,340-22-6,-124 1 114,-171 0-72,331-18 4,0 1 8,106 34 108,-214 0 361,-263-18-480,193 8 14,18 20-9,-268-15-60,93-5 221,-77-2-167,-33 4 4,556 18 61,-525-1-88,191 3 96,8-21 17,-143 1 157,236 10 101,-470-16-1352</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59.762"/>
    </inkml:context>
    <inkml:brush xml:id="br0">
      <inkml:brushProperty name="width" value="0.1" units="cm"/>
      <inkml:brushProperty name="height" value="0.1" units="cm"/>
      <inkml:brushProperty name="color" value="#5B2D90"/>
    </inkml:brush>
  </inkml:definitions>
  <inkml:trace contextRef="#ctx0" brushRef="#br0">11 38 3041,'-2'-2'517,"1"0"1,0 0 0,0 0-1,0 0 1,0 0 0,0 0 0,0 0-1,1-1 1,-1 1 0,1 0-1,-1 0 1,1-1 0,0 1-1,0 0 1,0-4 553,8 39-323,-3-25-734,0 1-1,1-1 0,0-1 1,0 1-1,1-1 0,0 0 1,0-1-1,0 1 0,1-1 1,13 7-1,36 33 10,-38-27-11,-6-6 1,-1 0 0,0 1 0,10 16 0,-22-30-8,0 1-1,0 0 1,0-1 0,0 1 0,0-1 0,0 1 0,0-1-1,0 1 1,-1-1 0,1 1 0,0-1 0,0 1 0,0-1 0,-1 1-1,1-1 1,0 1 0,-1-1 0,1 1 0,0-1 0,-1 0-1,1 1 1,-1-1 0,1 0 0,-1 1 0,1-1 0,0 0-1,-1 1 1,1-1 0,-1 0 0,1 0 0,-1 0 0,0 1-1,1-1 1,-1 0 0,-34 13 129,2 1-61,30-12-93,-15 10-71,1 0-1,0 1 0,1 0 0,0 2 0,1 0 0,-24 32 0,35-38-1330,2-2 546</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4.062"/>
    </inkml:context>
    <inkml:brush xml:id="br0">
      <inkml:brushProperty name="width" value="0.1" units="cm"/>
      <inkml:brushProperty name="height" value="0.1" units="cm"/>
      <inkml:brushProperty name="color" value="#5B2D90"/>
    </inkml:brush>
  </inkml:definitions>
  <inkml:trace contextRef="#ctx0" brushRef="#br0">103 7566 1472,'-21'-15'4051,"20"15"-3919,-1-1 1,1 1 0,-1-1 0,1 0 0,-1 0 0,1 1-1,0-1 1,-1 0 0,1 0 0,0 0 0,0 0 0,0-1-1,0 1 1,0 0 0,0 0 0,0-1 0,0 1-1,0 0 1,1-1 0,-1 1 0,0-1 0,1 1 0,0-1-1,-1-1 1,-12-86 731,0-132-1,-4-33 547,5 85-939,25-541 1504,7 209-1372,7-148 31,-4 231-86,-16 242-393,7-416 196,-58-35 88,26 365-380,12 164 90,-1-394 356,8 334-466,-3-77 17,6-299 144,-4 152-33,-3-99-117,5 376-54,-3-92 12,3 121-125,0 58-311,-1-1-1,-1 1 0,-2-19 0,1 34-1030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6.604"/>
    </inkml:context>
    <inkml:brush xml:id="br0">
      <inkml:brushProperty name="width" value="0.1" units="cm"/>
      <inkml:brushProperty name="height" value="0.1" units="cm"/>
      <inkml:brushProperty name="color" value="#5B2D90"/>
    </inkml:brush>
  </inkml:definitions>
  <inkml:trace contextRef="#ctx0" brushRef="#br0">22 363 1648,'-21'16'8450,"28"-32"-7728,157-265 1299,-153 260-1997,-9 15-11,1 0-1,0 1 1,0-1-1,0 1 0,0-1 1,1 1-1,0 0 1,0 0-1,8-6 0,-1 60 32,-3-24 11,1 1-1,1-1 0,1-1 1,20 33-1,-25-46-346,0-2-1,1 1 1,0-1 0,1 0-1,0 0 1,0-1 0,1 0-1,0-1 1,1 0 0,0 0-1,0-1 1,16 7 0,-10-8-1051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2.985"/>
    </inkml:context>
    <inkml:brush xml:id="br0">
      <inkml:brushProperty name="width" value="0.1" units="cm"/>
      <inkml:brushProperty name="height" value="0.1" units="cm"/>
      <inkml:brushProperty name="color" value="#00A0D7"/>
    </inkml:brush>
  </inkml:definitions>
  <inkml:trace contextRef="#ctx0" brushRef="#br0">2 97 5161,'0'0'33,"0"0"-1,0 0 1,0 0-1,0 0 1,0 1 0,0-1-1,0 0 1,-1 0-1,1 0 1,0 0 0,0 0-1,0 0 1,0 0-1,0 0 1,0 0 0,0 1-1,0-1 1,0 0-1,0 0 1,0 0-1,0 0 1,0 0 0,0 0-1,0 0 1,0 1-1,0-1 1,0 0 0,0 0-1,0 0 1,0 0-1,0 0 1,0 0 0,0 1-1,0-1 1,0 0-1,0 0 1,0 0-1,0 0 1,0 0 0,0 0-1,0 0 1,0 1-1,0-1 1,0 0 0,0 0-1,0 0 1,1 0-1,-1 0 1,0 0 0,0 0-1,0 0 1,0 0-1,0 0 1,0 0-1,0 0 1,1 0 0,-1 1-1,0-1 1,0 0-1,0 0 1,0 0 0,0 0-1,0 0 1,0 0-1,1 0 1,-1 0 0,0 0-1,0-1 1,17 1 1018,17-7-554,131-56-785,-115 42-2097,-26 10 1365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396"/>
    </inkml:context>
    <inkml:brush xml:id="br0">
      <inkml:brushProperty name="width" value="0.1" units="cm"/>
      <inkml:brushProperty name="height" value="0.1" units="cm"/>
      <inkml:brushProperty name="color" value="#00A0D7"/>
    </inkml:brush>
  </inkml:definitions>
  <inkml:trace contextRef="#ctx0" brushRef="#br0">0 82 2425,'8'-1'3192,"-3"1"-2472,1 0-160,2-1-207,2 0-105,3-2-136,1 0-16,2-2-40,1 0-8,2-2 24,-1-1 0,1 0-16,1-2-32,1 1-264,-1-1-344,2 0 335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777"/>
    </inkml:context>
    <inkml:brush xml:id="br0">
      <inkml:brushProperty name="width" value="0.1" units="cm"/>
      <inkml:brushProperty name="height" value="0.1" units="cm"/>
      <inkml:brushProperty name="color" value="#00A0D7"/>
    </inkml:brush>
  </inkml:definitions>
  <inkml:trace contextRef="#ctx0" brushRef="#br0">0 17 5369,'4'1'600,"1"-1"1201,3 1-1801,2 0 40,1 0-144,3-1-192,-1-1-193,1-2-39,-1 1 80,1-1 72,0-1-304,2 1-392,1-2 560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267"/>
    </inkml:context>
    <inkml:brush xml:id="br0">
      <inkml:brushProperty name="width" value="0.1" units="cm"/>
      <inkml:brushProperty name="height" value="0.1" units="cm"/>
      <inkml:brushProperty name="color" value="#00A0D7"/>
    </inkml:brush>
  </inkml:definitions>
  <inkml:trace contextRef="#ctx0" brushRef="#br0">1 128 9266,'-1'0'176,"1"-1"-216,2 1-472,4-3 16,3 0-88,5-4 200,1-1 120,0 0 248,1 0 120,1-1 48,2 1-8,4 1-64,2-1-40,7 0-40,1-1-32,4-3-496,2-1-617,-1-2 649</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804"/>
    </inkml:context>
    <inkml:brush xml:id="br0">
      <inkml:brushProperty name="width" value="0.1" units="cm"/>
      <inkml:brushProperty name="height" value="0.1" units="cm"/>
      <inkml:brushProperty name="color" value="#00A0D7"/>
    </inkml:brush>
  </inkml:definitions>
  <inkml:trace contextRef="#ctx0" brushRef="#br0">1 130 4729,'11'-2'47,"1"0"-1,-1 0 1,0-2-1,0 1 1,0-1 0,-1-1-1,0 0 1,19-12-1,34-13 1078,-13 13-1583,78-16-1,-103 28-260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264"/>
    </inkml:context>
    <inkml:brush xml:id="br0">
      <inkml:brushProperty name="width" value="0.1" units="cm"/>
      <inkml:brushProperty name="height" value="0.1" units="cm"/>
      <inkml:brushProperty name="color" value="#00A0D7"/>
    </inkml:brush>
  </inkml:definitions>
  <inkml:trace contextRef="#ctx0" brushRef="#br0">1 118 4617,'6'-4'179,"0"1"0,0-1 1,1 1-1,0 0 0,-1 0 0,1 1 0,0 0 0,0 0 1,0 1-1,8-1 0,29-8 540,82-39-132,-67 25-2717,-42 18 1543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4.734"/>
    </inkml:context>
    <inkml:brush xml:id="br0">
      <inkml:brushProperty name="width" value="0.1" units="cm"/>
      <inkml:brushProperty name="height" value="0.1" units="cm"/>
      <inkml:brushProperty name="color" value="#00A0D7"/>
    </inkml:brush>
  </inkml:definitions>
  <inkml:trace contextRef="#ctx0" brushRef="#br0">118 14 1576,'-6'-3'6404,"-22"-7"-4911,14 11-1338,7 0-131,0-1 0,1 1 0,-1 0 0,0 1 0,1-1 0,-1 1 1,1 1-1,-10 4 0,124-11 253,-79 0-184,-53 4-3,-4 2-167,-4 0-186,12 0-2775,24-3 2136</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689"/>
    </inkml:context>
    <inkml:brush xml:id="br0">
      <inkml:brushProperty name="width" value="0.1" units="cm"/>
      <inkml:brushProperty name="height" value="0.1" units="cm"/>
      <inkml:brushProperty name="color" value="#00A0D7"/>
    </inkml:brush>
  </inkml:definitions>
  <inkml:trace contextRef="#ctx0" brushRef="#br0">0 53 3617,'39'-14'6485,"3"3"-6570,24-7-4420,-42 8 3506</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037"/>
    </inkml:context>
    <inkml:brush xml:id="br0">
      <inkml:brushProperty name="width" value="0.1" units="cm"/>
      <inkml:brushProperty name="height" value="0.1" units="cm"/>
      <inkml:brushProperty name="color" value="#00A0D7"/>
    </inkml:brush>
  </inkml:definitions>
  <inkml:trace contextRef="#ctx0" brushRef="#br0">1 6 4905,'2'0'-48,"1"-1"680,4-1-2312,0-1 952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370"/>
    </inkml:context>
    <inkml:brush xml:id="br0">
      <inkml:brushProperty name="width" value="0.1" units="cm"/>
      <inkml:brushProperty name="height" value="0.1" units="cm"/>
      <inkml:brushProperty name="color" value="#00A0D7"/>
    </inkml:brush>
  </inkml:definitions>
  <inkml:trace contextRef="#ctx0" brushRef="#br0">0 180 2393,'28'-21'10078,"23"-3"-8738,2-2-1581,81-46-1372,-72 41-3181,-52 25 3696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702"/>
    </inkml:context>
    <inkml:brush xml:id="br0">
      <inkml:brushProperty name="width" value="0.1" units="cm"/>
      <inkml:brushProperty name="height" value="0.1" units="cm"/>
      <inkml:brushProperty name="color" value="#00A0D7"/>
    </inkml:brush>
  </inkml:definitions>
  <inkml:trace contextRef="#ctx0" brushRef="#br0">0 176 5649,'1'-2'185,"-1"1"0,1 0 0,0 0 1,-1 0-1,1 0 0,0 0 0,0 0 0,0 0 0,0 0 0,0 0 0,0 0 0,0 0 0,0 0 0,0 1 1,0-1-1,0 0 0,1 1 0,-1-1 0,0 1 0,1 0 0,-1-1 0,2 1 0,32-12 866,68-14 193,49-14-1075,-121 29-1529,-1 0 0,54-29 0,-55 23 248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162"/>
    </inkml:context>
    <inkml:brush xml:id="br0">
      <inkml:brushProperty name="width" value="0.1" units="cm"/>
      <inkml:brushProperty name="height" value="0.1" units="cm"/>
      <inkml:brushProperty name="color" value="#00A0D7"/>
    </inkml:brush>
  </inkml:definitions>
  <inkml:trace contextRef="#ctx0" brushRef="#br0">1 151 6217,'8'-8'2788,"31"-21"-1830,-10 12-1119,0 2-1,1 1 0,1 2 0,0 1 0,1 1 0,43-7 0,-31 6-1936,-17 4 1087</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623"/>
    </inkml:context>
    <inkml:brush xml:id="br0">
      <inkml:brushProperty name="width" value="0.1" units="cm"/>
      <inkml:brushProperty name="height" value="0.1" units="cm"/>
      <inkml:brushProperty name="color" value="#00A0D7"/>
    </inkml:brush>
  </inkml:definitions>
  <inkml:trace contextRef="#ctx0" brushRef="#br0">0 118 8218,'9'0'208,"-1"-1"128,4-1-728,5-1 256,2-2 40,1-1 112,-1-3 56,2-1 24,1 0-16,3-3-16,2 1-40,1 1-48,0 1-56,1 2-424,0-1-401,-2 0 489</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126"/>
    </inkml:context>
    <inkml:brush xml:id="br0">
      <inkml:brushProperty name="width" value="0.1" units="cm"/>
      <inkml:brushProperty name="height" value="0.1" units="cm"/>
      <inkml:brushProperty name="color" value="#00A0D7"/>
    </inkml:brush>
  </inkml:definitions>
  <inkml:trace contextRef="#ctx0" brushRef="#br0">1 93 10546,'40'-24'-1630,"-14"7"1707,-3 7-412,0 2 1,1 0 0,0 1-1,0 2 1,49-5 0,-48 7-420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665"/>
    </inkml:context>
    <inkml:brush xml:id="br0">
      <inkml:brushProperty name="width" value="0.1" units="cm"/>
      <inkml:brushProperty name="height" value="0.1" units="cm"/>
      <inkml:brushProperty name="color" value="#00A0D7"/>
    </inkml:brush>
  </inkml:definitions>
  <inkml:trace contextRef="#ctx0" brushRef="#br0">1 74 5489,'23'-10'5057,"1"-1"-5127,103-24-763,-40 20-2891,-75 12 3038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138"/>
    </inkml:context>
    <inkml:brush xml:id="br0">
      <inkml:brushProperty name="width" value="0.1" units="cm"/>
      <inkml:brushProperty name="height" value="0.1" units="cm"/>
      <inkml:brushProperty name="color" value="#00A0D7"/>
    </inkml:brush>
  </inkml:definitions>
  <inkml:trace contextRef="#ctx0" brushRef="#br0">1 99 1808,'7'-6'-1365,"-6"-4"4219,-1 9-2713,0 0 0,-1 1-1,1-1 1,0 1 0,0-1-1,0 1 1,0-1 0,0 0 0,0 1-1,0-1 1,1 1 0,-1-1-1,0 0 1,0 1 0,0-1 0,0 1-1,1-1 1,-1 1 0,0-1-1,1 1 1,-1-1 0,0 1 0,1-1-1,-1 1 1,1 0 0,-1-1 0,0 1-1,1 0 1,-1-1 0,1 1-1,-1 0 1,1-1 0,-1 1 0,1 0-1,0 0 1,-1 0 0,1-1-1,-1 1 1,1 0 0,-1 0 0,1 0-1,0 0 1,0 0 0,115-32-1220,-31 8-2722,-54 15 2929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645"/>
    </inkml:context>
    <inkml:brush xml:id="br0">
      <inkml:brushProperty name="width" value="0.1" units="cm"/>
      <inkml:brushProperty name="height" value="0.1" units="cm"/>
      <inkml:brushProperty name="color" value="#00A0D7"/>
    </inkml:brush>
  </inkml:definitions>
  <inkml:trace contextRef="#ctx0" brushRef="#br0">1 124 6209,'44'-23'2841,"68"-24"-2315,-15 6-3451,-71 28 1931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5.673"/>
    </inkml:context>
    <inkml:brush xml:id="br0">
      <inkml:brushProperty name="width" value="0.1" units="cm"/>
      <inkml:brushProperty name="height" value="0.1" units="cm"/>
      <inkml:brushProperty name="color" value="#00A0D7"/>
    </inkml:brush>
  </inkml:definitions>
  <inkml:trace contextRef="#ctx0" brushRef="#br0">10 0 736,'0'13'9075,"0"47"-8561,-4-29-460,2-21-49,1-1 0,0 1 0,0-1 0,1 1 0,0-1 0,1 1 1,0-1-1,3 13 0,2-74 454,-15-66 468,8 162-1034,0-30-181,0 0 1,1 0-1,0 0 0,1 0 0,1-1 1,0 1-1,7 23 0,-7-34-1229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1.007"/>
    </inkml:context>
    <inkml:brush xml:id="br0">
      <inkml:brushProperty name="width" value="0.1" units="cm"/>
      <inkml:brushProperty name="height" value="0.1" units="cm"/>
      <inkml:brushProperty name="color" value="#00A0D7"/>
    </inkml:brush>
  </inkml:definitions>
  <inkml:trace contextRef="#ctx0" brushRef="#br0">5 63 1952,'-1'0'58,"1"1"0,0-1-1,0 0 1,-1 0 0,1 0-1,0 0 1,0 1 0,-1-1-1,1 0 1,0 0 0,0 1 0,0-1-1,-1 0 1,1 0 0,0 1-1,0-1 1,0 0 0,0 0-1,0 1 1,0-1 0,0 0-1,-1 1 1,1-1 0,0 0-1,0 1 1,0-1 0,0 0-1,0 0 1,0 1 0,0-1-1,1 0 1,-1 1 0,0-1-1,0 0 1,0 1 0,0-1-1,0 0 1,0 0 0,0 1-1,1-1 1,-1 0 0,0 1-1,17 3 270,20-7-429,177-62 1301,-177 54-1518</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463"/>
    </inkml:context>
    <inkml:brush xml:id="br0">
      <inkml:brushProperty name="width" value="0.1" units="cm"/>
      <inkml:brushProperty name="height" value="0.1" units="cm"/>
      <inkml:brushProperty name="color" value="#00A0D7"/>
    </inkml:brush>
  </inkml:definitions>
  <inkml:trace contextRef="#ctx0" brushRef="#br0">1 109 4953,'16'0'176,"-14"-1"168,6-2-384,3 1 8,4-3 72,1-2 72,3-1 176,2-1 48,3-1 40,2 1-48,6-1-192,2 2-79,2-1-202,-1-1-231,1 1-1064,-1 1 888</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955"/>
    </inkml:context>
    <inkml:brush xml:id="br0">
      <inkml:brushProperty name="width" value="0.1" units="cm"/>
      <inkml:brushProperty name="height" value="0.1" units="cm"/>
      <inkml:brushProperty name="color" value="#00A0D7"/>
    </inkml:brush>
  </inkml:definitions>
  <inkml:trace contextRef="#ctx0" brushRef="#br0">2 61 3865,'-1'-3'1512,"3"2"-992,3-1 96,1 2-7,3-2-185,1-1-168,3 0-144,2-4-24,6 1-40,3-2-48,5 1-392,2 0-361,5 2-1103,0-1 984</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397"/>
    </inkml:context>
    <inkml:brush xml:id="br0">
      <inkml:brushProperty name="width" value="0.1" units="cm"/>
      <inkml:brushProperty name="height" value="0.1" units="cm"/>
      <inkml:brushProperty name="color" value="#00A0D7"/>
    </inkml:brush>
  </inkml:definitions>
  <inkml:trace contextRef="#ctx0" brushRef="#br0">0 75 2993,'4'2'400,"-1"-2"504,3 0-528,4 0-120,3-1-24,3-1-64,2-2-48,2-2 24,-3 1 0,3-2-16,1-1-8,5 1-160,4-2-144,2 0-480,2 0-440,0-1 576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921"/>
    </inkml:context>
    <inkml:brush xml:id="br0">
      <inkml:brushProperty name="width" value="0.1" units="cm"/>
      <inkml:brushProperty name="height" value="0.1" units="cm"/>
      <inkml:brushProperty name="color" value="#00A0D7"/>
    </inkml:brush>
  </inkml:definitions>
  <inkml:trace contextRef="#ctx0" brushRef="#br0">0 98 7074,'0'-2'272,"2"2"152,2 0-248,3 0 176,1-1 88,1-3 40,1-1-32,2-1-176,1-2-88,4-1-120,4 1-48,4 0-72,3 1-160,3-1-336,1 2-240,0-1-576,1-3-265,-1 1 897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4.381"/>
    </inkml:context>
    <inkml:brush xml:id="br0">
      <inkml:brushProperty name="width" value="0.1" units="cm"/>
      <inkml:brushProperty name="height" value="0.1" units="cm"/>
      <inkml:brushProperty name="color" value="#00A0D7"/>
    </inkml:brush>
  </inkml:definitions>
  <inkml:trace contextRef="#ctx0" brushRef="#br0">0 114 4361,'1'0'162,"-1"1"0,1-1-1,0 0 1,-1 1 0,1-1 0,0 0 0,0 0 0,-1 0 0,1 0-1,0 0 1,-1 0 0,1 0 0,0 0 0,0 0 0,-1 0-1,1 0 1,0 0 0,-1-1 0,1 1 0,0 0 0,-1 0-1,1-1 1,0 1 0,-1-1 0,1 1 0,0-1 0,31-14 314,-24 12-216,31-15-326,6-3-1864,93-28-1,-114 43 904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5.260"/>
    </inkml:context>
    <inkml:brush xml:id="br0">
      <inkml:brushProperty name="width" value="0.1" units="cm"/>
      <inkml:brushProperty name="height" value="0.1" units="cm"/>
      <inkml:brushProperty name="color" value="#00A0D7"/>
    </inkml:brush>
  </inkml:definitions>
  <inkml:trace contextRef="#ctx0" brushRef="#br0">21 32 2248,'-20'12'8572,"34"-12"-7587,126-41 402,-121 43-1873,-17-2 80,0 1-1,-1-1 1,1 0 0,0 1-1,-1-1 1,1 0-1,0 0 1,-1 0 0,1 0-1,0 0 1,-1-1-1,4 0 1,5-3-960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053"/>
    </inkml:context>
    <inkml:brush xml:id="br0">
      <inkml:brushProperty name="width" value="0.1" units="cm"/>
      <inkml:brushProperty name="height" value="0.1" units="cm"/>
      <inkml:brushProperty name="color" value="#00A0D7"/>
    </inkml:brush>
  </inkml:definitions>
  <inkml:trace contextRef="#ctx0" brushRef="#br0">51 19 880,'-28'-3'7874,"27"3"-7743,1 0-1,-1-1 1,0 1-1,0 0 1,0 0-1,0 0 1,0 0-1,0 0 1,1 0-1,-1 1 1,0-1-1,0 0 1,0 0-1,0 1 1,1-1-1,-1 0 1,0 1-1,0-1 1,0 1-1,1-1 1,-1 1-1,0-1 1,1 1-1,-1-1 0,0 1 1,1 0-1,-1 0 1,4 0 59,0 0-1,1-1 1,-1 1-1,1-1 1,-1 0-1,1 0 1,-1 0-1,0-1 1,6 0-1,-7 0-105,76-1 611,9 0-550,-79 0-1043,0 1 0,0-1 0,0 0 0,14-7 0,-14 6-501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724"/>
    </inkml:context>
    <inkml:brush xml:id="br0">
      <inkml:brushProperty name="width" value="0.1" units="cm"/>
      <inkml:brushProperty name="height" value="0.1" units="cm"/>
      <inkml:brushProperty name="color" value="#00A0D7"/>
    </inkml:brush>
  </inkml:definitions>
  <inkml:trace contextRef="#ctx0" brushRef="#br0">7 10 3041,'-6'7'8478,"6"-6"-8344,21 4 2266,29-2-2174,-29-4-180,1-1 0,-1-1 0,26-7 0,-4 1-2905,-35 8 1681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3.538"/>
    </inkml:context>
    <inkml:brush xml:id="br0">
      <inkml:brushProperty name="width" value="0.1" units="cm"/>
      <inkml:brushProperty name="height" value="0.1" units="cm"/>
      <inkml:brushProperty name="color" value="#5B2D90"/>
    </inkml:brush>
  </inkml:definitions>
  <inkml:trace contextRef="#ctx0" brushRef="#br0">165 33 8362,'-1'0'34,"-1"0"1,0 0-1,1 1 1,-1-1-1,1 1 1,-1-1-1,1 1 1,0 0 0,-1-1-1,1 1 1,-1 0-1,1 0 1,0 0-1,0 0 1,0 0-1,-1 0 1,1 0-1,0 0 1,0 1-1,1-1 1,-1 0-1,0 1 1,0-1-1,0 3 1,0-2-77,0 0 0,0 0 0,-1 0 0,1 0 0,0 0 0,0-1 0,-1 1 0,1-1 0,-1 1 0,0-1 0,1 1 0,-1-1 0,0 0 0,0 0 0,0 0 0,1 0 0,-1 0 0,-4 1 0,0 0 44,0 0 1,0 1-1,0 0 1,0 0-1,1 0 0,-1 0 1,1 1-1,0 0 0,0 0 1,0 1-1,-7 8 0,-16 13 2249,42-58 735,-1 19-2883,1 0 0,0 1 0,0 0 0,1 2 0,1 0 0,0 0 0,0 1 0,1 1 0,0 1 0,1 1 0,-1 0 0,32-6 0,-46 12-14,0 0-1,0 0 1,0 0-1,0 0 1,0 1-1,0-1 1,0 1 0,0 0-1,-1 0 1,1 0-1,0 0 1,0 0-1,-1 1 1,1-1-1,-1 1 1,1-1-1,2 4 1,38 41 716,-13-11-682,-23-29-113,0 0-1,0 0 1,0-1-1,1 0 1,0-1 0,0 1-1,0-2 1,0 1-1,1-1 1,-1 0 0,1-1-1,0 0 1,0 0-1,12 0 1,-4-2-9,-1-1 1,0-1-1,1 0 0,-1-1 1,0-1-1,-1-1 0,17-6 1,-8 2 5,1 1 0,-1 1 0,1 1 0,33-3 0,-48 8 9,0 1 0,1 0-1,-1 1 1,0 0 0,0 0-1,0 1 1,0 1 0,0-1-1,0 2 1,-1-1 0,1 1-1,-1 1 1,14 8 0,1 3 54,-8-4-29,1-1 0,30 14 0,-40-22-33,1 0 0,0-1 0,0 0 0,0 0 0,0-1 0,1 0 0,-1 0 0,0-1 0,16-1 0,3-4-24,0-2 0,0 0 0,0-2 1,-1 0-1,0-2 0,46-28 0,-43 23 12,1 1 1,0 1-1,1 2 0,42-11 1,-62 21 42,0 0 1,0 1 0,0 1 0,0 0 0,0 0-1,0 1 1,0 1 0,20 5 0,1 3 161,49 22 1,-64-23-175,0-1 0,1-1 0,-1-1 0,1 0 0,0-1 0,1-1 0,-1-1 1,1-1-1,33 1 0,-14-9-42,0-1 0,0-3 1,44-16-1,-45 13 14,1 2 0,71-12-1,-95 21 37,0 2 0,0-1 0,0 2 0,0 0 0,0 0 0,0 2-1,0-1 1,-1 2 0,1 0 0,-1 0 0,25 13 0,7 7 129,-13-5-74,2-3 0,60 23 0,-81-36-95,0 1 0,1-2 0,-1 0 0,1 0 0,-1-1 0,1-1 0,-1 0 0,1-1 0,0-1 0,-1 0 0,18-5 1,93-38-78,-80 27 87,66-17 0,-96 31 13,1 2 1,0-1-1,-1 2 1,1 0-1,0 1 1,0 0-1,-1 1 1,28 5-1,-27-1 19,0 1-1,0 1 1,-1 0-1,0 0 1,0 2-1,-1-1 1,20 18-1,-21-16-5,0 0 0,1-1-1,0-1 1,1 0 0,0 0-1,0-2 1,0 0 0,21 6-1,-21-9-29,-1-2-1,0 0 0,0 0 0,1-1 0,-1-1 0,0 0 0,0-1 0,26-6 0,-1-5 3,59-27 0,-60 23 3,59-18 0,-82 31-4,-1 1 0,0 0 1,1 1-1,0 1 1,-1 0-1,1 1 1,0 1-1,20 3 0,74 25 164,-86-21-154,0-1 1,1-2-1,0 0 1,0-1-1,31 1 0,-10-7-50,0-3-1,-1-1 1,63-19-1,-51 12 11,69-8-1,-105 19 35,1 1-1,-1 1 0,1 0 1,-1 2-1,1 1 1,-1 0-1,28 9 0,68 32 41,-71-26-24,56 16 1,-84-29-19,0-2 1,1 0 0,-1-1 0,1-1-1,0-1 1,-1 0 0,23-3-1,80-19 44,-65 11 7,74-6 0,-109 16-17,1 1 0,0 1 0,0 1 0,0 0 1,-1 1-1,1 2 0,27 9 0,-11-1-19,0 1 29,70 17-1,-91-28-38,-1-1 0,1-1 0,0 0 0,-1-1-1,1 0 1,0-1 0,-1-1 0,21-5 0,9-7 1,54-24 0,-70 26-1,0 0 0,1 2-1,1 1 1,0 1 0,35-4 0,-57 12 27,0 0-1,0 1 1,-1 0-1,1 0 1,0 1 0,-1 0-1,1 1 1,-1-1-1,0 1 1,8 5 0,-7-4-20,0-1-1,1 1 1,-1-1 0,1-1 0,0 1 0,-1-2 0,13 2 0,-6-4-30,1 0 0,-1-1 1,0-1-1,0-1 0,-1 0 1,1-1-1,-1 0 0,0-1 1,25-15-1,-23 12 39,0 1 0,1 0 0,-1 2 0,2 0 0,-1 1 0,21-4 0,-28 10 40,1 0-1,-1 0 1,0 1-1,-1 1 1,1 0-1,0 0 1,-1 1-1,1 0 1,-1 0-1,14 10 1,5 1-90,-19-11 55,63 26-3789,-43-24 2532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6.244"/>
    </inkml:context>
    <inkml:brush xml:id="br0">
      <inkml:brushProperty name="width" value="0.1" units="cm"/>
      <inkml:brushProperty name="height" value="0.1" units="cm"/>
      <inkml:brushProperty name="color" value="#00A0D7"/>
    </inkml:brush>
  </inkml:definitions>
  <inkml:trace contextRef="#ctx0" brushRef="#br0">70 60 1672,'-10'-16'4154,"-1"18"-1843,9-1-2278,1 0 0,0 1 0,0-1 0,0 1 0,0-1 0,0 1 0,0-1 0,0 1 0,0 0 0,1-1 0,-1 1 0,0 0 0,1 0 0,0 0 0,-1-1 0,1 5 0,0 13-271,2 1 0,0 0 0,5 21 0,-13-75 892,1 0 0,2 0 0,1-41 0,-11 168-461,4-38-452,2 15-1035,10-23-3163,-1-38 3313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5.846"/>
    </inkml:context>
    <inkml:brush xml:id="br0">
      <inkml:brushProperty name="width" value="0.1" units="cm"/>
      <inkml:brushProperty name="height" value="0.1" units="cm"/>
      <inkml:brushProperty name="color" value="#5B2D90"/>
    </inkml:brush>
  </inkml:definitions>
  <inkml:trace contextRef="#ctx0" brushRef="#br0">0 38 12043,'4'-4'206,"0"1"1,0-1-1,1 1 1,-1 0-1,0 0 1,1 0-1,0 1 1,0 0-1,0 0 1,0 0-1,0 0 1,0 1-1,0 0 1,0 0-1,1 0 1,-1 1 0,0-1-1,1 1 1,-1 1-1,0-1 1,0 1-1,1 0 1,-1 0-1,0 0 1,0 1-1,0 0 1,0 0-1,0 0 1,0 1-1,7 5 1,10 6-34,-1 2 1,-1 0-1,0 1 1,33 39-1,-38-39-173,-1 1-1,0 0 1,-2 1 0,0 1-1,-1-1 1,-1 2 0,-1 0-1,-1 0 1,-1 0 0,0 1-1,-2 0 1,-1 0 0,0 1-1,-2-1 1,0 34 0,-4-22 32,-1 1 1,-2-1 0,-1 0 0,-2 0 0,-1-1 0,-1 0-1,-2-1 1,-2 0 0,-26 46 0,9-26-630,-52 68 1,-7-18-4250,65-77 3389</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0.660"/>
    </inkml:context>
    <inkml:brush xml:id="br0">
      <inkml:brushProperty name="width" value="0.1" units="cm"/>
      <inkml:brushProperty name="height" value="0.1" units="cm"/>
      <inkml:brushProperty name="color" value="#5B2D90"/>
    </inkml:brush>
  </inkml:definitions>
  <inkml:trace contextRef="#ctx0" brushRef="#br0">16 4 1280,'-9'0'-264,"3"-4"288</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1.166"/>
    </inkml:context>
    <inkml:brush xml:id="br0">
      <inkml:brushProperty name="width" value="0.1" units="cm"/>
      <inkml:brushProperty name="height" value="0.1" units="cm"/>
      <inkml:brushProperty name="color" value="#5B2D90"/>
    </inkml:brush>
  </inkml:definitions>
  <inkml:trace contextRef="#ctx0" brushRef="#br0">19 37 2817,'-3'-5'345,"-10"-20"4477,13 25-4737,1 0 0,-1 0-1,0 0 1,0 0 0,1 0 0,-1 0 0,0 1 0,0-1 0,0 0 0,1 0 0,-1 0 0,0 0 0,0 0 0,1 0 0,-1 0 0,0 0 0,0 0 0,4-3 1360,-4 3-1360,0 0-1,0 0 1,0 0 0,0-1 0,0 1 0,0 0 0,1 0 0,-1-1 0,0 1 0,0 0 0,0 0 0,0 0 0,0-1 0,0 1 0,0 0 0,0 0 0,0-1 0,0 1 0,1 1-29,1 1 0,-1 0 0,1 0-1,-1-1 1,0 1 0,0 0 0,0 0 0,0 0-1,0 0 1,0 1 0,0-1 0,0 0 0,-1 0 0,0 0-1,1 3 1,4 38-47,-5-36 45,0 17 131,-1 1 0,-1-1-1,-1 0 1,-7 28 0,4-25-63,1 1-1,-1 44 1,6-71-130,0-1 1,0 1 0,0 0 0,0-1 0,0 1 0,0-1 0,0 1 0,1 0 0,-1-1 0,0 1-1,0 0 1,1-1 0,-1 1 0,0-1 0,1 1 0,-1-1 0,0 1 0,1-1 0,-1 1 0,1-1-1,-1 1 1,1-1 0,-1 1 0,1-1 0,-1 0 0,1 1 0,0-1 0,-1 0 0,1 1 0,0-1-1,25-1-51,25-17 49,-50 18 5,68-35-154,-2-2 0,68-51 0,8-5-1421,-95 68-1043,-33 19 1695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8:16.997"/>
    </inkml:context>
    <inkml:brush xml:id="br0">
      <inkml:brushProperty name="width" value="0.1" units="cm"/>
      <inkml:brushProperty name="height" value="0.1" units="cm"/>
      <inkml:brushProperty name="color" value="#A6A6A6"/>
    </inkml:brush>
  </inkml:definitions>
  <inkml:trace contextRef="#ctx0" brushRef="#br0">1 155 496,'3'-2'307,"0"1"0,0 0 0,0 0 0,0 0 0,1 0 0,-1 0 0,0 1 0,1-1 0,-1 1 0,1 0 0,-1 0 0,0 0 0,1 0 0,-1 1 0,0-1 0,1 1 0,4 2 0,27 0 1201,132-23-871,298-20 239,-35 11-815,1-1-64,112 52 33,88 1 605,1-43 395,-209-4-945,462-11-2,-107 55 134,-96-26 497,-466 0-653,637 49 42,-136 1-86,-614-43-19,277-2 43,279-12 29,381 25 142,-620-14 817,-282-11-895,-104 7-127,1 2 0,0 2 0,1 1 1,-1 1-1,38 7 0,100 14 50,-108-16-109,112 25 0,-156-25 105,1-2 1,32 2-1,22 3-1248,-65-5-1857,-5 1 1953</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8:27.677"/>
    </inkml:context>
    <inkml:brush xml:id="br0">
      <inkml:brushProperty name="width" value="0.1" units="cm"/>
      <inkml:brushProperty name="height" value="0.1" units="cm"/>
      <inkml:brushProperty name="color" value="#5B2D90"/>
    </inkml:brush>
  </inkml:definitions>
  <inkml:trace contextRef="#ctx0" brushRef="#br0">1 74 1288,'0'-6'296,"7"-61"10999,-6 78-10407,1-1 1,0 1 0,1 0-1,7 18 1,-1 1-196,3 7-393,0 0 1,3-1-1,0-1 1,3 0 0,1-1-1,1-1 1,2-1 0,1-1-1,34 35 1,-44-53-405,1-1-1,0 0 0,1 0 1,1-2-1,-1 0 1,2-1-1,-1 0 1,1-1-1,22 6 0,-24-10-318,-1-1 1,1 0-1,0-1 0,0-1 0,0 0 0,0-1 0,-1-1 0,1 0 0,0-1 0,0-1 1,-1 0-1,27-10 0,11-9-1020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8:32.734"/>
    </inkml:context>
    <inkml:brush xml:id="br0">
      <inkml:brushProperty name="width" value="0.1" units="cm"/>
      <inkml:brushProperty name="height" value="0.1" units="cm"/>
      <inkml:brushProperty name="color" value="#5B2D90"/>
    </inkml:brush>
  </inkml:definitions>
  <inkml:trace contextRef="#ctx0" brushRef="#br0">92 64 2336,'-4'-16'8644,"-7"43"-7218,-9 45-2164,-1 0 801,13-45-30,0 0 1,1 1-1,2 0 0,-3 38 0,33-143-1058,50-221 2088,-68 279-748,-1 18 410,5 33 977,-1-4-1181,-7-21-447,1-1 1,0 0-1,0 0 1,1 0-1,0-1 1,0 0-1,0 1 1,1-2-1,-1 1 1,1-1-1,0 0 1,10 5-1,5 1-1543,0-1 0,35 9-1,-55-18 1325,9 4-1114</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1:10.968"/>
    </inkml:context>
    <inkml:brush xml:id="br0">
      <inkml:brushProperty name="width" value="0.1" units="cm"/>
      <inkml:brushProperty name="height" value="0.1" units="cm"/>
      <inkml:brushProperty name="color" value="#5B2D90"/>
    </inkml:brush>
  </inkml:definitions>
  <inkml:trace contextRef="#ctx0" brushRef="#br0">11 1 5073,'-1'-1'536,"0"3"-648,2-2 192,-2 4 360,0-1 56,-2 4-64,1 1-87,1 1-201,0 3-72,1 1-72,2-4-8,1 3-216,0-1-321,1 0 321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2:51.249"/>
    </inkml:context>
    <inkml:brush xml:id="br0">
      <inkml:brushProperty name="width" value="0.1" units="cm"/>
      <inkml:brushProperty name="height" value="0.1" units="cm"/>
      <inkml:brushProperty name="color" value="#5B2D90"/>
    </inkml:brush>
  </inkml:definitions>
  <inkml:trace contextRef="#ctx0" brushRef="#br0">5 1041 3561,'0'0'20,"0"0"1,0 0 0,-1 0-1,1 0 1,0 0 0,0 0-1,-1-1 1,1 1 0,0 0-1,0 0 1,-1 0 0,1 0-1,0-1 1,0 1 0,0 0-1,-1 0 1,1-1 0,0 1-1,0 0 1,0 0 0,0-1-1,0 1 1,0 0 0,0-1-1,-1 1 1,1 0 0,0 0-1,0-1 1,0 1 0,0 0-1,0-1 1,0 1 0,0 0-1,0 0 1,1-1 0,-1 1-1,0 0 1,0-1 0,0 1-1,0 0 1,0 0 0,0-1-1,1 1 1,-1 0 0,0 0 0,0-1-1,0 1 1,0 0 0,1-1-1,20-6 870,26 2 677,606-6 848,-592 5-2393,0-1-1,117-32 1,-104 20-2,97-11-1,-130 25-11,-1-3 0,0-1 0,44-16 0,115-53 240,-126 48 98,343-173 869,-299 142-1009,-22 17-107,-55 28-51,51-31 0,-32 14 148,103-40 0,-22 12 27,-56 20-178,161-54 0,-177 73 22,-37 11 32,1 1 0,0 1 0,0 2 1,1 1-1,48-2 0,-22 7 138,-24 0-116,57 5 0,57 8 104,34 9 609,-116-16-255,109 23 0,-133-14-486,61 27-1,-28-11-67,370 157 39,-97-41-8,-306-129-45,-1 3 1,75 47 0,72 66 15,-148-104-17,0 2 48,2-2 1,1-2 0,2-2 0,0-2-1,52 17 1,-59-26-31,213 63 112,-75-41 64,1-7 1,2-9-1,1-7 0,243-14 0,-367-3-480,164-7 364,-74 14-5702,-115-1 3952</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07.561"/>
    </inkml:context>
    <inkml:brush xml:id="br0">
      <inkml:brushProperty name="width" value="0.1" units="cm"/>
      <inkml:brushProperty name="height" value="0.1" units="cm"/>
      <inkml:brushProperty name="color" value="#5B2D90"/>
    </inkml:brush>
  </inkml:definitions>
  <inkml:trace contextRef="#ctx0" brushRef="#br0">1 70 1400,'0'1'21,"0"-1"0,0 0 0,0 0 0,0 0 0,0 0 1,0 1-1,0-1 0,0 0 0,0 0 0,0 0 0,0 1 0,0-1 0,0 0 0,0 0 0,0 0 0,0 0 0,0 1 0,0-1 0,0 0 0,1 0 0,-1 0 0,0 0 0,0 1 0,0-1 0,0 0 0,0 0 0,0 0 0,1 0 0,-1 0 0,0 0 0,0 1 1,0-1-1,0 0 0,1 0 0,-1 0 0,0 0 0,0 0 0,0 0 0,0 0 0,1 0 0,-1 0 0,0 0 0,0 0 0,0 0 0,1 0 0,-1 0 0,0 0 0,0 0 0,0 0 0,0 0 0,1 0 0,-1 0 0,0 0 0,0 0 0,14-10-557,3-10 7870,344 33-1899,-43-1-4252,-135-8-458,324-9 389,473-35-207,-723 35-878,13-2 43,677-11 295,-378 37-382,211 4 24,12-15-46,-475 1-264,-105 0 247,173-2-388,303-31 252,-565 20 178,-68 1-67,0 2 0,69 8 0,-77-2-274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10.114"/>
    </inkml:context>
    <inkml:brush xml:id="br0">
      <inkml:brushProperty name="width" value="0.1" units="cm"/>
      <inkml:brushProperty name="height" value="0.1" units="cm"/>
      <inkml:brushProperty name="color" value="#5B2D90"/>
    </inkml:brush>
  </inkml:definitions>
  <inkml:trace contextRef="#ctx0" brushRef="#br0">12 1 2713,'-10'6'13949,"9"115"-12484,12-43-5966,-8-67 1835,2-2 1020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9.204"/>
    </inkml:context>
    <inkml:brush xml:id="br0">
      <inkml:brushProperty name="width" value="0.1" units="cm"/>
      <inkml:brushProperty name="height" value="0.1" units="cm"/>
      <inkml:brushProperty name="color" value="#00A0D7"/>
    </inkml:brush>
  </inkml:definitions>
  <inkml:trace contextRef="#ctx0" brushRef="#br0">39 50 3161,'4'-27'5473,"-6"38"-4665,5-9-263,8-16 69,-6-4-106,-6 17-480,1 1 0,-1 0 0,1 0 0,-1-1 0,1 1 0,-1 0 0,1-1 0,-1 1 0,1 0 0,-1 0 0,1 0 0,-1 0 0,0 0 0,1 0 0,-1 0 0,1 0 0,-1 0 0,1 0 0,-1 0 0,0 0 0,1 0 0,-1 0 0,1 0 0,-1 0 0,1 1 0,-1-1 0,1 0 0,-1 0 0,1 1 0,-1-1 0,1 0 0,-1 1 0,1-1 0,0 1 0,-1-1 0,0 1 0,-12 19 647,13-19-647,-1-1-1,1 0 1,0 1 0,-1-1 0,1 0-1,0 1 1,0-1 0,-1 0-1,1 1 1,0-1 0,0 1 0,0-1-1,-1 1 1,1-1 0,0 1-1,0-1 1,0 0 0,0 1 0,0-1-1,0 1 1,0-1 0,0 1-1,0-1 1,0 1 0,0-1 0,0 1-1,0-1 1,1 0 0,-1 1-1,0-1 1,0 1 0,0-1-1,1 0 1,-1 1 0,0-1 0,0 1-1,1-1 1,-1 0 0,0 1-1,1-1 1,-1 0 0,1 0 0,-1 1-1,1-1 1,-1 0-20,1 0 0,-1 0 0,1 0 1,-1 0-1,0-1 0,1 1 0,-1 0 0,1 0 0,-1-1 1,0 1-1,1 0 0,-1 0 0,0-1 0,1 1 0,-1 0 1,0-1-1,0 1 0,1 0 0,-1-1 0,0 1 0,0-1 1,1 1-1,-1 0 0,0-1 0,0 1 0,0-1 0,0 1 0,0 0 1,0-1-1,0 1 0,0-1 0,0 1 0,0-1 0,0 1 1,0-1-1,0 1 0,0 0 0,0-1 0,0 1 0,-1-1 1,1 0-10,0 0 1,0 0 0,0 1 0,-1-1-1,1 0 1,0 0 0,-1 1 0,1-1-1,0 0 1,-1 1 0,1-1 0,-1 0-1,1 1 1,-1-1 0,0 1 0,1-1-1,-1 1 1,1-1 0,-1 1 0,0-1 0,1 1-1,-1 0 1,0-1 0,0 1 0,1 0-1,-2-1 1,-16 6-44,14 2-2528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5.574"/>
    </inkml:context>
    <inkml:brush xml:id="br0">
      <inkml:brushProperty name="width" value="0.1" units="cm"/>
      <inkml:brushProperty name="height" value="0.1" units="cm"/>
      <inkml:brushProperty name="color" value="#5B2D90"/>
    </inkml:brush>
  </inkml:definitions>
  <inkml:trace contextRef="#ctx0" brushRef="#br0">37 45 400,'-25'24'7869,"20"-45"-6124,2-8-740,1 11 2878,1 43-2373,0-2-1740,2 0 1,0 0 0,2-1 0,8 36 0,-9-52-1326,2-5 527</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7.099"/>
    </inkml:context>
    <inkml:brush xml:id="br0">
      <inkml:brushProperty name="width" value="0.1" units="cm"/>
      <inkml:brushProperty name="height" value="0.1" units="cm"/>
      <inkml:brushProperty name="color" value="#5B2D90"/>
    </inkml:brush>
  </inkml:definitions>
  <inkml:trace contextRef="#ctx0" brushRef="#br0">22 1 1888,'-9'8'8120,"3"12"-5593,1 19-1919,5-14-554,-1-14-538,1 0-1,0 0 1,3 19 0,-1-22-174</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084"/>
    </inkml:context>
    <inkml:brush xml:id="br0">
      <inkml:brushProperty name="width" value="0.1" units="cm"/>
      <inkml:brushProperty name="height" value="0.1" units="cm"/>
      <inkml:brushProperty name="color" value="#5B2D90"/>
    </inkml:brush>
  </inkml:definitions>
  <inkml:trace contextRef="#ctx0" brushRef="#br0">9 158 2889,'-1'-28'5617,"-2"1"-3481,1 13-2260,0-1 0,2 1-1,1-20 1,1 13-3761,-2 16 2754</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461"/>
    </inkml:context>
    <inkml:brush xml:id="br0">
      <inkml:brushProperty name="width" value="0.1" units="cm"/>
      <inkml:brushProperty name="height" value="0.1" units="cm"/>
      <inkml:brushProperty name="color" value="#5B2D90"/>
    </inkml:brush>
  </inkml:definitions>
  <inkml:trace contextRef="#ctx0" brushRef="#br0">1 162 4193,'0'-6'752,"1"-1"696,0 0-79,-1-1-329,1-2-160,0 0-264,-1-1-144,0-1-232,0-2-64,-1 1-136,1 1-72,0-1-192,0 2-128,0 1-568,0 0-536,0 2 808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848"/>
    </inkml:context>
    <inkml:brush xml:id="br0">
      <inkml:brushProperty name="width" value="0.1" units="cm"/>
      <inkml:brushProperty name="height" value="0.1" units="cm"/>
      <inkml:brushProperty name="color" value="#5B2D90"/>
    </inkml:brush>
  </inkml:definitions>
  <inkml:trace contextRef="#ctx0" brushRef="#br0">18 113 4441,'1'-5'792,"-1"-3"808,1-1-727,-1-2-9,0 2-272,-3 1-168,0-1-200,0 1-72,-1 0-144,2 0-128,0 1-464,0 0-320,2 0-945,0-2 969</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235"/>
    </inkml:context>
    <inkml:brush xml:id="br0">
      <inkml:brushProperty name="width" value="0.1" units="cm"/>
      <inkml:brushProperty name="height" value="0.1" units="cm"/>
      <inkml:brushProperty name="color" value="#5B2D90"/>
    </inkml:brush>
  </inkml:definitions>
  <inkml:trace contextRef="#ctx0" brushRef="#br0">0 359 2112,'0'-7'657,"0"0"791,0 1-464,0-1-296,0-1-216,0-1-296,0-1-64,0 0-48,0 0-24,1 0-256,0 0-224,0 1-496,0 3-352,0-5 672</inkml:trace>
  <inkml:trace contextRef="#ctx0" brushRef="#br0" timeOffset="1">6 109 3777,'0'-3'536,"0"0"504,0-2-16,-1 1-111,0 0-185,1 0-344,-1 0-120,0 0-176,0-1-88,1-1-224,0-1-144,0-2-256,1-2-177,0-2-255,0 0-112,1-1 632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671"/>
    </inkml:context>
    <inkml:brush xml:id="br0">
      <inkml:brushProperty name="width" value="0.1" units="cm"/>
      <inkml:brushProperty name="height" value="0.1" units="cm"/>
      <inkml:brushProperty name="color" value="#5B2D90"/>
    </inkml:brush>
  </inkml:definitions>
  <inkml:trace contextRef="#ctx0" brushRef="#br0">0 16 2665,'0'-2'368,"0"-1"272,1 0-824,0-1-544,1 0 344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0.727"/>
    </inkml:context>
    <inkml:brush xml:id="br0">
      <inkml:brushProperty name="width" value="0.1" units="cm"/>
      <inkml:brushProperty name="height" value="0.1" units="cm"/>
      <inkml:brushProperty name="color" value="#5B2D90"/>
    </inkml:brush>
  </inkml:definitions>
  <inkml:trace contextRef="#ctx0" brushRef="#br0">10 126 4337,'-1'-13'7857,"-1"-7"-5125,-4-50-4873,6 58 510,0 1 599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116"/>
    </inkml:context>
    <inkml:brush xml:id="br0">
      <inkml:brushProperty name="width" value="0.1" units="cm"/>
      <inkml:brushProperty name="height" value="0.1" units="cm"/>
      <inkml:brushProperty name="color" value="#5B2D90"/>
    </inkml:brush>
  </inkml:definitions>
  <inkml:trace contextRef="#ctx0" brushRef="#br0">11 97 4553,'-1'-7'792,"1"-1"616,-1 0-143,1 0-409,-1 1-224,1 1-280,-2 1-104,1-1-192,1 0-104,-1-1-440,0-2-376,0-1-1057,0 0 1009</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568"/>
    </inkml:context>
    <inkml:brush xml:id="br0">
      <inkml:brushProperty name="width" value="0.1" units="cm"/>
      <inkml:brushProperty name="height" value="0.1" units="cm"/>
      <inkml:brushProperty name="color" value="#5B2D90"/>
    </inkml:brush>
  </inkml:definitions>
  <inkml:trace contextRef="#ctx0" brushRef="#br0">12 368 3649,'-2'-5'752,"1"1"608,0-1-352,0-1-63,0 0-401,0 0-200,0 0-216,0 0-40,1-1-312,-1-1-552,1-1 464</inkml:trace>
  <inkml:trace contextRef="#ctx0" brushRef="#br0" timeOffset="1">13 83 5753,'-3'-5'4497,"2"3"-3945,-1 1-216,1-1-192,1 1-56,-1 0-64,-2-6-24,3 2-24,-1-1-40,1-3-272,1-1-224,1-1-808,0-1-673,1 1 1113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6.025"/>
    </inkml:context>
    <inkml:brush xml:id="br0">
      <inkml:brushProperty name="width" value="0.1" units="cm"/>
      <inkml:brushProperty name="height" value="0.1" units="cm"/>
      <inkml:brushProperty name="color" value="#00A0D7"/>
    </inkml:brush>
  </inkml:definitions>
  <inkml:trace contextRef="#ctx0" brushRef="#br0">0 149 1480,'5'-1'396,"0"-1"0,0 1 0,-1-1 0,1 0 0,-1-1 0,0 1 0,1-1 0,-1 0 0,0 0 0,-1 0 0,1-1 0,0 1 0,-1-1 0,0 0 0,0 0 0,5-9 0,-4 6 82,-1 0 0,0-1 0,0 1 0,0-1 0,-1 0 0,0 0 0,-1 0 0,0 0 0,1-15 145,5 69-217,-7-42-458,1 0-1,-1 1 1,1-1 0,1 0 0,-1 0-1,0 0 1,1 0 0,0 0 0,0 0-1,0 0 1,1-1 0,-1 1 0,1-1-1,0 0 1,0 1 0,0-1 0,0 0-1,0-1 1,1 1 0,-1-1 0,1 1-1,0-1 1,-1 0 0,1-1 0,0 1-1,1-1 1,-1 1 0,0-1 0,0 0-1,0-1 1,1 1 0,-1-1 0,0 0-1,1 0 1,-1 0 0,0 0 0,1-1-1,7-2 1,6-1-150,-1-2-1,1 0 1,-1-1-1,0 0 0,-1-1 1,0-1-1,28-21 1,-51 43 667,1 1 1,0 0-1,1 0 1,0 0-1,-3 21 0,8-33-440,-1 0 0,1 0-1,0 0 1,-1 0 0,1 1-1,0-1 1,1 0 0,-1 0 0,0 0-1,0 0 1,1 0 0,0 1-1,-1-1 1,1 0 0,0 0-1,0 0 1,0-1 0,0 1-1,0 0 1,0 0 0,1 0-1,-1-1 1,1 1 0,1 1-1,0-1-37,0 0 0,1-1-1,-1 1 1,1-1-1,0 0 1,-1 0-1,1 0 1,0 0-1,-1-1 1,1 1-1,0-1 1,6-1-1,13-1-265,-1-1-1,0-1 1,37-12-1,-49 13 188,-8 5 853,-12 7-62,-26 21 569,-4 3 136,36-29-1294,0 0 1,0-1-1,1 2 1,-1-1-1,1 0 1,0 1 0,0 0-1,0 0 1,1-1-1,-4 11 1,6-14-98,-1 0 0,1 1 1,0-1-1,0 0 0,0 1 1,0-1-1,0 0 1,0 0-1,1 1 0,-1-1 1,0 0-1,1 0 0,-1 1 1,1-1-1,-1 0 1,1 0-1,-1 0 0,1 0 1,1 2-1,0-1-14,0 0 0,1-1 0,-1 1 0,0 0 0,1-1 0,-1 0 0,1 1 0,-1-1 0,1 0 0,0 0 0,0-1-1,3 2 1,79 8-438,-68-9 272,0 0-1,-1 1 0,1 1 0,-1 0 0,0 1 1,20 8-1,-36-12 166,1 0 1,0 1-1,-1-1 1,1 0-1,-1 0 0,1 1 1,0-1-1,-1 0 1,1 0-1,-1 1 1,1-1-1,-1 1 1,1-1-1,-1 0 1,1 1-1,-1-1 0,1 1 1,-1-1-1,1 1 1,-1 0-1,0-1 1,0 1-1,1-1 1,-1 1-1,0 0 1,0-1-1,1 1 0,-1-1 1,0 1-1,0 0 1,0 0-1,-17 12 248,-44 5 587,49-15-597,12-3-229,-12 3 98,1 1 0,0 0 0,1 0-1,-18 10 1,27-13-104,-1 0 1,1 0-1,0-1 1,0 1-1,0 0 0,-1 0 1,1 0-1,0 0 0,0 0 1,0 0-1,1 0 0,-1 1 1,0-1-1,0 0 1,0 1-1,1-1 0,-1 0 1,1 1-1,-1-1 0,1 0 1,0 1-1,-1-1 0,1 1 1,0-1-1,0 1 1,0-1-1,0 1 0,0-1 1,1 1-1,-1-1 0,0 0 1,0 1-1,1-1 0,-1 1 1,1-1-1,0 0 1,-1 1-1,1-1 0,0 0 1,0 0-1,0 1 0,0-1 1,0 0-1,0 0 0,0 0 1,0 0-1,2 1 0,22 19-188,1 0 0,1-2-1,39 21 1,37 26 158,-102-66 35,-1 0 1,1 1-1,-1-1 1,0 0-1,1 0 1,-1 0-1,1 1 1,-1-1-1,1 0 1,-1 0 0,0 1-1,1-1 1,-1 0-1,0 1 1,1-1-1,-1 1 1,0-1-1,1 0 1,-1 1-1,0-1 1,0 1-1,0-1 1,1 1-1,-1-1 1,0 1 0,0-1-1,0 0 1,0 1-1,0-1 1,0 1-1,0-1 1,0 1-1,0-1 1,0 1-1,0-1 1,0 1-1,0 0 1,-21 4 148,-30-10 78,45 2-187,-31-6 264,35 8-274,1 1-1,-1 0 1,1-1 0,-1 1-1,0 0 1,1 0 0,-1 0-1,1 0 1,-1 0 0,1 1-1,-1-1 1,0 0 0,1 1-1,-1-1 1,1 1-1,0-1 1,-1 1 0,-1 1-1,2-1-34,1 0 0,0-1 0,0 1 0,-1 0 0,1 0 0,0-1 0,0 1-1,0 0 1,0 0 0,0 0 0,0-1 0,0 1 0,1 0 0,-1 0 0,0 0 0,0-1 0,0 1-1,1 0 1,-1 0 0,0-1 0,1 1 0,-1 0 0,1-1 0,-1 1 0,1 0 0,-1-1-1,1 1 1,0-1 0,-1 1 0,1-1 0,-1 1 0,1-1 0,0 1 0,0-1 0,-1 0 0,1 1-1,0-1 1,0 0 0,-1 0 0,2 1 0,32 13-108,27 2-313,5 2-4576,-45-11 3235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0.019"/>
    </inkml:context>
    <inkml:brush xml:id="br0">
      <inkml:brushProperty name="width" value="0.1" units="cm"/>
      <inkml:brushProperty name="height" value="0.1" units="cm"/>
      <inkml:brushProperty name="color" value="#00A0D7"/>
    </inkml:brush>
  </inkml:definitions>
  <inkml:trace contextRef="#ctx0" brushRef="#br0">30 46 3097,'-5'-5'4879,"-7"-6"-81,11 11-4793,1 0 0,-1 1 0,0-1 0,1 0 1,-1 1-1,1-1 0,-1 0 0,1 1 0,-1-1 0,1 1 0,-1-1 0,1 1 0,-1-1 0,1 1 0,-1-1 0,1 1 0,0-1 0,-1 1 0,1 0 0,0-1 0,0 1 0,-1 0 0,1-1 0,0 1 0,0 0 1,0-1-1,0 1 0,0 0 0,0-1 0,0 2 0,0-2-10,0 1-1,0-1 1,-1 0 0,1 1 0,0-1 0,0 0-1,0 0 1,0 1 0,0-1 0,0 0-1,0 1 1,0-1 0,0 0 0,0 1 0,0-1-1,0 0 1,0 1 0,0-1 0,0 0 0,0 1-1,0-1 1,0 0 0,1 1 0,-1-1 0,0 0-1,0 0 1,0 1 0,0-1 0,1 0 0,-1 0-1,0 1 1,0-1 0,1 0 0,-1 0-1,0 0 1,0 1 0,1-1 0,-1 0 0,0 0-1,1 0 1,-1 0 0,0 0 0,1 0 0,-1 1-1,0-1 1,0 0 0,1 0 0,-1 0 0,0 0-1,1 0 1,-1 0 0,0 0 0,1 0 0,-1-1-1,0 1 1,1 0 0,-1 0 0,0 0-1,1 0 1,-1 0 0,0 0 0,0-1 0,1 1-1,17-15-267,-17 14 315,-1 0-1,0 0 1,0-1-1,1 1 1,-1 0-1,0 0 1,0 0 0,0 0-1,0 0 1,0-1-1,-1 1 1,1 0-1,0 0 1,0 0 0,-1 0-1,1 0 1,-1 0-1,0-2 1,1 3-15,0 0-1,-1-1 1,1 1 0,0 0-1,0-1 1,-1 1 0,1 0-1,0-1 1,0 1 0,-1 0-1,1 0 1,0 0 0,-1-1-1,1 1 1,0 0 0,-1 0-1,1 0 1,0 0 0,-1-1-1,1 1 1,-1 0 0,1 0-1,0 0 1,-1 0 0,1 0-1,-1 0 1,1 0 0,0 0-1,-1 0 1,1 0-1,0 0 1,-1 1 0,1-1-1,-1 0 1,1 0 0,0 0-1,-1 0 1,1 1 0,0-1-1,-1 0 1,1 0 0,0 0-1,0 1 1,-1-1 0,1 0-1,0 1 1,0-1 0,-1 0-1,1 1 1,0-1 0,0 0-1,0 1 1,0-1-76,0 1-1,0-1 0,0 0 1,0 0-1,0 0 1,0 1-1,0-1 1,0 0-1,0 0 0,1 0 1,-1 0-1,0 1 1,0-1-1,0 0 1,0 0-1,1 0 1,-1 0-1,0 0 0,0 0 1,0 0-1,1 1 1,-1-1-1,0 0 1,0 0-1,0 0 0,1 0 1,-1 0-1,0 0 1,0 0-1,0 0 1,1 0-1,-1 0 0,0 0 1,0 0-1,0 0 1,1 0-1,-1 0 1,0-1-1,0 1 1,0 0-1,1 0 0,-1 0 1,0 0-1,0 0 1,0 0-1,1 0 1,-1-1-1,0 1 0,0 0 1,0 0-1,0 0 1,0 0-1,0-1 1,1 1-1,-1 0 1,16-9-3037,-7-3 1814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5:13.308"/>
    </inkml:context>
    <inkml:brush xml:id="br0">
      <inkml:brushProperty name="width" value="0.1" units="cm"/>
      <inkml:brushProperty name="height" value="0.1" units="cm"/>
      <inkml:brushProperty name="color" value="#5B2D90"/>
    </inkml:brush>
  </inkml:definitions>
  <inkml:trace contextRef="#ctx0" brushRef="#br0">1205 908 2825,'-99'-32'9216,"64"19"-8244,-2 2 0,1 1 0,-1 2 0,-49-5 0,62 11-866,0 0 1,1-1 0,-1-2-1,1 0 1,0-1-1,1-2 1,0 0-1,-35-18 1,29 11-134,-195-117-112,200 116 143,1-2-1,0 0 1,2-2 0,0 0 0,1-1 0,1-1 0,-17-27 0,-1-8 1,-60-102-63,81 131-3,2-1 0,1 0 1,-15-55-1,23 56-611,5 27 528,-1 1 1,0-1-1,0 1 0,0-1 1,0 1-1,0-1 0,0 1 0,1-1 1,-1 1-1,0 0 0,0-1 1,1 1-1,-1-1 0,0 1 1,1 0-1,-1-1 0,0 1 1,1 0-1,-1-1 0,1 1 0,-1 0 1,0 0-1,1 0 0,-1-1 1,1 1-1,-1 0 0,1 0 1,-1 0-1,1 0 0,-1 0 1,0 0-1,1-1 0,-1 1 0,1 0 1,-1 1-1,1-1 0,-1 0 1,1 0-1,-1 0 0,1 0 1,-1 0-1,1 0 0,-1 1 1,0-1-1,1 0 0,-1 0 0,1 0 1,-1 1-1,0-1 0,1 1 1,4 1-1236</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5:14.067"/>
    </inkml:context>
    <inkml:brush xml:id="br0">
      <inkml:brushProperty name="width" value="0.1" units="cm"/>
      <inkml:brushProperty name="height" value="0.1" units="cm"/>
      <inkml:brushProperty name="color" value="#5B2D90"/>
    </inkml:brush>
  </inkml:definitions>
  <inkml:trace contextRef="#ctx0" brushRef="#br0">62 28 1824,'-1'0'352,"-1"1"-1,1-1 1,0 0-1,-1 0 1,1 1-1,0-1 0,-1 0 1,1 1-1,0 0 1,0-1-1,-1 1 1,1 0-1,0-1 0,0 1 1,0 0-1,0 0 1,0 0-1,0 0 1,-1 1-1,-13 30 1621,0 48-3375,12-59 2111,-1 11-723,5-26-78,4-22 13,33-174 109,-38 190-18,0-1-1,0 1 0,0 0 1,0 0-1,1 0 0,-1-1 1,0 1-1,0 0 0,0 0 0,0 0 1,0-1-1,0 1 0,0 0 1,0 0-1,0 0 0,0 0 0,1-1 1,-1 1-1,0 0 0,0 0 1,0 0-1,0 0 0,1 0 0,-1 0 1,0-1-1,0 1 0,0 0 1,0 0-1,1 0 0,-1 0 1,0 0-1,0 0 0,0 0 0,1 0 1,-1 0-1,0 0 0,0 0 1,0 0-1,1 0 0,-1 0 0,0 0 1,1 0-1,10 7 333,11 13 114,-21-19-418,11 13-110,2-1 0,0 0-1,0 0 1,2-2 0,-1 0 0,1-1 0,1 0-1,0-1 1,30 11 0,-25-13-396</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5:15.496"/>
    </inkml:context>
    <inkml:brush xml:id="br0">
      <inkml:brushProperty name="width" value="0.1" units="cm"/>
      <inkml:brushProperty name="height" value="0.1" units="cm"/>
      <inkml:brushProperty name="color" value="#5B2D90"/>
    </inkml:brush>
  </inkml:definitions>
  <inkml:trace contextRef="#ctx0" brushRef="#br0">1451 1044 3577,'-13'-4'1322,"-1"0"-1,0 2 1,0-1 0,-20 1 0,-57 3 1915,67 1-2812,0-2 1,0 0-1,0-1 1,-45-9-1,-9-11 490,-105-42 1,152 49-867,1-1 0,0-1 0,0-2 1,2-1-1,0-1 0,-25-24 0,48 39-48,-58-52-9,2-3-1,3-3 1,-63-87 0,4 4 42,10 14-24,93 111-472,0-1 0,1 0 0,1 0 0,-14-39 0,26 61 416,-1-2-265,1 1 0,-1-1 0,1 0 0,-1 1 0,1-1-1,0 0 1,-1 1 0,1-1 0,0 0 0,0 1 0,0-1-1,0 0 1,1-3 0,3 3-840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5:16.245"/>
    </inkml:context>
    <inkml:brush xml:id="br0">
      <inkml:brushProperty name="width" value="0.1" units="cm"/>
      <inkml:brushProperty name="height" value="0.1" units="cm"/>
      <inkml:brushProperty name="color" value="#5B2D90"/>
    </inkml:brush>
  </inkml:definitions>
  <inkml:trace contextRef="#ctx0" brushRef="#br0">101 12 2641,'-1'0'164,"0"0"0,0 0 0,0 0 0,0 0 0,1 1 0,-1-1 1,0 0-1,0 0 0,0 1 0,1-1 0,-1 1 0,0-1 0,0 1 1,1-1-1,-1 1 0,0-1 0,1 1 0,-1 0 0,1-1 0,-1 1 0,1 0 1,-1 0-1,1-1 0,-1 1 0,1 0 0,-1 1 0,-16 32-196,11-22 644,-3 3-512,1 0-1,0 1 1,2 0 0,-1 0-1,2 0 1,0 1-1,1 0 1,-3 31-1,28-112 116,-16 43-196,1 1 0,2-1 0,0 1 0,0 0 0,2 1 0,1 0 0,14-19 0,-25 37 6,1 1-1,0-1 1,-1 1 0,1-1-1,0 1 1,0-1 0,-1 1-1,1 0 1,0-1-1,0 1 1,0 0 0,0 0-1,-1-1 1,1 1 0,0 0-1,0 0 1,0 0-1,0 0 1,0 0 0,0 0-1,0 0 1,-1 1 0,1-1-1,0 0 1,0 0-1,0 1 1,0-1 0,-1 0-1,1 1 1,0-1 0,0 1-1,-1-1 1,1 1-1,0 0 1,-1-1 0,1 1-1,0-1 1,-1 1 0,1 1-1,32 38 815,-17-17-444,0-9-508,1 0-1,29 17 0,0 2-3565,-23-14 2150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5:18.176"/>
    </inkml:context>
    <inkml:brush xml:id="br0">
      <inkml:brushProperty name="width" value="0.1" units="cm"/>
      <inkml:brushProperty name="height" value="0.1" units="cm"/>
      <inkml:brushProperty name="color" value="#5B2D90"/>
    </inkml:brush>
  </inkml:definitions>
  <inkml:trace contextRef="#ctx0" brushRef="#br0">269 791 3529,'-3'-2'477,"0"1"-1,0-1 1,0 0 0,0-1 0,0 1-1,0 0 1,1-1 0,-1 1 0,1-1-1,0 0 1,0 0 0,0 0 0,0 0 0,-2-5-1,-8-9 787,-9-10-454,2 0 1,0-2 0,2 0 0,1-1-1,-13-35 1,6 5-242,-25-109 0,39 129-534,-5-56-1,13 80-247,0 0 0,1 1 0,1-1-1,0 0 1,2 1 0,6-27 0,1 23-2703,9 14-4526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5:18.875"/>
    </inkml:context>
    <inkml:brush xml:id="br0">
      <inkml:brushProperty name="width" value="0.1" units="cm"/>
      <inkml:brushProperty name="height" value="0.1" units="cm"/>
      <inkml:brushProperty name="color" value="#5B2D90"/>
    </inkml:brush>
  </inkml:definitions>
  <inkml:trace contextRef="#ctx0" brushRef="#br0">122 9 2953,'-1'-1'232,"1"0"0,-1 1-1,0-1 1,1 0 0,-1 1 0,0-1 0,0 1 0,0-1 0,1 1 0,-1 0 0,0-1 0,0 1 0,0 0 0,0-1 0,0 1 0,0 0 0,0 0-1,0 0 1,0 0 0,0 0 0,0 0 0,0 0 0,0 0 0,0 0 0,-1 1 0,0 0-82,0 0 1,0 0-1,0 0 1,0 1-1,0-1 1,0 1-1,0-1 1,1 1-1,-1 0 1,-2 3-1,-3 7-471,-1 1-1,-10 26 1,13-27 956,-3 4-594,4-10-32,0 0-1,1 1 0,0-1 0,0 1 0,1-1 1,-1 1-1,2 0 0,-1 0 0,1 0 0,0 0 1,0 10-1,1-16-9,0-1 1,0 0 0,0 0-1,0 0 1,0 1-1,0-1 1,0 0-1,1 0 1,-1 0-1,0 0 1,0 1-1,0-1 1,0 0-1,1 0 1,-1 0-1,0 0 1,0 0 0,0 0-1,1 0 1,-1 1-1,0-1 1,0 0-1,0 0 1,1 0-1,-1 0 1,0 0-1,0 0 1,1 0-1,-1 0 1,0 0-1,0 0 1,0 0-1,1 0 1,-1 0 0,0 0-1,0-1 1,1 1-1,-1 0 1,0 0-1,0 0 1,0 0-1,0 0 1,1-1-1,14-9 5,9-12 14,2-22 10,-24 39-23,-1 0-1,1 1 1,1-1 0,-1 1-1,1 0 1,0-1-1,0 1 1,0 1 0,0-1-1,1 0 1,0 1 0,5-5-1,-7 7 27,1 1 1,-1-1-1,1 0 0,-1 1 0,1-1 1,0 1-1,-1 0 0,1 0 0,-1 0 1,1 0-1,0 0 0,-1 1 0,1-1 1,-1 1-1,1 0 0,-1 0 0,1 0 1,-1 0-1,1 0 0,3 3 0,46 35 1438,-42-31-1476,1 0-176,-1 2-1,0-1 1,0 1 0,-1 1-1,13 18 1,-17-21-363</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0.600"/>
    </inkml:context>
    <inkml:brush xml:id="br0">
      <inkml:brushProperty name="width" value="0.1" units="cm"/>
      <inkml:brushProperty name="height" value="0.1" units="cm"/>
      <inkml:brushProperty name="color" value="#5B2D90"/>
    </inkml:brush>
  </inkml:definitions>
  <inkml:trace contextRef="#ctx0" brushRef="#br0">0 70 3929,'12'-4'4025,"48"-9"-3680,31-4 126,146-8 0,219 14 166,-330 14-363,203 32 0,-199-16 22,0-6-1,251-7 1,-59-12 489,124-6 504,266-11-462,-417 42-635,56 0-58,-290-23-100,-1-3 0,76-19 0,-90 15-18,0 3 0,1 1-1,0 2 1,0 2 0,51 4-1,-96-1-229,10 2 585,-6 10-4494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4.472"/>
    </inkml:context>
    <inkml:brush xml:id="br0">
      <inkml:brushProperty name="width" value="0.1" units="cm"/>
      <inkml:brushProperty name="height" value="0.1" units="cm"/>
      <inkml:brushProperty name="color" value="#5B2D90"/>
    </inkml:brush>
  </inkml:definitions>
  <inkml:trace contextRef="#ctx0" brushRef="#br0">15 23 1328,'0'-1'75,"1"1"0,-1 0-1,1-1 1,-1 1 0,0-1-1,1 1 1,-1 0 0,0-1 0,1 1-1,-1-1 1,0 1 0,0-1-1,0 1 1,1-1 0,-1 1-1,0-1 1,0 0 0,0 1-1,0-1 1,0 1 0,0-1 0,0 1-1,0-1 1,0 1 0,0-1-1,-1 1 1,1-1 0,0 0-1,0 1 1,0-1 0,-1 1 0,1-1-1,0 1 1,0 0 0,-1-1-1,1 1 1,0-1 0,-1 1-1,1 0 1,-1-1 0,1 1-1,-1-1 1,1 1 0,0 0 0,-1 0-1,1-1 1,-1 1 0,1 0-1,-1 0 1,0-1 0,-9 2 3131,14 14-3050,7-1-5,0-1 0,1 0 0,1-1-1,19 16 1,17 16-132,-39-35-101,0 0 1,1-1-1,0 0 1,0-1-1,1 0 1,0-1 0,22 8-1,-3 0-303,-28-8 540,-13-1 2,-24 4 224,25-7-155,-3 3-113,-1 0 1,0 1-1,1 1 0,1 0 0,-1 1 0,1 0 0,0 1 0,1 0 0,0 0 0,-15 19 1,21-18-2263,4-5 1276</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1.906"/>
    </inkml:context>
    <inkml:brush xml:id="br0">
      <inkml:brushProperty name="width" value="0.1" units="cm"/>
      <inkml:brushProperty name="height" value="0.1" units="cm"/>
      <inkml:brushProperty name="color" value="#5B2D90"/>
    </inkml:brush>
  </inkml:definitions>
  <inkml:trace contextRef="#ctx0" brushRef="#br0">1 11 2529,'9'-2'5672,"30"-7"-5038,349 38 3202,-277-15-3243,-41-3-217,0-4-1,1-3 0,82-5 1,378-11-214,-354 14-104,-5 1 38,160-6 43,217-38 811,-460 39-798,159 19 0,-35-1 114,-73-11 149,250 4 249,-193-1-485,-120-2-44,0-4 0,119-11 0,-103 4-846,-68 5 286,1-2 0,43-6 0,2-13-6124,-53 13 5250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2.900"/>
    </inkml:context>
    <inkml:brush xml:id="br0">
      <inkml:brushProperty name="width" value="0.1" units="cm"/>
      <inkml:brushProperty name="height" value="0.1" units="cm"/>
      <inkml:brushProperty name="color" value="#5B2D90"/>
    </inkml:brush>
  </inkml:definitions>
  <inkml:trace contextRef="#ctx0" brushRef="#br0">38 11 5897,'-4'-2'646,"-21"-7"3818,17 12-2659,12 12-1618,-1-10-159,1-1 1,0 1-1,0-1 0,0 0 1,0 0-1,1-1 0,0 1 1,0-1-1,7 4 1,26 21-93,-4-4-328,-29-20 320,0-1 1,1 1-1,-1-1 0,-1 1 0,1 1 1,-1-1-1,7 8 0,-11-11 99,0 0-1,0 0 1,1 0-1,-1 0 0,0-1 1,0 1-1,0 0 1,0 0-1,-1 0 0,1 0 1,0-1-1,0 1 1,0 0-1,-1 0 0,1 0 1,0-1-1,-1 1 1,1 0-1,-1-1 1,1 1-1,-1 0 0,1-1 1,-1 1-1,1 0 1,-1-1-1,0 1 0,1-1 1,-2 1-1,-27 21 592,14-10-487,-38 52 412,48-58-657,1 1-1,-1-1 1,2 1 0,-1 1-1,1-1 1,0 0-1,0 1 1,-2 9 0,9-7-2535,3-8 1642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1.137"/>
    </inkml:context>
    <inkml:brush xml:id="br0">
      <inkml:brushProperty name="width" value="0.1" units="cm"/>
      <inkml:brushProperty name="height" value="0.1" units="cm"/>
      <inkml:brushProperty name="color" value="#00A0D7"/>
    </inkml:brush>
  </inkml:definitions>
  <inkml:trace contextRef="#ctx0" brushRef="#br0">52 27 2024,'0'0'182,"0"-1"0,0 1 0,0-1-1,0 1 1,0-1 0,1 1-1,-1-1 1,0 1 0,-1-1-1,1 1 1,0-1 0,0 1 0,0-1-1,-4-5 2545,3 6-2545,1-1 1,0 1 0,-1 0-1,-11 6 2094,7 1-1807,17-20 113,-12 13-574,0 1 0,-1-1 0,1 0 0,0 0 0,-1 0 0,1 0 0,0 0 0,-1 0 0,1 0 0,0 0 0,0 0 0,-1 0-1,1 0 1,0 0 0,-1 0 0,1-1 0,0 1 0,-1 0 0,1 0 0,0 0 0,0 0 0,-1 0 0,1-1 0,0 1 0,0 0 0,-1 0 0,1 0 0,0-1 0,0 1 0,0 0 0,-1 0 0,1-1 0,0 1 0,0 0 0,0 0 0,0-1 0,0 1 0,0 0 0,-1-1 0,1 1 0,0 0 0,0-1 0,0 1 0,0 0 0,0 0 0,0-1 0,0 1 0,0 0 0,0-1 0,0 1 0,1 0 0,-1-1 0,0 1 0,0 0 0,0 0 0,0-1 0,0 1 0,1 0 0,-1 0 0,0-1-1,0 1 1,0 0 0,1 0 0,-1-1 0,0 1 0,0 0 0,1 0 0,-27 7 331,17 4-116,17-7 319,20-10-1552,-23 3-639,1 3 578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1.729"/>
    </inkml:context>
    <inkml:brush xml:id="br0">
      <inkml:brushProperty name="width" value="0.1" units="cm"/>
      <inkml:brushProperty name="height" value="0.1" units="cm"/>
      <inkml:brushProperty name="color" value="#5B2D90"/>
    </inkml:brush>
  </inkml:definitions>
  <inkml:trace contextRef="#ctx0" brushRef="#br0">0 24 832,'89'-1'8085,"4"-2"-5016,213 1-3164,198 15 479,-312-2-348,403 6-19,-454-23-25,824-22 76,-539 16 418,127-1-38,0 44 840,-465-26-2378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8.446"/>
    </inkml:context>
    <inkml:brush xml:id="br0">
      <inkml:brushProperty name="width" value="0.1" units="cm"/>
      <inkml:brushProperty name="height" value="0.1" units="cm"/>
      <inkml:brushProperty name="color" value="#5B2D90"/>
    </inkml:brush>
  </inkml:definitions>
  <inkml:trace contextRef="#ctx0" brushRef="#br0">35 1 2272,'-2'0'491,"0"0"-1,0 0 1,0 0-1,0 0 0,0 1 1,-1-1-1,1 1 0,0-1 1,0 1-1,1 0 0,-1 0 1,0 0-1,0 0 0,0 0 1,-1 1-1,2-2-472,1 1 1,0-1-1,0 0 0,0 0 1,0 0-1,0 1 1,0-1-1,-1 0 0,1 0 1,0 1-1,0-1 0,0 0 1,0 0-1,0 1 0,0-1 1,0 0-1,0 0 1,0 0-1,0 1 0,0-1 1,0 0-1,0 0 0,0 1 1,0-1-1,0 0 0,1 0 1,-1 1-1,0-1 1,0 0-1,0 0 0,0 0 1,0 1-1,0-1 0,1 0 1,-1 0-1,0 0 1,0 1-1,1-1 0,19 7 608,72-1 165,-52-5-727,-1 1-170,19 1 286,-20-2-4529</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9.541"/>
    </inkml:context>
    <inkml:brush xml:id="br0">
      <inkml:brushProperty name="width" value="0.1" units="cm"/>
      <inkml:brushProperty name="height" value="0.1" units="cm"/>
      <inkml:brushProperty name="color" value="#5B2D90"/>
    </inkml:brush>
  </inkml:definitions>
  <inkml:trace contextRef="#ctx0" brushRef="#br0">23 15 2328,'-22'-15'12713,"38"26"-12883,34 23 246,-32-20-45,1 0 0,1-2 1,0-1-1,0 0 0,1-1 1,29 9-1,-59-19 20,1 1 0,-1 0 1,1 1-1,-1 0 0,1 0 0,0 1 0,0 0 1,-12 7-1,8-6-31,-42 23-359,52-25-234,-1 0 0,0 0 1,1 0-1,-1 0 0,1 1 1,0-1-1,0 1 0,0-1 0,-3 5 1,3-2-911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3.392"/>
    </inkml:context>
    <inkml:brush xml:id="br0">
      <inkml:brushProperty name="width" value="0.1" units="cm"/>
      <inkml:brushProperty name="height" value="0.1" units="cm"/>
      <inkml:brushProperty name="color" value="#5B2D90"/>
    </inkml:brush>
  </inkml:definitions>
  <inkml:trace contextRef="#ctx0" brushRef="#br0">123 4662 1152,'-11'-2'4835,"11"1"-4717,0 1-1,0 0 1,0 0 0,0-1 0,0 1 0,0 0 0,0-1 0,0 1 0,0 0 0,0 0 0,0-1 0,0 1 0,0 0-1,0-1 1,0 1 0,-6-37 1411,4-41-1482,9-381 2984,-19 168-805,2 133-1834,4 94 48,4-112 1,5 33 270,-22-231 0,3 148-212,17 7-417,3 143 58,-13-147-1,-27-96 227,31 255-393,2 0 1,3-1-1,13-93 0,0-59-41,-10 89-292,38-244 0,-34 311 254,-1-113-1,-6 116-481,2-1-1,12-71 1,-7 91 142,25-110-1846,-29 124 1536,-3 21 490,0 0-1,0 1 1,1-1 0,-1 0 0,1 1 0,0-1-1,0 1 1,0-1 0,1 1 0,2-6-1,1 6-398</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5.428"/>
    </inkml:context>
    <inkml:brush xml:id="br0">
      <inkml:brushProperty name="width" value="0.1" units="cm"/>
      <inkml:brushProperty name="height" value="0.1" units="cm"/>
      <inkml:brushProperty name="color" value="#5B2D90"/>
    </inkml:brush>
  </inkml:definitions>
  <inkml:trace contextRef="#ctx0" brushRef="#br0">118 94 1000,'-1'0'256,"1"-1"0,-1 0 1,0 1-1,0-1 0,0 0 0,0 0 0,1 0 0,-1 0 0,0 0 0,1 0 1,-1 0-1,0 0 0,1 0 0,0 0 0,-1 0 0,0-2 0,1 0-99,-1 0-1,0 0 0,1 0 1,0 0-1,0 0 0,0 0 1,0 0-1,0 0 0,1 0 1,-1 0-1,1 0 0,0 1 0,0-1 1,0 0-1,0 0 0,0 0 1,0 1-1,3-4 0,-7 11 43,0 1-1,1-1 1,-1 1-1,1-1 1,0 1 0,1 0-1,-2 8 1,-1 2-95,-17 55 9,1 2 307,-31 72 0,83-221-144,24-89-1,-51 150-158,0 0 0,1 1 0,1-1 0,0 2 1,1-1-1,1 1 0,16-21 0,-23 32-100,-3 6 84,0 0 0,0 0 0,0 0 0,0 0 0,1 0-1,0 0 1,0 1 0,0-1 0,1 6 0,6 50-6,-6-55-72,2 17-20,2 0 1,0-1-1,1 1 1,1-1-1,1 0 1,12 20 0,22 24-2455,-29-49 1533</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6.988"/>
    </inkml:context>
    <inkml:brush xml:id="br0">
      <inkml:brushProperty name="width" value="0.1" units="cm"/>
      <inkml:brushProperty name="height" value="0.1" units="cm"/>
      <inkml:brushProperty name="color" value="#5B2D90"/>
    </inkml:brush>
  </inkml:definitions>
  <inkml:trace contextRef="#ctx0" brushRef="#br0">17 4697 1744,'0'1'134,"-1"0"0,1 0-1,0 0 1,-1 0 0,1 0 0,0 0-1,-1 0 1,1 1 0,0-1-1,0 0 1,0 0 0,0 0-1,0 0 1,0 0 0,1 0-1,-1 1 1,0-1 0,0 0 0,1 1-1,14-7 172,-15 4-278,1 0 0,0 0 0,-1 0 1,1 1-1,0-1 0,0 0 0,0 1 0,-1-1 0,1 1 1,0-1-1,0 1 0,0-1 0,0 1 0,0 0 1,0 0-1,0-1 0,0 1 0,0 0 0,0 0 1,0 0-1,0 0 0,0 0 0,0 0 0,0 0 1,0 0-1,0 0 0,0 1 0,0-1 0,0 0 0,0 1 1,0-1-1,0 1 0,0-1 0,0 1 0,0-1 1,-1 1-1,1 0 0,0-1 0,0 1 0,-1 0 1,1 0-1,0 0 0,-7-24 4218,2-26-3564,2 23-14,-4-55 710,7-98 1,1 27-1146,-1-106-152,-11-206 66,-8-383-113,21 719-32,13-328 6,-6 293 28,8-235 33,-18 265 45,-30-239-1,3 44 83,17 140-143,10-16 39,4 149-440,-4-1-1,-10-94 0,10 146-942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8.363"/>
    </inkml:context>
    <inkml:brush xml:id="br0">
      <inkml:brushProperty name="width" value="0.1" units="cm"/>
      <inkml:brushProperty name="height" value="0.1" units="cm"/>
      <inkml:brushProperty name="color" value="#5B2D90"/>
    </inkml:brush>
  </inkml:definitions>
  <inkml:trace contextRef="#ctx0" brushRef="#br0">161 33 784,'0'0'109,"1"-1"1,-1 1-1,0-1 0,0 0 0,0 1 1,0-1-1,1 0 0,-1 1 0,0-1 1,0 0-1,0 1 0,0-1 0,0 0 1,-1 1-1,1-1 0,0 0 0,0 1 1,0-1-1,0 1 0,-1-1 0,1 0 1,0 1-1,-1-1 0,1 1 0,0-1 0,-2 0 1,-13 5 2179,-16 23-797,17-6-1447,1 0 0,1 1 0,-14 38 0,-21 35 780,77-122-1458,-18 3 653,-1 0 1,13-42-1,-16 41 285,2 0 0,22-43 0,-32 68-298,0 0 0,0-1 0,0 1 0,1-1 0,-1 1 0,0 0 0,0-1 1,1 1-1,-1-1 0,0 1 0,1 0 0,-1 0 0,0-1 0,1 1 0,-1 0 0,1-1 0,-1 1 0,0 0 0,1 0 0,-1 0 0,1 0 0,-1-1 0,1 1 0,-1 0 0,1 0 0,-1 0 0,1 0 0,-1 0 0,0 0 0,1 0 0,-1 0 0,2 0 1,11 13 237,5 27 40,-17-36-292,6 14 42,0 1 0,2-1-1,0 0 1,0-1 0,2 0-1,0-1 1,1 0 0,0-1-1,2 0 1,24 21 0,0-2-854,-30-26 487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4.676"/>
    </inkml:context>
    <inkml:brush xml:id="br0">
      <inkml:brushProperty name="width" value="0.1" units="cm"/>
      <inkml:brushProperty name="height" value="0.1" units="cm"/>
      <inkml:brushProperty name="color" value="#5B2D90"/>
    </inkml:brush>
  </inkml:definitions>
  <inkml:trace contextRef="#ctx0" brushRef="#br0">26 4609 1304,'-1'1'186,"1"0"1,-1 0-1,1 0 0,0 1 0,-1-1 1,1 0-1,0 0 0,0 0 0,0 0 0,0 1 1,0-1-1,0 0 0,0 0 0,0 0 0,1 0 1,-1 0-1,0 1 0,1-1 0,-1 0 0,1 0 1,0 2-1,0-4-127,-1 1 0,1-1-1,0 0 1,-1 1 0,1-1 0,-1 1 0,1-1 0,-1 0 0,1 0 0,-1 1-1,1-1 1,-1 0 0,0 0 0,1 1 0,-1-1 0,0 0 0,0 0 0,0 0-1,1 0 1,-1 1 0,0-1 0,0 0 0,0 0 0,0 0 0,-1 0 0,1 0-1,0 1 1,-1-3 0,13-190 2550,0 17-2725,-10-225 248,-18-506 353,3 435-421,-17-156 7,34 312-55,3 128 28,15-274 77,1-49-125,-6 164 91,-19 336-246</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5.818"/>
    </inkml:context>
    <inkml:brush xml:id="br0">
      <inkml:brushProperty name="width" value="0.1" units="cm"/>
      <inkml:brushProperty name="height" value="0.1" units="cm"/>
      <inkml:brushProperty name="color" value="#5B2D90"/>
    </inkml:brush>
  </inkml:definitions>
  <inkml:trace contextRef="#ctx0" brushRef="#br0">87 16 2152,'-5'-15'6479,"4"15"-6289,0 0 1,-15 10 950,-12 25-1987,0 34 816,26-63 53,0 0 1,1 0 0,0 0-1,0 0 1,0 1-1,1-1 1,0 0 0,0 0-1,1 0 1,1 8 0,-2-14-19,0 0 0,0 0 0,0 1 1,0-1-1,0 0 0,0 0 0,0 1 1,0-1-1,0 0 0,0 0 0,0 1 1,0-1-1,1 0 0,-1 0 0,0 1 1,0-1-1,0 0 0,0 0 0,1 0 0,-1 0 1,0 1-1,0-1 0,0 0 0,1 0 1,-1 0-1,0 0 0,0 0 0,1 1 1,-1-1-1,0 0 0,0 0 0,1 0 1,-1 0-1,0 0 0,0 0 0,1 0 1,-1 0-1,0 0 0,0 0 0,1 0 0,-1 0 1,10-10 103,9-24-49,-16 28-43,26-53-6,13-23 56,-42 82-61,0 0-1,1-1 1,-1 1 0,0 0 0,0 0 0,0-1-1,0 1 1,1 0 0,-1 0 0,0 0 0,0-1-1,1 1 1,-1 0 0,0 0 0,0 0-1,1 0 1,-1 0 0,0-1 0,1 1 0,-1 0-1,0 0 1,0 0 0,1 0 0,-1 0 0,0 0-1,1 0 1,-1 0 0,0 0 0,1 0 0,-1 0-1,0 0 1,1 0 0,-1 0 0,0 1 0,0-1-1,1 0 1,-1 0 0,1 0 0,10 14 215,10 28 231,-16-31-252,3 6-196,2 0 1,0-1 0,23 28 0,3-11-3358,-24-24 2144</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3.797"/>
    </inkml:context>
    <inkml:brush xml:id="br0">
      <inkml:brushProperty name="width" value="0.1" units="cm"/>
      <inkml:brushProperty name="height" value="0.1" units="cm"/>
      <inkml:brushProperty name="color" value="#333333"/>
    </inkml:brush>
  </inkml:definitions>
  <inkml:trace contextRef="#ctx0" brushRef="#br0">5 282 1608,'-4'3'5557,"12"-11"-4799,51-69 2874,-34 42-3824,1 2-1,1 1 1,58-53-1,-65 70-334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5.117"/>
    </inkml:context>
    <inkml:brush xml:id="br0">
      <inkml:brushProperty name="width" value="0.1" units="cm"/>
      <inkml:brushProperty name="height" value="0.1" units="cm"/>
      <inkml:brushProperty name="color" value="#00A0D7"/>
    </inkml:brush>
  </inkml:definitions>
  <inkml:trace contextRef="#ctx0" brushRef="#br0">1 71 360,'4'-21'585,"5"-15"1521,1 23 3055,-14 55-1705,-2-6-3258,-5 45 393,14-29-4630,-2-45 2687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194"/>
    </inkml:context>
    <inkml:brush xml:id="br0">
      <inkml:brushProperty name="width" value="0.1" units="cm"/>
      <inkml:brushProperty name="height" value="0.1" units="cm"/>
      <inkml:brushProperty name="color" value="#333333"/>
    </inkml:brush>
  </inkml:definitions>
  <inkml:trace contextRef="#ctx0" brushRef="#br0">1 168 2577,'7'-8'9509,"24"-26"-9395,38-69-2130,-52 80 1410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591"/>
    </inkml:context>
    <inkml:brush xml:id="br0">
      <inkml:brushProperty name="width" value="0.1" units="cm"/>
      <inkml:brushProperty name="height" value="0.1" units="cm"/>
      <inkml:brushProperty name="color" value="#333333"/>
    </inkml:brush>
  </inkml:definitions>
  <inkml:trace contextRef="#ctx0" brushRef="#br0">1 170 3049,'4'-3'608,"1"-1"496,2-2 40,-1 1-368,0-1-215,2-3-241,0 0 16,1-2 128,1-1 40,0 1-88,0 0-80,2 1-176,-1-1-96,1 1-64,0 0-200,3-2-720,1-1-608,3-4 743</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033"/>
    </inkml:context>
    <inkml:brush xml:id="br0">
      <inkml:brushProperty name="width" value="0.1" units="cm"/>
      <inkml:brushProperty name="height" value="0.1" units="cm"/>
      <inkml:brushProperty name="color" value="#333333"/>
    </inkml:brush>
  </inkml:definitions>
  <inkml:trace contextRef="#ctx0" brushRef="#br0">0 188 2184,'26'-35'6296,"27"-13"-5513,-7 8-1638,-8-2-1169,-20 19 1225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475"/>
    </inkml:context>
    <inkml:brush xml:id="br0">
      <inkml:brushProperty name="width" value="0.1" units="cm"/>
      <inkml:brushProperty name="height" value="0.1" units="cm"/>
      <inkml:brushProperty name="color" value="#333333"/>
    </inkml:brush>
  </inkml:definitions>
  <inkml:trace contextRef="#ctx0" brushRef="#br0">1 172 1296,'7'-4'272,"0"0"440,1 0 121,-1-1 55,0 0 24,1-1-144,0-1-80,1-2-88,-2 1-63,1-2-169,-1-1-88,2-1-192,2 0-64,2-2-40,1 0-24,-1-2-312,0 1-352,0 0 399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966"/>
    </inkml:context>
    <inkml:brush xml:id="br0">
      <inkml:brushProperty name="width" value="0.1" units="cm"/>
      <inkml:brushProperty name="height" value="0.1" units="cm"/>
      <inkml:brushProperty name="color" value="#333333"/>
    </inkml:brush>
  </inkml:definitions>
  <inkml:trace contextRef="#ctx0" brushRef="#br0">1 253 3609,'50'-55'6717,"-4"-3"-4855,-16 19-4897,46-44 1,-58 65 1788</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408"/>
    </inkml:context>
    <inkml:brush xml:id="br0">
      <inkml:brushProperty name="width" value="0.1" units="cm"/>
      <inkml:brushProperty name="height" value="0.1" units="cm"/>
      <inkml:brushProperty name="color" value="#333333"/>
    </inkml:brush>
  </inkml:definitions>
  <inkml:trace contextRef="#ctx0" brushRef="#br0">1 257 2817,'7'-4'200,"2"-1"320,1-1 96,2-2 168,0 1-48,1-5-312,3 0-136,0-2-184,2-1-64,0-1-32,0-2-8,1-1-32,-1 1-72,3-3-256,1 1-176,0-1-608,0-1-304,-1 3 783</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819"/>
    </inkml:context>
    <inkml:brush xml:id="br0">
      <inkml:brushProperty name="width" value="0.1" units="cm"/>
      <inkml:brushProperty name="height" value="0.1" units="cm"/>
      <inkml:brushProperty name="color" value="#333333"/>
    </inkml:brush>
  </inkml:definitions>
  <inkml:trace contextRef="#ctx0" brushRef="#br0">1 179 3361,'5'-2'64,"-1"-2"144,2-1 208,1-3 88,1-1-16,2-2-80,-1-2 0,3 0 8,2-2-48,0 0-264,2 1-112,-1 0-344,1 1-184,0-1-352,0 1-120,2-3 576</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296"/>
    </inkml:context>
    <inkml:brush xml:id="br0">
      <inkml:brushProperty name="width" value="0.1" units="cm"/>
      <inkml:brushProperty name="height" value="0.1" units="cm"/>
      <inkml:brushProperty name="color" value="#333333"/>
    </inkml:brush>
  </inkml:definitions>
  <inkml:trace contextRef="#ctx0" brushRef="#br0">0 202 896,'5'-8'272,"1"0"296,1-3 217,1 0 63,1-1 32,1 0-104,2-1-32,2-1-24,-1 2-240,1-2-143,2 1-257,-1 1-56,3-1-240,0 0-185,-2 1-479,0-1-480,-2 2 760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801"/>
    </inkml:context>
    <inkml:brush xml:id="br0">
      <inkml:brushProperty name="width" value="0.1" units="cm"/>
      <inkml:brushProperty name="height" value="0.1" units="cm"/>
      <inkml:brushProperty name="color" value="#333333"/>
    </inkml:brush>
  </inkml:definitions>
  <inkml:trace contextRef="#ctx0" brushRef="#br0">1 159 3121,'4'-5'96,"1"-2"-24,-1 1 24,0-1 16,0 1 0,0 0 48,2-1 16,1-1 24,1 0 0,2-1-88,2-1-64,2 1-40,0-2 0,1-1-32,0 0-128,2 1-424,-1-2-440,0 2 511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306"/>
    </inkml:context>
    <inkml:brush xml:id="br0">
      <inkml:brushProperty name="width" value="0.1" units="cm"/>
      <inkml:brushProperty name="height" value="0.1" units="cm"/>
      <inkml:brushProperty name="color" value="#333333"/>
    </inkml:brush>
  </inkml:definitions>
  <inkml:trace contextRef="#ctx0" brushRef="#br0">1 178 1160,'0'-4'624,"1"0"681,1 0 23,1-1-208,1-2-264,2 0-288,0-1-31,3 0-81,1-1-104,2-1-224,2 0-80,1-1-48,2-2-16,3-1-224,0-1-240,1-1-721,-3 0-767,0 0 1072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077"/>
    </inkml:context>
    <inkml:brush xml:id="br0">
      <inkml:brushProperty name="width" value="0.1" units="cm"/>
      <inkml:brushProperty name="height" value="0.1" units="cm"/>
      <inkml:brushProperty name="color" value="#00A0D7"/>
    </inkml:brush>
  </inkml:definitions>
  <inkml:trace contextRef="#ctx0" brushRef="#br0">1 24 2112,'5'0'873,"0"1"0,1-2 0,-1 1 0,0 0 0,1-1 0,9-3 0,22-2 263,6-1-887,-18 2-3953,-19 4 2457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798"/>
    </inkml:context>
    <inkml:brush xml:id="br0">
      <inkml:brushProperty name="width" value="0.1" units="cm"/>
      <inkml:brushProperty name="height" value="0.1" units="cm"/>
      <inkml:brushProperty name="color" value="#333333"/>
    </inkml:brush>
  </inkml:definitions>
  <inkml:trace contextRef="#ctx0" brushRef="#br0">1 90 6817,'2'-4'168,"1"1"1,1-1 31,2-1-16,1-2-32,3-3-152,1-1-40,3-3-432,2-1-513,1-2 553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146"/>
    </inkml:context>
    <inkml:brush xml:id="br0">
      <inkml:brushProperty name="width" value="0.1" units="cm"/>
      <inkml:brushProperty name="height" value="0.1" units="cm"/>
      <inkml:brushProperty name="color" value="#333333"/>
    </inkml:brush>
  </inkml:definitions>
  <inkml:trace contextRef="#ctx0" brushRef="#br0">30 177 2048,'-29'12'5736,"46"-23"-5432,13-12 34,0-2-1,33-35 0,-14 8-2427,-34 35 1249</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541"/>
    </inkml:context>
    <inkml:brush xml:id="br0">
      <inkml:brushProperty name="width" value="0.1" units="cm"/>
      <inkml:brushProperty name="height" value="0.1" units="cm"/>
      <inkml:brushProperty name="color" value="#333333"/>
    </inkml:brush>
  </inkml:definitions>
  <inkml:trace contextRef="#ctx0" brushRef="#br0">0 308 3849,'19'-26'1685,"1"0"0,26-25 0,-3 10-2372,67-52 1,-81 73-2343,41-20 1,-51 29 2658</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953"/>
    </inkml:context>
    <inkml:brush xml:id="br0">
      <inkml:brushProperty name="width" value="0.1" units="cm"/>
      <inkml:brushProperty name="height" value="0.1" units="cm"/>
      <inkml:brushProperty name="color" value="#333333"/>
    </inkml:brush>
  </inkml:definitions>
  <inkml:trace contextRef="#ctx0" brushRef="#br0">0 214 1560,'3'-7'648,"1"3"425,0 0-113,1 2-520,0 0-160,2-2-16,0-2 80,4-2 120,1-2-16,3-3-88,1 0-119,3-4-201,1 0-40,0-1-209,2-1-191,-1-4-616,-2 1-592,1-3 856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361"/>
    </inkml:context>
    <inkml:brush xml:id="br0">
      <inkml:brushProperty name="width" value="0.1" units="cm"/>
      <inkml:brushProperty name="height" value="0.1" units="cm"/>
      <inkml:brushProperty name="color" value="#333333"/>
    </inkml:brush>
  </inkml:definitions>
  <inkml:trace contextRef="#ctx0" brushRef="#br0">5 139 1928,'-5'18'5887,"29"-40"-2997,-10 7-3025,123-91-1592,-119 93 990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819"/>
    </inkml:context>
    <inkml:brush xml:id="br0">
      <inkml:brushProperty name="width" value="0.1" units="cm"/>
      <inkml:brushProperty name="height" value="0.1" units="cm"/>
      <inkml:brushProperty name="color" value="#333333"/>
    </inkml:brush>
  </inkml:definitions>
  <inkml:trace contextRef="#ctx0" brushRef="#br0">0 207 3569,'7'-6'712,"-2"2"648,1 0-88,0-1-215,1 1-97,1-4-200,0 2-136,2-3-312,1 0-128,2-4-128,0-1-24,0-1-16,2-1-8,0 0-24,3-3-104,-1-1-776,0 1-760,1-1 872</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343"/>
    </inkml:context>
    <inkml:brush xml:id="br0">
      <inkml:brushProperty name="width" value="0.1" units="cm"/>
      <inkml:brushProperty name="height" value="0.1" units="cm"/>
      <inkml:brushProperty name="color" value="#333333"/>
    </inkml:brush>
  </inkml:definitions>
  <inkml:trace contextRef="#ctx0" brushRef="#br0">1 199 5881,'20'-10'6848,"8"-14"-5913,26-30-2168,32-30-2300,-55 58 2365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807"/>
    </inkml:context>
    <inkml:brush xml:id="br0">
      <inkml:brushProperty name="width" value="0.1" units="cm"/>
      <inkml:brushProperty name="height" value="0.1" units="cm"/>
      <inkml:brushProperty name="color" value="#333333"/>
    </inkml:brush>
  </inkml:definitions>
  <inkml:trace contextRef="#ctx0" brushRef="#br0">0 236 2264,'28'-22'7600,"23"-36"-6760,-1 0-1276,25-15-3988,-52 48 3005</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302"/>
    </inkml:context>
    <inkml:brush xml:id="br0">
      <inkml:brushProperty name="width" value="0.1" units="cm"/>
      <inkml:brushProperty name="height" value="0.1" units="cm"/>
      <inkml:brushProperty name="color" value="#333333"/>
    </inkml:brush>
  </inkml:definitions>
  <inkml:trace contextRef="#ctx0" brushRef="#br0">0 200 4601,'1'-6'3297,"1"4"-2473,3-3-136,1-2-168,4-2-136,0-3-72,4-3-232,-1-1-64,5-3-88,1 0-120,4-2-440,1-1-432,2-1-1457,-1-1 1417</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710"/>
    </inkml:context>
    <inkml:brush xml:id="br0">
      <inkml:brushProperty name="width" value="0.1" units="cm"/>
      <inkml:brushProperty name="height" value="0.1" units="cm"/>
      <inkml:brushProperty name="color" value="#333333"/>
    </inkml:brush>
  </inkml:definitions>
  <inkml:trace contextRef="#ctx0" brushRef="#br0">1 164 5697,'2'-1'1905,"0"0"-1217,0 0 40,3-3-168,0-1-264,4-3-184,1-3 0,3-2-16,0 0-16,4-3-56,1 1-88,1-2-408,1-2-360,2 0-1081,-1-1 1025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712"/>
    </inkml:context>
    <inkml:brush xml:id="br0">
      <inkml:brushProperty name="width" value="0.1" units="cm"/>
      <inkml:brushProperty name="height" value="0.1" units="cm"/>
      <inkml:brushProperty name="color" value="#00A0D7"/>
    </inkml:brush>
  </inkml:definitions>
  <inkml:trace contextRef="#ctx0" brushRef="#br0">1 29 2224,'2'1'313,"0"0"0,0 0 0,0 0 0,0 0 0,0 0 0,1-1 0,-1 1 0,0-1 0,1 1 0,-1-1-1,0 0 1,1 0 0,-1 0 0,0 0 0,1 0 0,-1-1 0,0 1 0,0-1 0,4 0 0,55-19-562,-35 11 381,-12 5-1379,-9 4 753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171"/>
    </inkml:context>
    <inkml:brush xml:id="br0">
      <inkml:brushProperty name="width" value="0.1" units="cm"/>
      <inkml:brushProperty name="height" value="0.1" units="cm"/>
      <inkml:brushProperty name="color" value="#333333"/>
    </inkml:brush>
  </inkml:definitions>
  <inkml:trace contextRef="#ctx0" brushRef="#br0">0 165 7226,'4'-2'1888,"0"2"-776,0-2-384,2 0-352,1-3-304,1-2-24,1-1-64,2 1-80,3-2-144,1-2-72,1-4-144,1-2-16,0-4-144,2 1-136,-1 0-664,0 1 799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629"/>
    </inkml:context>
    <inkml:brush xml:id="br0">
      <inkml:brushProperty name="width" value="0.1" units="cm"/>
      <inkml:brushProperty name="height" value="0.1" units="cm"/>
      <inkml:brushProperty name="color" value="#333333"/>
    </inkml:brush>
  </inkml:definitions>
  <inkml:trace contextRef="#ctx0" brushRef="#br0">0 222 5505,'3'-4'2497,"-2"1"-1537,2 1-80,0-2-136,4-3-560,4-1-104,3-6-40,2-3 0,3-3 0,2-1-8,3-3-24,1-1-16,6 0-360,3-1-480,2 4 488</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2.747"/>
    </inkml:context>
    <inkml:brush xml:id="br0">
      <inkml:brushProperty name="width" value="0.1" units="cm"/>
      <inkml:brushProperty name="height" value="0.1" units="cm"/>
      <inkml:brushProperty name="color" value="#333333"/>
    </inkml:brush>
  </inkml:definitions>
  <inkml:trace contextRef="#ctx0" brushRef="#br0">0 150 5089,'1'1'63,"0"-1"0,-1 0 0,1 1 0,0-1 0,-1 0 0,1 1 0,0-1 0,-1 0 0,1 0 0,0 0 0,0 0 0,-1 1 0,1-1 0,0 0 0,-1 0-1,1-1 1,0 1 0,0 0 0,-1 0 0,1 0 0,0 0 0,-1-1 0,1 1 0,0 0 0,-1 0 0,1-1 0,0 1 0,-1-1 0,1 1 0,-1 0 0,1-1 0,-1 1 0,1-1 0,-1 0 0,1 1 0,-1-1 0,1 1 0,0-2 0,4-3 463,-4 4-489,38-39-174,62-47 0,-87 76-375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143"/>
    </inkml:context>
    <inkml:brush xml:id="br0">
      <inkml:brushProperty name="width" value="0.1" units="cm"/>
      <inkml:brushProperty name="height" value="0.1" units="cm"/>
      <inkml:brushProperty name="color" value="#333333"/>
    </inkml:brush>
  </inkml:definitions>
  <inkml:trace contextRef="#ctx0" brushRef="#br0">1 208 3721,'3'-4'663,"1"0"0,0 0 1,0 0-1,0 1 1,0 0-1,8-5 0,17-13-691,7-16 126,28-27-586,-21 22-3389,-30 29 2801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591"/>
    </inkml:context>
    <inkml:brush xml:id="br0">
      <inkml:brushProperty name="width" value="0.1" units="cm"/>
      <inkml:brushProperty name="height" value="0.1" units="cm"/>
      <inkml:brushProperty name="color" value="#333333"/>
    </inkml:brush>
  </inkml:definitions>
  <inkml:trace contextRef="#ctx0" brushRef="#br0">0 303 1512,'53'-55'6292,"-1"0"-3906,96-120-5388,-134 158 2359</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003"/>
    </inkml:context>
    <inkml:brush xml:id="br0">
      <inkml:brushProperty name="width" value="0.1" units="cm"/>
      <inkml:brushProperty name="height" value="0.1" units="cm"/>
      <inkml:brushProperty name="color" value="#333333"/>
    </inkml:brush>
  </inkml:definitions>
  <inkml:trace contextRef="#ctx0" brushRef="#br0">1 269 1880,'11'-7'570,"0"-1"-1,-1-1 1,0 0 0,0 0-1,-1-1 1,0 0-1,-1 0 1,10-16-1,20-22 332,22-17-812,-18 23-2832,-26 27 1675</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428"/>
    </inkml:context>
    <inkml:brush xml:id="br0">
      <inkml:brushProperty name="width" value="0.1" units="cm"/>
      <inkml:brushProperty name="height" value="0.1" units="cm"/>
      <inkml:brushProperty name="color" value="#333333"/>
    </inkml:brush>
  </inkml:definitions>
  <inkml:trace contextRef="#ctx0" brushRef="#br0">1 234 6737,'35'-26'431,"-1"-2"-1,60-64 0,-22 19-1805,-57 59 875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873"/>
    </inkml:context>
    <inkml:brush xml:id="br0">
      <inkml:brushProperty name="width" value="0.1" units="cm"/>
      <inkml:brushProperty name="height" value="0.1" units="cm"/>
      <inkml:brushProperty name="color" value="#333333"/>
    </inkml:brush>
  </inkml:definitions>
  <inkml:trace contextRef="#ctx0" brushRef="#br0">1 232 3329,'47'-49'2238,"-19"19"-947,1 1-1,49-37 1,-68 59-1960,-1-1-1,0-1 1,12-13-1,-11 10 14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255"/>
    </inkml:context>
    <inkml:brush xml:id="br0">
      <inkml:brushProperty name="width" value="0.1" units="cm"/>
      <inkml:brushProperty name="height" value="0.1" units="cm"/>
      <inkml:brushProperty name="color" value="#333333"/>
    </inkml:brush>
  </inkml:definitions>
  <inkml:trace contextRef="#ctx0" brushRef="#br0">0 193 480,'52'-56'6550,"39"-37"-7177,-61 64-221,-16 15 518</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726"/>
    </inkml:context>
    <inkml:brush xml:id="br0">
      <inkml:brushProperty name="width" value="0.1" units="cm"/>
      <inkml:brushProperty name="height" value="0.1" units="cm"/>
      <inkml:brushProperty name="color" value="#333333"/>
    </inkml:brush>
  </inkml:definitions>
  <inkml:trace contextRef="#ctx0" brushRef="#br0">1 194 3305,'17'-11'877,"0"-1"1,-1 0-1,0-1 1,21-21-1,14-13-594,8-8-2182,-49 46 1176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7.287"/>
    </inkml:context>
    <inkml:brush xml:id="br0">
      <inkml:brushProperty name="width" value="0.1" units="cm"/>
      <inkml:brushProperty name="height" value="0.1" units="cm"/>
      <inkml:brushProperty name="color" value="#00A0D7"/>
    </inkml:brush>
  </inkml:definitions>
  <inkml:trace contextRef="#ctx0" brushRef="#br0">16 1 1496,'-5'12'7449,"3"21"-5783,2-32-1580,-5 38 441,4-28-1185,-1-1 0,1 1-1,1 0 1,1 14-1,1-15-560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140"/>
    </inkml:context>
    <inkml:brush xml:id="br0">
      <inkml:brushProperty name="width" value="0.1" units="cm"/>
      <inkml:brushProperty name="height" value="0.1" units="cm"/>
      <inkml:brushProperty name="color" value="#333333"/>
    </inkml:brush>
  </inkml:definitions>
  <inkml:trace contextRef="#ctx0" brushRef="#br0">1 190 2857,'0'-3'312,"1"1"0,-1-1 0,1 0 1,0 0-1,0 1 0,0-1 0,0 0 0,1 1 1,-1 0-1,1-1 0,-1 1 0,1 0 1,0-1-1,0 1 0,3-2 0,40-34-229,-21 20 70,53-60-2713,-64 65 1577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535"/>
    </inkml:context>
    <inkml:brush xml:id="br0">
      <inkml:brushProperty name="width" value="0.1" units="cm"/>
      <inkml:brushProperty name="height" value="0.1" units="cm"/>
      <inkml:brushProperty name="color" value="#333333"/>
    </inkml:brush>
  </inkml:definitions>
  <inkml:trace contextRef="#ctx0" brushRef="#br0">0 199 3345,'22'-23'2015,"48"-40"0,-43 42-2423,35-39 0,-41 39-1373,-11 11 1068</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963"/>
    </inkml:context>
    <inkml:brush xml:id="br0">
      <inkml:brushProperty name="width" value="0.1" units="cm"/>
      <inkml:brushProperty name="height" value="0.1" units="cm"/>
      <inkml:brushProperty name="color" value="#333333"/>
    </inkml:brush>
  </inkml:definitions>
  <inkml:trace contextRef="#ctx0" brushRef="#br0">1 218 2433,'126'-111'5911,"-15"12"-8540,-103 92 1619</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391"/>
    </inkml:context>
    <inkml:brush xml:id="br0">
      <inkml:brushProperty name="width" value="0.1" units="cm"/>
      <inkml:brushProperty name="height" value="0.1" units="cm"/>
      <inkml:brushProperty name="color" value="#333333"/>
    </inkml:brush>
  </inkml:definitions>
  <inkml:trace contextRef="#ctx0" brushRef="#br0">0 157 2304,'43'-34'6135,"25"-22"-5964,-6 0-4375,-51 46 3527</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820"/>
    </inkml:context>
    <inkml:brush xml:id="br0">
      <inkml:brushProperty name="width" value="0.1" units="cm"/>
      <inkml:brushProperty name="height" value="0.1" units="cm"/>
      <inkml:brushProperty name="color" value="#333333"/>
    </inkml:brush>
  </inkml:definitions>
  <inkml:trace contextRef="#ctx0" brushRef="#br0">0 211 5097,'7'-7'264,"3"-1"248,0 0-48,0-1 144,-2 0 33,1-2-57,2-1-32,1-1-128,3-1-80,1 0-168,0 0-40,1-2-64,1 2-24,2 0-80,0-1-104,2 3-592,-2 1-784,-4 2 831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39.971"/>
    </inkml:context>
    <inkml:brush xml:id="br0">
      <inkml:brushProperty name="width" value="0.1" units="cm"/>
      <inkml:brushProperty name="height" value="0.1" units="cm"/>
      <inkml:brushProperty name="color" value="#5B2D90"/>
    </inkml:brush>
  </inkml:definitions>
  <inkml:trace contextRef="#ctx0" brushRef="#br0">1 435 1904,'3'4'2005,"-2"-4"-1862,-1 0 0,0 0 0,1 1 0,-1-1 0,0 0 1,1 0-1,-1 0 0,1 0 0,-1 0 0,0 0 0,1 0 1,-1 0-1,0 0 0,1 0 0,-1 0 0,0 0 0,1 0 0,-1-1 1,0 1-1,2 0 429,-2-1-428,19-13 1404,11-24-605,-21 19-424,0 0-1,-1-1 0,-1 0 0,-1-1 0,-1 1 0,6-40 0,-10 48-539,0 0 0,-1 0 0,0 1 0,-1-1 0,0 0 0,0 0-1,-2 1 1,1-1 0,-1 1 0,-1-1 0,0 1 0,-1 0 0,-10-18 0,13 27-369,1 0-1,-1-1 1,0 1-1,1 0 1,-1 0 0,0 0-1,-1 0 1,1 0 0,0 1-1,0-1 1,-1 1 0,-2-2-1,1 4-747</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40.809"/>
    </inkml:context>
    <inkml:brush xml:id="br0">
      <inkml:brushProperty name="width" value="0.1" units="cm"/>
      <inkml:brushProperty name="height" value="0.1" units="cm"/>
      <inkml:brushProperty name="color" value="#5B2D90"/>
    </inkml:brush>
  </inkml:definitions>
  <inkml:trace contextRef="#ctx0" brushRef="#br0">19 53 2216,'17'0'3980,"-20"12"-2177,-2 3-1895,-22 78 421,54-166 618,-16-27 1219,-8 107-2127,0 0 0,0-1-1,0 1 1,1-1 0,-1 0-1,2 0 1,-1 0 0,1-1 0,0 1-1,9 7 1,-5-3 3,-5-7-93,1 1 1,-1-1-1,1 0 0,-1 0 0,1-1 1,0 1-1,0-1 0,1 0 0,-1-1 1,0 1-1,0-1 0,1 0 0,-1 0 1,1-1-1,-1 0 0,1 0 0,5 0 1,-1-7-1105,2-28 384</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3:53.914"/>
    </inkml:context>
    <inkml:brush xml:id="br0">
      <inkml:brushProperty name="width" value="0.1" units="cm"/>
      <inkml:brushProperty name="height" value="0.1" units="cm"/>
      <inkml:brushProperty name="color" value="#5B2D90"/>
    </inkml:brush>
  </inkml:definitions>
  <inkml:trace contextRef="#ctx0" brushRef="#br0">42 171 1928,'-1'-1'241,"1"1"0,-1-1 0,0 1-1,0-1 1,1 1 0,-1-1 0,0 1 0,0-1-1,0 1 1,1-1 0,-1 1 0,0 0-1,0 0 1,0-1 0,0 1 0,0 0-1,0 0 1,0 0 0,0 0 0,1 0 0,-1 0-1,0 0 1,0 0 0,0 1 0,0-1-1,0 0 1,0 0 0,-1 1 0,-12 0 1015,13-2-1247,1 0 0,0 0 0,0 0 0,0 0 0,0 0 0,0 1 0,0-1 0,0 0 0,0 0 0,0 0 0,0 0 0,0 0 0,0 0 0,0 0 0,1 1 0,-1-1 0,0 0 0,1 0 0,-1 0 0,1 1 0,-1-1 0,2-1 0,5-12 16,2 0 0,-1 0 0,2 1 0,14-16 0,-20 24 23,1 0-1,0 0 0,0 1 1,0-1-1,0 1 1,1 0-1,0 0 1,-1 1-1,1 0 0,1 0 1,-1 0-1,12-3 1,-17 6 30,1 0 0,0 1 1,-1-1-1,1 0 0,0 1 0,-1-1 1,1 1-1,0-1 0,-1 1 1,1 0-1,-1 0 0,1 0 0,-1 0 1,0 0-1,1 0 0,-1 0 1,0 0-1,0 0 0,0 1 0,0-1 1,0 1-1,0-1 0,0 0 0,1 4 1,21 47 658,-15-30-400,-5-16-286,0 0 0,0-1 0,1 1 0,-1-1 0,1 0 0,1 0 0,-1 0 0,0-1 0,1 1 0,0-1 0,0 0 0,0-1 0,1 1 0,-1-1 0,1 0 0,0 0 0,0-1 0,0 0 0,0 0 0,0 0 0,1 0 0,-1-1 0,0-1 0,1 1 0,-1-1 0,1 0 0,-1 0 0,0 0 0,1-1 0,6-2 0,19-4-40,1-3-1,-1 0 0,-1-2 1,50-26-1,-21 10 63,-53 25-71,0 0 0,0 1 0,1-1 0,-1 1 1,1 1-1,0-1 0,-1 1 0,1 1 0,0-1 1,12 2-1,-15 0 11,1 0 0,-1 1 1,0-1-1,0 1 0,0 1 1,0-1-1,0 1 0,-1-1 1,1 1-1,-1 1 0,0-1 1,1 0-1,-2 1 0,1 0 1,6 8-1,-7-8-2,1 1 0,-1-1 0,1-1 0,0 1 0,0 0 1,1-1-1,-1 0 0,1 0 0,-1 0 0,1-1 0,0 1 0,0-1 0,0 0 0,0-1 0,1 1 0,-1-1 0,0 0 0,1 0 1,-1-1-1,1 1 0,7-2 0,4-1 5,-1-1-1,0-1 1,0-1 0,-1 0 0,30-14 0,13-12 10,-47 24-20,0 0-1,1 1 0,0 0 1,0 0-1,0 1 0,1 1 1,0 0-1,0 1 0,0 0 1,26-1-1,-32 5 15,-1 1 0,0-1 0,0 1 0,0 1-1,0-1 1,-1 1 0,1 0 0,-1 0 0,0 0 0,1 1 0,-1 0-1,-1 0 1,8 8 0,-8-7 39,1-1 0,-1 0 1,1 0-1,-1 0 0,1 0 0,1-1 0,-1 0 0,0 0 0,1 0 1,-1-1-1,1 0 0,0 0 0,0 0 0,0-1 0,11 2 0,-1-5-36,-1-1-1,1 0 1,-1-1-1,0 0 1,0-1-1,0-1 1,-1 0-1,25-15 0,-19 10-14,1 1-1,0 1 1,25-8 0,-16 11-6,0 1 1,0 1 0,0 1 0,37 3-1,124 15 37,-130-7-19,1-4 1,103-4-1,287-48 59,-441 47-80,1 1 1,-1 0 0,0 1 0,0 0 0,0 1 0,0 0-1,0 1 1,14 5 0,0 3-2,-1 0 1,24 18-1,15 6 13,-54-30-5,0-1 0,0 0 0,0-1 0,1 0 1,-1 0-1,1-1 0,0-1 0,0 0 0,0 0 1,-1 0-1,1-2 0,0 1 0,11-3 1,6-2 7,-1-2 1,-1-1 0,35-16 0,-40 15-16,0 1 1,0 0-1,1 2 1,0 0-1,0 2 1,43-5-1,-54 10-2,0 0-1,0 1 1,0 0-1,-1 1 1,1 0-1,-1 1 1,1-1-1,-1 2 1,-1-1-1,1 1 1,-1 1-1,9 6 1,-9-6 12,1 1 0,0-2 0,0 0 0,0 0 0,1 0 0,0-1 1,-1-1-1,1 0 0,1 0 0,18 2 0,7-6-3,0-1 0,-1-3 0,0 0-1,0-3 1,55-18 0,-54 14-2,2 2 0,-1 1 1,1 3-1,60-5 0,-90 11-3,0 1 0,1-1 0,-1 1 1,0 1-1,0 0 0,-1 0 0,1 0 0,0 1 1,-1 0-1,9 5 0,0 2 28,-1 1-1,0 0 1,13 14-1,-3-2 21,-19-19-38,0 1 0,0-1 0,0 0 0,1-1 0,-1 1-1,1-1 1,0 0 0,0-1 0,0 0 0,0 0 0,1 0 0,-1-1 0,0 0 0,1-1 0,-1 1-1,1-2 1,-1 1 0,0-1 0,1 0 0,11-3 0,10-5 13,0-1 1,-1-1-1,50-29 1,9-2 15,-83 40-43,0 1 0,0-1 1,0 1-1,0 1 0,0-1 0,1 1 1,-1-1-1,0 1 0,0 0 1,1 1-1,-1-1 0,0 1 0,0 0 1,0 0-1,0 0 0,5 2 1,4 3-11,-1 1 1,0 0-1,19 14 1,-24-15 18,0 0 0,0-1 0,1 0 0,-1 0 0,1-1 1,1 0-1,-1 0 0,0-1 0,1 0 0,0 0 0,14 1 0,-14-3-132,1-2 1,-1 1-1,0-1 0,-1-1 1,1 1-1,0-1 0,0-1 1,13-5-1,-19 4-1174,6-9 386</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27:34.327"/>
    </inkml:context>
    <inkml:brush xml:id="br0">
      <inkml:brushProperty name="width" value="0.1" units="cm"/>
      <inkml:brushProperty name="height" value="0.1" units="cm"/>
      <inkml:brushProperty name="color" value="#5B2D90"/>
    </inkml:brush>
  </inkml:definitions>
  <inkml:trace contextRef="#ctx0" brushRef="#br0">11 122 6161,'-11'-8'1778,"22"2"1094,12-5-2715,-8 0-81,-1 2 0,2-1 0,-1 2 0,1 0 1,0 1-1,1 1 0,20-6 0,-30 10-33,0 1-1,-1 0 1,1 0-1,0 1 1,0 0-1,0 0 1,-1 0 0,1 1-1,0 0 1,0 1-1,-1-1 1,1 1-1,-1 0 1,1 1-1,-1 0 1,0 0 0,0 0-1,0 0 1,0 1-1,-1 0 1,8 7-1,-2 1 73,1-1 0,1 0 1,0-1-1,25 15 0,-32-22-99,0 0 1,1-1-1,-1 0 1,1 0-1,0-1 1,-1 0-1,1 0 1,0-1-1,0 1 1,-1-1-1,1-1 1,0 1-1,0-1 1,10-3-1,35-11 14,0-2 0,77-38 0,-24 10 19,-102 43-33,1 0 0,0 1 0,0-1 1,0 1-1,0 0 0,0 1 0,1-1 1,-1 1-1,0 0 0,0 0 0,0 0 0,0 0 1,1 1-1,-1-1 0,0 1 0,0 0 0,0 0 1,0 1-1,0-1 0,4 3 0,1 3 68,0 0 0,0 1 0,-1-1-1,0 2 1,0-1 0,7 12 0,-8-10-35,1-1 1,0 0 0,1-1-1,-1 0 1,14 9 0,-17-14-42,1 0 0,0 0 1,0 0-1,0-1 1,0 0-1,0 0 0,0-1 1,0 0-1,1 0 1,-1 0-1,11-1 0,17-3 14,-1-1 0,1-1 0,-1-2 0,51-18 0,-36 10-2,65-11 1,-98 24 14,0 1-1,0 0 1,-1 0-1,1 2 1,0 0-1,0 0 1,0 2-1,26 7 1,-24-3 94,0 0-1,0 2 1,19 12-1,-21-11 5,0-1-1,1-1 0,-1-1 1,20 7-1,-14-8-93,-1-1 0,1-1 0,1-1 0,-1-1 0,0-1 0,1 0 0,-1-2 0,1-1 0,38-7 0,-10-4 4,-1-1 1,84-39 0,5-1 38,-132 52-38,1-1 0,-1 2 0,0-1 1,1 1-1,-1 0 0,1 0 0,-1 0 0,1 1 0,7 1 1,-10 0 15,0 0 1,-1 0-1,1 1 1,0 0-1,-1-1 1,0 1-1,1 0 1,-1 1 0,0-1-1,0 0 1,0 1-1,0 0 1,-1 0-1,1 0 1,-1 0-1,3 4 1,-1-1-38,0 0 1,0 0-1,1-1 1,0 1-1,0-1 1,0-1-1,0 1 1,1-1 0,0 1-1,0-2 1,0 1-1,0-1 1,1 0-1,-1 0 1,1 0-1,0-1 1,0 0-1,0-1 1,0 1-1,0-1 1,0-1-1,0 1 1,10-2-1,19 0-13,-1-1 1,1-3-1,-1 0 0,38-12 0,45-8 10,-105 24-21,-1-1 0,1 1 0,0 1 1,-1 0-1,1 1 0,-1 1 0,1 0 0,22 6 1,-18-1 7,0 0 1,-1 1 0,1 1 0,-2 0 0,22 18 0,-27-20-2,0 0 0,1 0 0,0-1 0,0 0 0,0-1-1,21 7 1,-23-10-2,-1 0 0,1-1-1,0 0 1,0-1-1,-1 0 1,1 0 0,0-1-1,0 0 1,-1-1 0,14-3-1,14-7 8,37-18 0,-52 20-4,0 1 0,1 1 0,0 0 0,0 2 1,0 1-1,35-4 0,-44 10-1,0 0 0,-1 1 0,1 0 0,0 1 0,23 10 0,16 2 5,-43-13-11,13 4 0,0-1 0,0-1 1,0-1-1,0-1 0,0 0 0,1-2 0,26-3 0,264-52-32,-250 38 44,-39 10 5,0 1 0,31-3 0,-44 8-13,-1 1 0,1 0 0,-1 0 0,1 1-1,-1 1 1,0 0 0,0 0 0,17 7-1,22 11 8,-34-13-11,1 0-1,0-1 1,0-1-1,0-1 1,18 3-1,-5-5-8,0-1-1,0-2 1,-1-1-1,1-1 0,-1-1 1,1-2-1,-1-1 1,-1-1-1,33-14 0,-54 19 11,-1 1 0,0 0 0,1 1 0,-1 0 0,1-1 0,-1 2 0,1-1 0,11 1 0,-13 0-4,0 1 0,-1 1 0,1-1 0,0 1 0,-1-1 0,1 1 0,-1 0-1,0 0 1,1 1 0,-1-1 0,0 1 0,0-1 0,3 5 0,-3-4-215,0 0 1,0-1-1,0 1 0,0-1 1,1 0-1,-1 0 0,1 0 1,-1-1-1,1 1 0,0-1 1,0 0-1,-1 0 0,1 0 1,5 0-1,7 1-909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7.946"/>
    </inkml:context>
    <inkml:brush xml:id="br0">
      <inkml:brushProperty name="width" value="0.1" units="cm"/>
      <inkml:brushProperty name="height" value="0.1" units="cm"/>
      <inkml:brushProperty name="color" value="#5B2D90"/>
    </inkml:brush>
  </inkml:definitions>
  <inkml:trace contextRef="#ctx0" brushRef="#br0">14 15 1640,'2'-1'305,"21"-12"8820,-23 13-9075,-1 0-1,1 0 0,0 0 0,-1 0 0,1 0 0,0 0 0,-1 0 0,1 0 1,0 0-1,-1 0 0,1 0 0,0 0 0,-1 0 0,1 0 0,0 0 1,-1 0-1,1 1 0,0-1 0,-1 0 0,1 0 0,0 0 0,0 0 1,-1 1-1,1-1 0,0 0 0,0 0 0,-1 1 0,1-1 0,0 0 1,0 1-1,0-1 0,-1 0 0,1 1 0,0-1 0,0 0 0,0 0 0,0 1 1,0-1-1,0 0 0,0 1 0,0-1 0,0 1 0,0-1 0,0 0 1,0 1-1,-4 17 676,4 197 1645,3-65-1920,-16 265 1108,-1 143-1115,21-51-356,-8-465-57,3 48 77,3-31-79,-2 0-1,-3 0 0,-8 59 1,8-106-31,0 1 0,1-1 0,2 17 0,2 20 270,3 3-312,-8-30 100,-6 184 1323,6-172-862,1-25-1309,2-25-1793,-1-1 201,0-3 798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6.320"/>
    </inkml:context>
    <inkml:brush xml:id="br0">
      <inkml:brushProperty name="width" value="0.1" units="cm"/>
      <inkml:brushProperty name="height" value="0.1" units="cm"/>
      <inkml:brushProperty name="color" value="#00A0D7"/>
    </inkml:brush>
  </inkml:definitions>
  <inkml:trace contextRef="#ctx0" brushRef="#br0">22 25 3377,'-1'4'4775,"0"12"-2210,4-13-2952,4-9 1045,-6 6-642,-1-1 0,1 1 1,-1-1-1,0 1 0,1-1 1,-1 1-1,0-1 0,1 1 0,-1-1 1,0 0-1,0 1 0,1-1 1,-1 1-1,0-1 0,0 0 1,0 1-1,0-1 0,0 0 1,0 1-1,0-1 0,0 1 1,0-1-1,0 0 0,0 1 0,0-1 1,-1 0-1,1 1 0,0-1 1,0 1-1,-1-1 0,1 1 1,0-1-1,-1 1 0,1-1 1,-1 1-1,1-1 0,0 1 1,-1-1-1,1 1 0,-1-1 0,1 1 1,-1 0-1,1-1 0,-1 1 1,0 0-1,1 0 0,-1-1 1,1 1-1,-1 0 0,0 0 1,1 0-1,-1 0 0,0 0 1,1 0-1,-1 0 0,1 0 0,-2 0 1,-14 1 1010,16-1-1006,0 1 0,0-1 0,0 0 0,0 0 0,-1 0 0,1 0-1,0 1 1,0-1 0,0 0 0,0 0 0,0 1 0,0-1 0,0 0 0,-1 0 0,1 0 0,0 1 0,0-1-1,0 0 1,0 0 0,0 1 0,0-1 0,0 0 0,0 0 0,0 1 0,0-1 0,0 0 0,0 0 0,1 0-1,-1 1 1,0-1 0,0 0 0,0 0 0,0 1 0,0-1 0,0 0 0,0 0 0,1 0 0,-1 1 0,0-1-1,0 0 1,0 0 0,0 0 0,1 0 0,-1 0 0,0 1 0,0-1 0,0 0 0,1 0 0,-1 0 0,0 0-1,1 0 1,0 1-8,-1-1 0,1 0-1,0 0 1,0 0 0,0 1-1,0-1 1,0 0 0,-1 0-1,1 0 1,0 0-1,0 0 1,0 0 0,0-1-1,0 1 1,-1 0 0,1 0-1,0-1 1,0 1 0,0 0-1,-1-1 1,1 1 0,0-1-1,0 1 1,0-1 0,0 1-88,-1-1 0,1 1 0,-1 0 0,0 0 1,1-1-1,-1 1 0,1 0 0,-1-1 0,1 1 1,-1-1-1,0 1 0,1 0 0,-1-1 1,0 1-1,0-1 0,1 1 0,-1-1 0,0 1 1,0-1-1,1 1 0,-1-1 0,0 1 0,0-1 1,0 1-1,0-1 0,0 1 0,0-1 0,0 1 1,0-1-1,0 1 0,0-1 0,0 0 1,0 1-1,-1-1 0,1 1 0,0-1 0,0 1 1,-1-1-1,-4-5-611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1.181"/>
    </inkml:context>
    <inkml:brush xml:id="br0">
      <inkml:brushProperty name="width" value="0.1" units="cm"/>
      <inkml:brushProperty name="height" value="0.1" units="cm"/>
      <inkml:brushProperty name="color" value="#5B2D90"/>
    </inkml:brush>
  </inkml:definitions>
  <inkml:trace contextRef="#ctx0" brushRef="#br0">350 103 1728,'-41'-41'4811,"33"34"-4507,-1 0-1,1 1 1,-1 0 0,0 0 0,-1 1 0,1 0 0,-1 1 0,0 0 0,-1 0 0,-19-3 0,25 7-269,0 0 1,1 0-1,-1 1 0,0 0 0,1 0 1,-1 0-1,0 1 0,1-1 0,0 1 1,-1 0-1,1 1 0,0-1 0,0 1 0,0-1 1,0 1-1,1 0 0,-1 1 0,-5 6 1,0 0-26,0 1 0,1-1 0,0 2 0,1-1 0,-9 20 0,7-7 101,1-1-1,1 1 1,2 0 0,0 0 0,2 1 0,0-1 0,2 1 0,0 0 0,2 0 0,6 40 0,-1-29-13,2 0 0,2-1 0,0 0 0,3 0-1,1-1 1,27 49 0,-29-64-88,1 0 0,1-1 0,1 0 0,0-1 0,1-1 0,1 0 0,1-1 1,0-1-1,1-1 0,37 20 0,9-2-59,2-2 1,74 20 0,-121-43 6,-8-1-19,1-2 0,0 0 0,0 0 0,0-1 0,1-1 0,-1 0 0,1-1 0,-1 0 0,0-1 0,1 0 0,-1-2 0,0 1 0,23-9 0,-26 7 104,0-1 1,0 0-1,-1 0 1,1-1-1,-1-1 1,-1 1-1,1-2 0,-1 1 1,0-1-1,-1 0 1,0-1-1,0 1 1,0-2-1,-1 1 1,-1-1-1,0 1 1,4-13-1,-3 4 135,0 0-1,-2-1 0,0 1 0,-1-1 1,-1 0-1,-1 0 0,-1-1 1,0 1-1,-1 0 0,-6-26 0,2 17 53,-2 0-1,0 1 0,-2-1 0,-1 1 0,-2 1 0,-18-33 0,2 16 6,-3 0 0,-1 2 0,-2 1 0,-2 2 0,-76-62 0,94 87-326,-1 1-1,-1 0 1,0 2-1,0 0 1,-1 2-1,0 0 1,0 1 0,-1 1-1,0 1 1,0 1-1,-1 1 1,1 1-1,0 1 1,-1 1 0,1 1-1,-1 1 1,-42 9-1,64-10 22,-1-1-194,0 0 0,0 1 0,0-1 0,0 1-1,0-1 1,0 1 0,0 0 0,0 0 0,1 0 0,-1 0 0,0 0 0,1 0 0,-1 0 0,-1 2 0,-4 12-1334</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2.361"/>
    </inkml:context>
    <inkml:brush xml:id="br0">
      <inkml:brushProperty name="width" value="0.1" units="cm"/>
      <inkml:brushProperty name="height" value="0.1" units="cm"/>
      <inkml:brushProperty name="color" value="#5B2D90"/>
    </inkml:brush>
  </inkml:definitions>
  <inkml:trace contextRef="#ctx0" brushRef="#br0">1 1393 1784,'70'-50'5770,"-4"-8"-3427,31-25-972,445-284 1173,-28 50-1595,-160 102-381,54-25-83,-360 212-409,-27 10 231,-15 7-611,-6 10 246,0 1 0,0 0 0,0 0 0,0-1 0,0 1 0,0 0 0,-1 0 1,1-1-1,0 1 0,0 0 0,0 0 0,0-1 0,-1 1 0,1 0 0,0 0 1,0 0-1,0-1 0,-1 1 0,1 0 0,0 0 0,0 0 0,-1 0 0,1 0 1,0 0-1,0-1 0,-1 1 0,1 0 0,0 0 0,0 0 0,-1 0 0,1 0 1,0 0-1,-1 0 0,1 0 0,0 0 0,0 0 0,-1 0 0,1 0 0,-1 1 1,-4-1-1524,1 5 586</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3.476"/>
    </inkml:context>
    <inkml:brush xml:id="br0">
      <inkml:brushProperty name="width" value="0.1" units="cm"/>
      <inkml:brushProperty name="height" value="0.1" units="cm"/>
      <inkml:brushProperty name="color" value="#5B2D90"/>
    </inkml:brush>
  </inkml:definitions>
  <inkml:trace contextRef="#ctx0" brushRef="#br0">0 1238 1584,'36'-22'6926,"-30"18"-6331,118-67 2725,269-171 884,-268 156-3163,144-72 0,147-52-308,-287 147-393,-29 15-43,-2-4-1,-2-4 0,113-89 1,-192 132-265,-8 7-18,-1 0-1,-1-1 0,1 0 0,-1 0 1,0 0-1,10-16 0,-17 23-20,1 0-1,-1 0 1,0 0 0,0 0-1,0-1 1,0 1-1,0 0 1,0 0-1,0 0 1,0 0 0,0 0-1,0 0 1,0-1-1,0 1 1,0 0 0,0 0-1,0 0 1,0 0-1,0 0 1,0-1-1,0 1 1,0 0 0,0 0-1,-1 0 1,1 0-1,0 0 1,0 0 0,0-1-1,0 1 1,0 0-1,0 0 1,0 0-1,0 0 1,0 0 0,-1 0-1,1 0 1,0 0-1,0 0 1,0-1 0,0 1-1,0 0 1,-1 0-1,1 0 1,0 0-1,0 0 1,0 0 0,0 0-1,0 0 1,0 0-1,-1 0 1,1 0 0,0 0-1,0 0 1,0 0-1,0 0 1,0 0-1,-1 0 1,1 1 0,0-1-1,0 0 1,0 0-1,0 0 1,0 0 0,-19 4-742,-16 10-1882,17-6 513,0 2 774</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4.903"/>
    </inkml:context>
    <inkml:brush xml:id="br0">
      <inkml:brushProperty name="width" value="0.1" units="cm"/>
      <inkml:brushProperty name="height" value="0.1" units="cm"/>
      <inkml:brushProperty name="color" value="#5B2D90"/>
    </inkml:brush>
  </inkml:definitions>
  <inkml:trace contextRef="#ctx0" brushRef="#br0">27 37 1640,'-8'-7'1488,"6"6"-1221,1 1 0,0-1 0,0 1 0,0-1 0,0 0 0,0 1 0,0-1 1,0 0-1,1 0 0,-1 1 0,0-1 0,0 0 0,0 0 0,1 0 1,-1 0-1,1 0 0,-1 0 0,1 0 0,-1-1 0,1 1 0,-1 0 0,1 0 1,0 0-1,0 0 0,0-1 0,-1 1 0,1 0 0,1-2 0,35 20 764,290 125-628,-309-133-393,-2 0-1,1 1 1,-2 0 0,1 1-1,-1 1 1,-1 0 0,0 1-1,21 28 1,-18-18 134,-1 1-1,-1 1 1,-1 0-1,-1 1 1,9 29-1,2 28 752,-3 1-1,14 152 0,-27-184-530,11 75 10,-4-37-1109,3 132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6.630"/>
    </inkml:context>
    <inkml:brush xml:id="br0">
      <inkml:brushProperty name="width" value="0.1" units="cm"/>
      <inkml:brushProperty name="height" value="0.1" units="cm"/>
      <inkml:brushProperty name="color" value="#5B2D90"/>
    </inkml:brush>
  </inkml:definitions>
  <inkml:trace contextRef="#ctx0" brushRef="#br0">370 315 1176,'-2'-2'680,"-1"1"0,1-1 0,0 1 0,-1-1 0,0 1 0,1 0 0,-1 0 0,0 0 0,-5-1 0,-20-9 1083,-46-39 753,49 36-2451,2-2 0,0 0 1,1-1-1,0-2 0,-35-38 1,33 15-982,-8-7-4367,23 40 3868</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7.608"/>
    </inkml:context>
    <inkml:brush xml:id="br0">
      <inkml:brushProperty name="width" value="0.1" units="cm"/>
      <inkml:brushProperty name="height" value="0.1" units="cm"/>
      <inkml:brushProperty name="color" value="#5B2D90"/>
    </inkml:brush>
  </inkml:definitions>
  <inkml:trace contextRef="#ctx0" brushRef="#br0">2 179 1936,'-1'-2'4508,"7"-4"-1735,24-14-972,50-26-2919,-69 39 1754,186-91-474,-130 201 2011,-55-80-1988,-1-1 1,10 28 0,19 40-10,-35-83-525,-1 1 1,1-1-1,0 0 1,1 0-1,0-1 1,0 0-1,0 0 1,13 9 0,-3-6-790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8.487"/>
    </inkml:context>
    <inkml:brush xml:id="br0">
      <inkml:brushProperty name="width" value="0.1" units="cm"/>
      <inkml:brushProperty name="height" value="0.1" units="cm"/>
      <inkml:brushProperty name="color" value="#5B2D90"/>
    </inkml:brush>
  </inkml:definitions>
  <inkml:trace contextRef="#ctx0" brushRef="#br0">0 62 2112,'5'-61'13958,"7"93"-13254,1-1 0,2 0 0,35 53-1,-34-58-517,57 73 188,-52-72-220,-1 0 0,27 47 0,-34-45-118,-9-19-76,0-1 1,0 0-1,1 0 0,0 0 1,0 0-1,1-1 0,1 1 1,-1-1-1,1-1 0,11 10 1,-7-14-1639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9.374"/>
    </inkml:context>
    <inkml:brush xml:id="br0">
      <inkml:brushProperty name="width" value="0.1" units="cm"/>
      <inkml:brushProperty name="height" value="0.1" units="cm"/>
      <inkml:brushProperty name="color" value="#5B2D90"/>
    </inkml:brush>
  </inkml:definitions>
  <inkml:trace contextRef="#ctx0" brushRef="#br0">33 92 1248,'0'-5'641,"-1"0"-1,1 0 1,-1 0-1,0 0 0,0 0 1,0 0-1,0 1 1,-1-1-1,0 0 1,0 1-1,0-1 0,-1 1 1,-4-6-1,2 2 1129,2-2-674,8 8 1062,-3 3-2028,-1-1 1,0 1-1,0 0 1,0-1-1,0 1 1,0 0-1,0 0 1,0 0-1,0 0 1,0 0-1,0 0 1,0 0-1,0 0 0,-1 0 1,2 2-1,258 490 3810,-180-312-4114,-66-167-917,-3-15-3339</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1.241"/>
    </inkml:context>
    <inkml:brush xml:id="br0">
      <inkml:brushProperty name="width" value="0.1" units="cm"/>
      <inkml:brushProperty name="height" value="0.1" units="cm"/>
      <inkml:brushProperty name="color" value="#5B2D90"/>
    </inkml:brush>
  </inkml:definitions>
  <inkml:trace contextRef="#ctx0" brushRef="#br0">492 86 2320,'1'0'199,"0"0"-1,0-1 1,0 1-1,-1-1 0,1 1 1,0-1-1,0 1 0,0-1 1,0 0-1,0 1 1,-1-1-1,1 0 0,0 0 1,0 0-1,-1 1 0,1-1 1,-1 0-1,1 0 1,-1 0-1,1 0 0,-1 0 1,0 0-1,1 0 0,-1 0 1,0 0-1,0 0 0,1 0 1,-1 0-1,0 0 1,0 0-1,0-1 0,-1 1 1,1 0-1,0 0 0,0 0 1,-1 0-1,1 0 1,0 0-1,-1 0 0,1 0 1,-1 0-1,1 1 0,-1-1 1,1 0-1,-1 0 1,0 0-1,0 0 0,1 1 1,-1-1-1,-2-1 0,-1-1 157,-1-1 0,0 1 0,-1 1 0,1-1 0,0 1 0,-1 0 0,-7-2 0,-11-1 424,0 1 1,0 1-1,-1 1 1,1 1-1,-1 1 1,-28 4 0,36-2-521,1 1 0,-1 1 0,0 0 1,1 1-1,0 1 0,0 1 1,1 0-1,-1 1 0,-23 16 0,33-19-168,0-1 1,1 1-1,0 1 0,-1-1 0,2 1 0,-1 0 0,1 0 0,0 0 0,0 1 0,1-1 1,-4 8-1,6-10-66,0-1 0,0 0 0,0 0 0,1 0 0,-1 1 1,1-1-1,0 0 0,0 1 0,0-1 0,0 0 0,1 1 0,-1-1 1,1 0-1,0 0 0,0 0 0,0 0 0,0 1 0,0-1 0,1 0 1,0-1-1,-1 1 0,1 0 0,0 0 0,0-1 0,1 1 1,4 3-1,7 5 9,0-1-1,1 0 1,0-1 0,1 0 0,0-2 0,1 0-1,-1 0 1,19 3 0,-6-3-47,0 0 1,0-3-1,0 0 1,34-1-1,-51-3-2,1-1 1,-1 0-1,1-1 0,-1 0 1,0-1-1,1 0 0,-2-1 0,1 0 1,0-1-1,-1-1 0,16-9 1,-19 10 6,0-1 0,-1 0 0,0-1 0,0 1 0,-1-1 0,0-1 0,0 1 0,-1-1 0,1 0 0,-2 0 0,1 0 0,-1-1 0,-1 0 0,1 0 0,3-17 0,-6 20 20,-1 1-1,0-1 1,0 1 0,0-1 0,-1 1-1,0-1 1,0 1 0,0-1-1,-1 1 1,0 0 0,0 0 0,0 0-1,0 0 1,-1 0 0,0 0-1,0 1 1,0-1 0,-1 1 0,1 0-1,-1 0 1,0 0 0,0 0-1,-8-4 1,6 3-137,0 1 0,0 0 1,0 0-1,-1 0 0,0 1 0,1 0 0,-1 0 0,0 1 0,-1 0 0,1 0 0,0 0 0,-1 1 0,1 0 1,-1 1-1,1 0 0,0 0 0,-10 1 0,16 0-214,0-1-1,0 0 1,-1 0 0,1 1 0,0-1-1,0 1 1,0-1 0,0 1 0,0-1-1,0 1 1,0 0 0,0-1 0,0 1-1,1 0 1,-1 0 0,0 0 0,0 0-1,1 0 1,-1 0 0,-1 1 0,-2 9-1923</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3.732"/>
    </inkml:context>
    <inkml:brush xml:id="br0">
      <inkml:brushProperty name="width" value="0.1" units="cm"/>
      <inkml:brushProperty name="height" value="0.1" units="cm"/>
      <inkml:brushProperty name="color" value="#5B2D90"/>
    </inkml:brush>
  </inkml:definitions>
  <inkml:trace contextRef="#ctx0" brushRef="#br0">864 16 328,'4'-3'9532,"-4"3"-9484,0 0-1,0 0 1,1 0-1,-1 0 1,0-1-1,0 1 1,1 0-1,-1 0 1,0 0-1,0 0 1,0-1-1,0 1 1,1 0-1,-1 0 1,0-1-1,0 1 1,0 0-1,0 0 1,0 0-1,1-1 1,-1 1-1,0 0 1,0-1-1,0 1 1,0 0-1,0 0 1,0-1-1,0 1 1,0 0-1,0 0 1,0-1-1,0 1 1,0 0-1,0-1 1,0 1-1,-1 0 1,1 0-1,0-1 1,0 1-1,0 0 1,0 0-1,0 0 1,0-1-1,-1 1 1,1 0-1,0 0 1,0 0-1,0-1 1,-1 1-1,1 0 1,0 0-1,0 0 1,-1 0-1,1 0 1,0-1-1,0 1 1,-1 0-1,1 0 1,0 0-1,0 0 1,-1 0-1,1 0 1,0 0-1,0 0 1,-1 0-1,1 0 1,0 0-1,-1 0 1,1 0-1,-2 1 42,1 0-1,0 0 1,0 0-1,0 0 1,0 0-1,-1 0 1,1 0-1,0 0 0,1 1 1,-1-1-1,0 0 1,0 0-1,1 1 1,-1-1-1,0 1 1,1-1-1,-1 1 0,1 1 1,-11 34 901,10-34-843,-19 57 422,-2-1 0,-50 91 0,15-34-26,-210 629 1707,75-179-632,20-46-1845,161-481 152,5-22-207,1 0-1,1 0 1,-2 21 0,6-38 167,0 0 1,0 1-1,0-1 0,0 0 1,0 1-1,0-1 1,0 1-1,0-1 1,0 0-1,0 1 0,0-1 1,0 0-1,0 1 1,1-1-1,-1 0 0,0 1 1,0-1-1,0 0 1,0 0-1,1 1 1,-1-1-1,1 1-229,-1-1 230,0 0-1,1 0 1,-1 1-1,0-1 0,1 0 1,-1 0-1,0 0 1,1 0-1,-1 0 0,0 0 1,1 1-1,-1-1 1,0 0-1,1 0 1,-1 0-1,0 0 0,1 0 1,-1 0-1,1-1 1,-1 1-1,0 0 0,1 0 1,9-2-1553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2.250"/>
    </inkml:context>
    <inkml:brush xml:id="br0">
      <inkml:brushProperty name="width" value="0.1" units="cm"/>
      <inkml:brushProperty name="height" value="0.1" units="cm"/>
      <inkml:brushProperty name="color" value="#00A0D7"/>
    </inkml:brush>
  </inkml:definitions>
  <inkml:trace contextRef="#ctx0" brushRef="#br0">10 85 984,'4'-28'5667,"-6"18"-2010,-4 12-2684,6-2-966,0 1-1,0-1 1,0 0-1,0 0 0,0 0 1,0 0-1,-1 1 1,1-1-1,0 0 1,0 0-1,0 0 1,0 1-1,0-1 1,0 0-1,0 0 1,0 0-1,0 0 1,1 1-1,-1-1 1,0 0-1,0 0 1,0 0-1,0 1 1,0-1-1,0 0 0,0 0 1,0 0-1,0 0 1,1 0-1,-1 1 1,0-1-1,0 0 1,0 0-1,0 0 1,0 0-1,1 0 1,-1 0-1,0 0 1,0 1-1,0-1 1,0 0-1,1 0 1,-1 0-1,0 0 1,0 0-1,0 0 1,1 0-1,-1 0 0,0 0 1,0 0-1,0 0 1,0 0-1,1 0 1,-1 0-1,0 0 1,0 0-1,0 0 1,1-1-1,-1 1 1,0 0-1,0 0 1,0 0-1,0 0 1,1 0-1,-1 0 1,0 0-1,0-1 1,0 1-1,16-5 325,-15 3-287,1 1-1,-1-1 1,0 0 0,0 1 0,0-1 0,0 0 0,-1 0 0,1 1 0,0-1 0,-1 0 0,1 0 0,-1 0 0,0 0 0,0 0 0,1 0 0,-1 0 0,-1-2 0,1 3-30,0 1 1,0-1-1,0 0 1,0 1-1,-1-1 1,1 0-1,0 1 1,0-1-1,-1 1 1,1-1-1,0 1 1,-1-1-1,1 1 1,-1-1-1,1 1 1,0-1-1,-1 1 1,1-1-1,-1 1 1,1 0-1,-1-1 1,0 1-1,1 0 0,-1 0 1,1-1-1,-1 1 1,0 0-1,1 0 1,-1 0-1,1 0 1,-1-1-1,0 1 1,1 0-1,-1 0 1,0 0-1,1 1 1,-1-1-1,0 0 1,1 0-1,-1 0 1,1 0-1,-1 1 1,0-1-1,1 0 1,-1 0-1,1 1 1,-1-1-1,1 1 1,-1-1-1,1 0 1,-1 1-1,0 0 1,0-1-16,0 1 1,1-1 0,-1 0-1,0 1 1,0-1 0,1 0 0,-1 1-1,0-1 1,1 1 0,-1-1-1,1 1 1,-1 0 0,0-1 0,1 1-1,-1 0 1,1-1 0,0 1-1,-1 0 1,1-1 0,0 1 0,-1 0-1,1 0 1,0 0 0,0-1-1,-1 1 1,1 1 0,0-1 27,1-1 1,-1 1-1,1 0 1,-1-1-1,0 1 1,1-1 0,-1 1-1,1-1 1,-1 0-1,1 1 1,-1-1-1,1 1 1,0-1-1,-1 0 1,1 1-1,-1-1 1,1 0-1,0 0 1,-1 1-1,1-1 1,0 0-1,0 0 1,16-2-98,-16 1 17,-1 1 0,0 0 0,0-1 0,1 1 0,-1 0 1,0-1-1,0 1 0,0 0 0,1-1 0,-1 1 0,0-1 0,0 1 0,0-1 0,0 1 1,0 0-1,0-1 0,0 1 0,0-1 0,0 1 0,0-1 0,0 1 0,0-1 0,0 1 1,0 0-1,0-1 0,-1 1 0,1-1 0,0 1 0,0 0 0,0-1 0,-1 1 0,1 0 1,0-1-1,0 1 0,-1 0 0,1-1 0,0 1 0,-1 0 0,1-1 0,-3-3-618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4.900"/>
    </inkml:context>
    <inkml:brush xml:id="br0">
      <inkml:brushProperty name="width" value="0.1" units="cm"/>
      <inkml:brushProperty name="height" value="0.1" units="cm"/>
      <inkml:brushProperty name="color" value="#5B2D90"/>
    </inkml:brush>
  </inkml:definitions>
  <inkml:trace contextRef="#ctx0" brushRef="#br0">26 131 1544,'-2'-20'2987,"1"5"-1553,-1-1 1,-1 0-1,0 1 1,-1-1-1,-7-16 0,20 58 927,12 53 0,-14-47-1761,78 390 1940,-79-389-2369,16 91 177,53 263 815,33-6 496,-65-242-1384,31 169-1,-20-69-158,19 8-1019,-72-216-1523,-5-53-3063,3 0 2964,-2-7 882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296"/>
    </inkml:context>
    <inkml:brush xml:id="br0">
      <inkml:brushProperty name="width" value="0.1" units="cm"/>
      <inkml:brushProperty name="height" value="0.1" units="cm"/>
      <inkml:brushProperty name="color" value="#5B2D90"/>
    </inkml:brush>
  </inkml:definitions>
  <inkml:trace contextRef="#ctx0" brushRef="#br0">1 181 3097,'136'-8'505,"520"-23"969,-277 6-995,1352-59 2130,-320 51-1958,1 48-708,-901-7 29,279 20 39,45 1-808,-766-30 392,-52 0-329,-48 1-372,-686-29-2997,630 21 4059</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702"/>
    </inkml:context>
    <inkml:brush xml:id="br0">
      <inkml:brushProperty name="width" value="0.1" units="cm"/>
      <inkml:brushProperty name="height" value="0.1" units="cm"/>
      <inkml:brushProperty name="color" value="#5B2D90"/>
    </inkml:brush>
  </inkml:definitions>
  <inkml:trace contextRef="#ctx0" brushRef="#br0">2301 80 1688,'-144'-10'224,"-10"-1"225,0 0-73,-4 3-112,-2 0-72,1 2-128,0 2-24,-3-2 0,-5 2 0,-5 1-32,-2 0-8,-5 1-104,-2-1-200,3 2 192</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096"/>
    </inkml:context>
    <inkml:brush xml:id="br0">
      <inkml:brushProperty name="width" value="0.1" units="cm"/>
      <inkml:brushProperty name="height" value="0.1" units="cm"/>
      <inkml:brushProperty name="color" value="#5B2D90"/>
    </inkml:brush>
  </inkml:definitions>
  <inkml:trace contextRef="#ctx0" brushRef="#br0">0 1 2457,'33'1'128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487"/>
    </inkml:context>
    <inkml:brush xml:id="br0">
      <inkml:brushProperty name="width" value="0.1" units="cm"/>
      <inkml:brushProperty name="height" value="0.1" units="cm"/>
      <inkml:brushProperty name="color" value="#5B2D90"/>
    </inkml:brush>
  </inkml:definitions>
  <inkml:trace contextRef="#ctx0" brushRef="#br0">847 8 800,'531'-4'556,"-349"0"-365,-151 5 178,-26 1 143,-20 2-166,-605 65 1515,281-37-1406,-271 43 56,599-73-25,11 0-135,24 2 60,44-1-2,582-6-439,-84 0-1778,-422 5 88,197 28 0,-312-22 1378,-29-8 337,0 0 0,0 0 1,0 1-1,0-1 0,1 0 0,-1 0 1,0 0-1,0 0 0,0 1 0,0-1 0,0 0 1,0 0-1,0 0 0,0 0 0,0 1 1,0-1-1,0 0 0,0 0 0,0 0 0,0 1 1,0-1-1,-1 0 0,1 0 0,0 0 1,0 0-1,0 1 0,0-1 0,0 0 0,0 0 1,0 0-1,0 0 0,-1 0 0,1 0 1,0 1-1,0-1 0,0 0 0,0 0 0,0 0 1,-1 0-1,1 0 0,0 0 0,0 0 1,0 0-1,0 0 0,-1 0 0,1 0 0,0 0 1,0 0-1,0 0 0,-1 0 0,1 0 1,0 0-1,0 0 0,0 0 0,0 0 0,-1 0 1,1 0-1,0 0 0,0 0 0,0 0 0,-55 6 639,-230 8 1901,-89 2-2820,382-16-120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2.904"/>
    </inkml:context>
    <inkml:brush xml:id="br0">
      <inkml:brushProperty name="width" value="0.1" units="cm"/>
      <inkml:brushProperty name="height" value="0.1" units="cm"/>
      <inkml:brushProperty name="color" value="#5B2D90"/>
    </inkml:brush>
  </inkml:definitions>
  <inkml:trace contextRef="#ctx0" brushRef="#br0">5 184 2777,'-1'2'486,"0"0"1,1 0-1,-1-1 1,1 1-1,-1 0 1,1 0-1,0 0 1,0 0-1,-1-1 1,1 1-1,0 0 0,1 0 1,5 7 3245,6-21-2721,5-19-113,23-58-1,-4 7-769,-25 79-3976,-3 3 1283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3.370"/>
    </inkml:context>
    <inkml:brush xml:id="br0">
      <inkml:brushProperty name="width" value="0.1" units="cm"/>
      <inkml:brushProperty name="height" value="0.1" units="cm"/>
      <inkml:brushProperty name="color" value="#5B2D90"/>
    </inkml:brush>
  </inkml:definitions>
  <inkml:trace contextRef="#ctx0" brushRef="#br0">15 46 3097,'-2'-3'656,"1"0"0,-1 0 0,0 0 0,1 0 0,0-1 1,-1 1-1,1-1 0,0 1 0,1-1 0,-1 1 0,1-7 0,0 34 555,2-1 0,6 29 0,15 50-1276,-2-13-3523,-19-80 1816,0-4 660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093"/>
    </inkml:context>
    <inkml:brush xml:id="br0">
      <inkml:brushProperty name="width" value="0.1" units="cm"/>
      <inkml:brushProperty name="height" value="0.1" units="cm"/>
      <inkml:brushProperty name="color" value="#5B2D90"/>
    </inkml:brush>
  </inkml:definitions>
  <inkml:trace contextRef="#ctx0" brushRef="#br0">15 252 2945,'-14'16'8696,"17"-24"-7577,0 1-904,1-6 252,-1-1-1,0 1 1,0 0 0,-2-1 0,1 0 0,-2-26 0,-12-82 1062,12 121-1526,-1-7-1254</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650"/>
    </inkml:context>
    <inkml:brush xml:id="br0">
      <inkml:brushProperty name="width" value="0.1" units="cm"/>
      <inkml:brushProperty name="height" value="0.1" units="cm"/>
      <inkml:brushProperty name="color" value="#5B2D90"/>
    </inkml:brush>
  </inkml:definitions>
  <inkml:trace contextRef="#ctx0" brushRef="#br0">99 0 2425,'-6'1'9466,"-8"9"-6754,-9 11-2058,-33 34-393</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0.068"/>
    </inkml:context>
    <inkml:brush xml:id="br0">
      <inkml:brushProperty name="width" value="0.1" units="cm"/>
      <inkml:brushProperty name="height" value="0.1" units="cm"/>
      <inkml:brushProperty name="color" value="#5B2D90"/>
    </inkml:brush>
  </inkml:definitions>
  <inkml:trace contextRef="#ctx0" brushRef="#br0">1 9 2713,'2'-8'6628,"4"17"-3199,3 16-1338,-7-21-1934,0 1 0,0-1 0,0 0 1,1 0-1,-1-1 0,1 1 1,0 0-1,0-1 0,0 0 0,1 0 1,3 3-1,26 16-3357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043"/>
    </inkml:context>
    <inkml:brush xml:id="br0">
      <inkml:brushProperty name="width" value="0.1" units="cm"/>
      <inkml:brushProperty name="height" value="0.1" units="cm"/>
      <inkml:brushProperty name="color" value="#00A0D7"/>
    </inkml:brush>
  </inkml:definitions>
  <inkml:trace contextRef="#ctx0" brushRef="#br0">31 28 1344,'1'-28'9577,"-8"43"-8025,2 0-1469,0 0 0,1 0 0,0 0 0,2 0 0,-2 18-1,9 12-3031,-3-39 1930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1.006"/>
    </inkml:context>
    <inkml:brush xml:id="br0">
      <inkml:brushProperty name="width" value="0.1" units="cm"/>
      <inkml:brushProperty name="height" value="0.1" units="cm"/>
      <inkml:brushProperty name="color" value="#5B2D90"/>
    </inkml:brush>
  </inkml:definitions>
  <inkml:trace contextRef="#ctx0" brushRef="#br0">128 64 1512,'-16'-19'7265,"13"15"-6528,0 1-1,0-1 1,-1 0-1,1 1 1,-1-1-1,0 1 1,-8-5-1,11 8-680,-1-1-1,1 1 0,-1 0 0,1-1 0,-1 1 1,1 0-1,-1 0 0,1 0 0,-1 0 0,1 0 1,-1 1-1,1-1 0,-1 0 0,1 1 0,-1-1 0,1 1 1,-1-1-1,1 1 0,0 0 0,-1 0 0,1 0 1,0-1-1,0 1 0,0 0 0,-1 0 0,1 1 1,0-1-1,0 0 0,1 0 0,-1 0 0,-1 3 1,-2 1 31,0 1 0,1 0 0,-1 0 0,1 0 0,0 0 0,1 0 0,0 1 0,0-1 0,0 1 0,1-1 1,0 1-1,0 0 0,0 0 0,1 0 0,1 11 0,0-15-78,-1 0-1,1 1 1,0-1 0,0 0-1,0 0 1,0 0 0,0 0-1,1 0 1,-1 0 0,1 0-1,0 0 1,0-1 0,0 1-1,0-1 1,1 1-1,-1-1 1,0 0 0,1 0-1,0 0 1,-1 0 0,1 0-1,0-1 1,0 1 0,0-1-1,0 0 1,0 0 0,1 0-1,-1 0 1,0-1 0,0 1-1,1-1 1,-1 0 0,0 1-1,4-2 1,-1 1-5,-1-1 0,0 1 1,1-1-1,-1-1 0,0 1 0,1-1 1,-1 0-1,0 0 0,0 0 1,0-1-1,-1 0 0,1 0 0,-1 0 1,1 0-1,-1-1 0,0 0 0,0 0 1,-1 0-1,1 0 0,-1 0 0,4-7 1,-5 8 16,0 0 1,-1 0 0,0 0 0,1 0 0,-1 0-1,-1 0 1,1 0 0,0-1 0,-1 1-1,1 0 1,-1 0 0,0-1 0,0 1-1,0 0 1,-1-1 0,1 1 0,-1 0 0,0 0-1,0 0 1,0 0 0,0-1 0,0 1-1,-1 1 1,1-1 0,-1 0 0,0 0-1,0 0 1,0 1 0,0-1 0,0 1 0,-1 0-1,1 0 1,-1 0 0,1 0 0,-6-3-1,-3-3-130,-27-16 486,36 23-511,1 0-1,-1 0 0,0 0 1,1 0-1,-1 0 1,0 1-1,0-1 0,0 1 1,1-1-1,-1 1 1,0 0-1,0 0 0,0-1 1,0 1-1,0 1 1,-3-1-1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347"/>
    </inkml:context>
    <inkml:brush xml:id="br0">
      <inkml:brushProperty name="width" value="0.1" units="cm"/>
      <inkml:brushProperty name="height" value="0.1" units="cm"/>
      <inkml:brushProperty name="color" value="#5B2D90"/>
    </inkml:brush>
  </inkml:definitions>
  <inkml:trace contextRef="#ctx0" brushRef="#br0">6 151 2697,'-5'16'9683,"6"-17"-9551,0 1-1,0-1 1,0 1 0,0-1-1,0 0 1,0 1 0,0-1 0,0 0-1,0 0 1,0 0 0,0 0-1,0 0 1,-1 0 0,1 0 0,0 0-1,-1 0 1,1 0 0,-1 0-1,1 0 1,0-3 0,4-13 436,2-4-363,1 1 0,1-1 0,0 1 1,13-18-1,-13 30-1853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749"/>
    </inkml:context>
    <inkml:brush xml:id="br0">
      <inkml:brushProperty name="width" value="0.1" units="cm"/>
      <inkml:brushProperty name="height" value="0.1" units="cm"/>
      <inkml:brushProperty name="color" value="#5B2D90"/>
    </inkml:brush>
  </inkml:definitions>
  <inkml:trace contextRef="#ctx0" brushRef="#br0">8 0 3385,'0'1'150,"-1"-1"0,1 0 0,-1 1 0,1-1 0,-1 0 0,1 1 0,-1-1 0,1 1 0,-1-1 0,1 1 0,0-1 0,-1 1 0,1 0 0,0-1 0,-1 1 0,1-1 0,0 1 0,0-1 0,0 1 0,-1 0 0,1-1 0,0 1 0,0 0-1,0-1 1,0 1 0,0 0 0,0-1 0,0 1 0,0 0 0,1-1 0,-1 1 0,0-1 0,0 1 0,0 0 0,1-1 0,0 2 0,7 25 2618,-8-27-2718,14 43 1844,11 29-985,-2-32-3982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383"/>
    </inkml:context>
    <inkml:brush xml:id="br0">
      <inkml:brushProperty name="width" value="0.1" units="cm"/>
      <inkml:brushProperty name="height" value="0.1" units="cm"/>
      <inkml:brushProperty name="color" value="#5B2D90"/>
    </inkml:brush>
  </inkml:definitions>
  <inkml:trace contextRef="#ctx0" brushRef="#br0">3 323 3857,'3'-72'11954,"1"5"-9445,-2 37-2455,-2 1 0,-1 0 0,-8-47 0,8 56-1371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926"/>
    </inkml:context>
    <inkml:brush xml:id="br0">
      <inkml:brushProperty name="width" value="0.1" units="cm"/>
      <inkml:brushProperty name="height" value="0.1" units="cm"/>
      <inkml:brushProperty name="color" value="#5B2D90"/>
    </inkml:brush>
  </inkml:definitions>
  <inkml:trace contextRef="#ctx0" brushRef="#br0">100 1 2801,'-8'3'7467,"-9"15"-5096,-21 31-3218,30-38 1532,1-4-776,5-4-157,-1 0 1,0 0-1,1 0 0,0 0 1,0 0-1,0 1 0,0-1 1,-2 4-1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4.316"/>
    </inkml:context>
    <inkml:brush xml:id="br0">
      <inkml:brushProperty name="width" value="0.1" units="cm"/>
      <inkml:brushProperty name="height" value="0.1" units="cm"/>
      <inkml:brushProperty name="color" value="#5B2D90"/>
    </inkml:brush>
  </inkml:definitions>
  <inkml:trace contextRef="#ctx0" brushRef="#br0">1 11 3673,'0'-1'188,"0"1"1,1-1 0,-1 0-1,0 1 1,1-1-1,-1 1 1,0-1 0,1 1-1,-1-1 1,1 1 0,-1-1-1,1 1 1,-1-1-1,1 1 1,0-1 0,-1 1-1,1 0 1,-1 0-1,1-1 1,0 1 0,-1 0-1,1 0 1,0-1 0,-1 1-1,1 0 1,0 0-1,-1 0 1,1 0 0,0 0-1,0 0 1,-1 0-1,1 1 1,0-1 0,-1 0-1,1 0 1,0 0 0,-1 1-1,2-1 1,14 26 3814,-3-2-3382,20 13-237,5 6-4070,-34-37 2625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5.138"/>
    </inkml:context>
    <inkml:brush xml:id="br0">
      <inkml:brushProperty name="width" value="0.1" units="cm"/>
      <inkml:brushProperty name="height" value="0.1" units="cm"/>
      <inkml:brushProperty name="color" value="#5B2D90"/>
    </inkml:brush>
  </inkml:definitions>
  <inkml:trace contextRef="#ctx0" brushRef="#br0">109 88 1584,'-6'-8'9284,"-1"-23"-5352,1 4-2327,6 26-1545,0 0 0,-1 0 0,1 0-1,-1 0 1,1 0 0,-1 0 0,1 0 0,-1 0 0,0 0 0,0 0 0,1 0 0,-1 0-1,0 1 1,0-1 0,0 0 0,0 0 0,0 1 0,0-1 0,0 1 0,0-1 0,0 1 0,0 0-1,0-1 1,0 1 0,0 0 0,-1 0 0,1-1 0,-2 1 0,1 1-25,0 0 0,0 0 0,0-1 1,0 1-1,1 1 0,-1-1 0,0 0 0,0 0 1,1 1-1,-1-1 0,1 1 0,-1-1 0,1 1 1,-2 2-1,-2 3-11,0 0 1,1 0 0,-1 1 0,2 0-1,-1 0 1,-4 15 0,8-20 1,-1 0 1,0 1 0,1-1 0,0 0 0,-1 0-1,1 0 1,0 1 0,1-1 0,-1 0 0,1 0-1,-1 0 1,1 0 0,0 0 0,0 0 0,0 0-1,1 0 1,-1 0 0,1 0 0,-1 0 0,1-1-1,0 1 1,0-1 0,0 1 0,1-1 0,-1 0-1,0 0 1,1 0 0,3 2 0,-2-2-11,-1-1-1,1 0 1,0 0 0,0 0-1,-1 0 1,1 0 0,0-1-1,0 0 1,0 0 0,0 0-1,0 0 1,-1-1 0,1 1-1,0-1 1,0 0 0,0 0 0,-1 0-1,1-1 1,-1 0 0,1 1-1,-1-1 1,1 0 0,3-3-1,-5 3 9,1 0-1,-1 0 1,1 0-1,-1 0 1,0 0-1,0 0 1,0 0-1,0-1 1,0 1-1,-1-1 1,1 0-1,-1 1 1,1-1-1,-1 0 1,0 0-1,0 0 1,0 0-1,-1 0 1,1 0-1,-1 0 1,1 0-1,-1 0 1,0 0-1,0 0 1,-1 0-1,1 0 1,-2-5-1,0 2 18,0 0-1,0 1 1,-1 0-1,0 0 1,0 0-1,0 0 1,0 0-1,-1 0 1,0 1-1,0-1 1,0 1-1,-1 1 1,1-1-1,-7-3 1,8 5-83,0 0 0,0 1 0,0 0-1,-1 0 1,1 0 0,0 0 0,-1 1 0,1-1 0,0 1 0,-6 0 0,-12 5-2101,20-5 1818,1 1 0,-1-1 0,0 1 0,0-1-1,-4 6-2274,5-5 2275,-1 0 0,1 0 0,-1 0 0,1 0 0,-1 1 0,2 6-1649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8.457"/>
    </inkml:context>
    <inkml:brush xml:id="br0">
      <inkml:brushProperty name="width" value="0.1" units="cm"/>
      <inkml:brushProperty name="height" value="0.1" units="cm"/>
      <inkml:brushProperty name="color" value="#5B2D90"/>
    </inkml:brush>
  </inkml:definitions>
  <inkml:trace contextRef="#ctx0" brushRef="#br0">0 26 2697,'3'-5'6661,"3"-5"-5881,-5 10-775,-1 0 0,1 0 0,0 0 0,0 0 1,-1 1-1,1-1 0,0 0 0,-1 1 0,1-1 0,0 0 0,-1 1 0,1-1 0,-1 1 0,1-1 0,0 1 0,-1-1 0,1 1 0,-1 0 1,1-1-1,-1 1 0,0 0 0,1-1 0,-1 1 0,0 0 0,1-1 0,-1 1 0,0 0 0,0 0 0,0-1 0,0 1 0,0 0 0,0 1 0,8 13-39,-7-15 27,0 0 0,-1 0 1,1-1-1,0 1 0,-1 0 1,1 0-1,0 0 0,-1-1 1,1 1-1,0 0 0,-1-1 0,1 1 1,-1 0-1,1-1 0,-1 1 1,1-1-1,-1 1 0,1-1 1,-1 1-1,1-1 0,-1 1 1,0-1-1,1 0 0,-1 1 1,0-1-1,1 1 0,-1-1 1,0 0-1,0 0 0,8-13-460,4-3 111,-11 18 384,0-1 1,0 1-1,0 0 1,0 0-1,0 0 1,-1-1-1,1 1 1,0 0-1,-1 0 1,1 0-1,0 0 1,-1 0-1,1 0 1,-1 0-1,0 0 0,1 0 1,-1 1-1,0-1 1,0 0-1,1 2 1,-2-2-28,2 0 1,-1 0 0,0-1-1,0 1 1,0 0-1,0 0 1,0 0 0,1-1-1,-1 1 1,0 0-1,1 0 1,-1 0 0,0-1-1,1 1 1,-1 0-1,1-1 1,-1 1 0,1-1-1,0 1 1,-1 0 0,1-1-1,0 1 1,-1-1-1,1 0 1,0 1 0,-1-1-1,1 1 1,0-1-1,0 0 1,0 0 0,-1 1-1,1-1 1,0 0-1,0 0 1,0 0 0,0 0-1,-1 0 1,1 0-1,0 0 1,0 0 0,1-1-1,28-22-1403,-13 8 982,-15 16 434,-1 0 0,0-1 1,0 1-1,0 0 0,1 0 1,-1 0-1,0 0 0,0 0 1,-1 0-1,1 0 0,0 0 0,0 0 1,0 0-1,-1 1 0,1-1 1,0 0-1,-1 0 0,1 3 1,3 6-3103,-4-7 2047</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9.327"/>
    </inkml:context>
    <inkml:brush xml:id="br0">
      <inkml:brushProperty name="width" value="0.1" units="cm"/>
      <inkml:brushProperty name="height" value="0.1" units="cm"/>
      <inkml:brushProperty name="color" value="#5B2D90"/>
    </inkml:brush>
  </inkml:definitions>
  <inkml:trace contextRef="#ctx0" brushRef="#br0">10 0 2481,'-6'22'4152,"2"-1"-1615,5-20-2508,0-1 0,0 0-1,0-1 1,0 1 0,0 0 0,0 0-1,0 0 1,0-1 0,0 1 0,0 0-1,0-1 1,0 1 0,0-1 0,0 1-1,0-1 1,-1 1 0,1-1 0,0 0-1,0 0 1,-1 1 0,1-1 0,0 0-1,-1 0 1,2-1 0,4-3 44,-4 3-69,0 0-1,0 0 1,0 0-1,0 1 1,0-1 0,0 1-1,1 0 1,-1-1 0,0 1-1,1 0 1,2 0-1,-4 1 20,1 0 0,-1 1-1,1-1 1,-1 1 0,1 0-1,-1-1 1,0 1 0,1 0-1,-1 0 1,0 0-1,1 0 1,-1 0 0,0 0-1,0 0 1,0 0 0,0 0-1,0 1 1,0-1 0,-1 0-1,2 3 1,-1-2 26,0-1 0,-1 1 0,1-1 1,0 0-1,0 1 0,0-1 0,0 0 0,0 0 0,0 1 1,1-1-1,-1 0 0,0 0 0,1 0 0,-1 0 0,0-1 1,1 1-1,-1 0 0,1-1 0,-1 1 0,1-1 0,2 1 1,-1-2-200,0 0 0,-1 0 0,1-1 0,-1 1 1,1-1-1,-1 0 0,0 0 0,1 0 1,-1 0-1,0 0 0,1-3 0,0 3-105,7-7-3870,-7 7 3157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0.411"/>
    </inkml:context>
    <inkml:brush xml:id="br0">
      <inkml:brushProperty name="width" value="0.1" units="cm"/>
      <inkml:brushProperty name="height" value="0.1" units="cm"/>
      <inkml:brushProperty name="color" value="#5B2D90"/>
    </inkml:brush>
  </inkml:definitions>
  <inkml:trace contextRef="#ctx0" brushRef="#br0">0 37 1672,'2'-1'271,"-1"1"1,1-1-1,-1 0 0,0 0 0,1 0 0,-1 0 0,0 0 0,0 0 1,0 0-1,0-1 0,0 1 0,0 0 0,1-3 0,-1 2-142,0 1 0,0-1 0,0 1 0,0 0 0,0-1 0,0 1 0,0 0 0,1 0 0,-1 0 0,1-1 0,-1 1 0,0 1 0,1-1 0,2-1 0,16 48 3066,-19-45-3182,-1 0 0,1 0 0,-1-1 0,1 1 0,0-1-1,-1 1 1,1 0 0,0-1 0,0 1 0,-1-1 0,1 0 0,0 1-1,0-1 1,0 0 0,-1 1 0,1-1 0,0 0 0,0 0-1,0 0 1,0 1 0,0-1 0,0 0 0,0-1 0,-1 1 0,1 0-1,0 0 1,0 0 0,0 0 0,0-1 0,0 1 0,0 0 0,0-1-1,26-23 146,-26 23-154,0-1 0,0 0 0,0 0-1,1 1 1,-1-1 0,0 1 0,1-1-1,-1 1 1,1 0 0,0 0 0,-1 0-1,1-1 1,0 1 0,0 1 0,0-1-1,0 0 1,-1 0 0,1 1 0,0-1-1,0 1 1,0 0 0,0 0 0,4-1-1,6 18 516,-12-17-600,1 1 0,-1 0-1,0-1 1,0 1-1,0-1 1,1 1-1,-1 0 1,0-1-1,1 1 1,-1-1-1,0 1 1,1-1-1,-1 1 1,1-1 0,-1 1-1,1-1 1,-1 1-1,1-1 1,-1 1-1,1-1 1,-1 0-1,1 0 1,0 1-1,-1-1 1,1 0 0,1 1-1,2-2-738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792"/>
    </inkml:context>
    <inkml:brush xml:id="br0">
      <inkml:brushProperty name="width" value="0.1" units="cm"/>
      <inkml:brushProperty name="height" value="0.1" units="cm"/>
      <inkml:brushProperty name="color" value="#00A0D7"/>
    </inkml:brush>
  </inkml:definitions>
  <inkml:trace contextRef="#ctx0" brushRef="#br0">0 7 1104,'12'-6'7267,"9"5"-4506,27 7-3088,-34-4 842,27 2-2933,-34-3 1654</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255"/>
    </inkml:context>
    <inkml:brush xml:id="br0">
      <inkml:brushProperty name="width" value="0.1" units="cm"/>
      <inkml:brushProperty name="height" value="0.1" units="cm"/>
      <inkml:brushProperty name="color" value="#5B2D90"/>
    </inkml:brush>
  </inkml:definitions>
  <inkml:trace contextRef="#ctx0" brushRef="#br0">1 69 1176,'3'-1'6705,"5"-10"-3818,-7 9-2810,0-1 0,0 1 0,1 0 0,-1 0 0,0 0 0,1 0 0,0 1 0,-1-1 0,1 0 0,0 1 0,0-1 0,0 1 0,0-1 0,0 1 0,0 0 1,0 0-1,4-2 0,10 13 35,-2-6 408,5-22-544,-18 16 17,0 1 0,0 0 1,0-1-1,0 1 0,0 0 1,0-1-1,1 1 0,-1 0 1,0 0-1,1 0 0,-1 0 0,1 0 1,-1 1-1,1-1 0,0 0 1,-1 1-1,1-1 0,0 1 1,-1-1-1,3 1 0,-3 1 11,1 0 0,-1 0-1,0 0 1,0 0 0,0 0-1,0 1 1,-1-1 0,1 0-1,0 1 1,0-1 0,-1 0-1,1 1 1,-1-1 0,1 1-1,-1-1 1,0 1 0,0-1-1,1 1 1,-1-1 0,0 1-1,0-1 1,-1 2 0,1-2-11,0-1 0,0 1 0,0-1 0,0 1 0,0-1 1,0 0-1,0 1 0,0-1 0,1 1 0,-1-1 0,0 1 0,0-1 1,0 0-1,0 1 0,1-1 0,-1 0 0,0 1 0,0-1 0,1 1 1,-1-1-1,0 0 0,1 0 0,-1 1 0,0-1 0,1 0 0,-1 0 1,0 1-1,1-1 0,-1 0 0,1 0 0,-1 0 0,0 0 0,1 1 1,-1-1-1,1 0 0,-1 0 0,1 0 0,-1 0 0,1 0 0,0 0 1,11-5-3647,-6 2 2242</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970"/>
    </inkml:context>
    <inkml:brush xml:id="br0">
      <inkml:brushProperty name="width" value="0.1" units="cm"/>
      <inkml:brushProperty name="height" value="0.1" units="cm"/>
      <inkml:brushProperty name="color" value="#5B2D90"/>
    </inkml:brush>
  </inkml:definitions>
  <inkml:trace contextRef="#ctx0" brushRef="#br0">0 19 568,'3'3'2646,"-4"-3"-2599,12-8 1401,-10 6-1392,0 1-1,0 0 1,0 0-1,0 0 1,0 0-1,1 0 1,-1 1-1,0-1 1,0 0-1,1 0 1,-1 1 0,0-1-1,1 1 1,-1-1-1,1 1 1,2-1-1,9 20 337,-3-8 1042,13-20-953,9-8-2261,-29 15 1369</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4.117"/>
    </inkml:context>
    <inkml:brush xml:id="br0">
      <inkml:brushProperty name="width" value="0.1" units="cm"/>
      <inkml:brushProperty name="height" value="0.1" units="cm"/>
      <inkml:brushProperty name="color" value="#5B2D90"/>
    </inkml:brush>
  </inkml:definitions>
  <inkml:trace contextRef="#ctx0" brushRef="#br0">0 71 200,'3'-3'467,"1"1"0,-1-1 0,0 0 0,0 0 0,-1 0 0,1 0 0,-1 0 0,1-1 0,-1 1 0,3-8 0,6-6-675,-11 17 248,0-1 0,1 1 0,-1 0 1,0 0-1,1-1 0,-1 1 0,0 0 0,1 0 0,-1 0 0,1-1 0,-1 1 0,0 0 1,1 0-1,-1 0 0,1 0 0,-1 0 0,1 0 0,-1 0 0,0 0 0,1 0 0,-1 0 0,1 0 1,-1 0-1,1 0 0,-1 0 0,0 0 0,1 1 0,-1-1 0,1 0 0,-1 0 0,0 0 1,1 1-1,-1-1 0,0 0 0,1 0 0,-1 1 0,0-1 0,1 0 0,-1 1 0,0-1 1,0 0-1,1 1 0,-1-1 0,0 1 0,0-1 0,0 0 0,1 1 0,-1-1 0,0 1 1,0-1-1,0 1 0,0 0-26,1 0 0,-1 0 0,0 0 1,1 0-1,-1-1 0,1 1 0,-1 0 1,1 0-1,0-1 0,-1 1 0,1 0 1,0-1-1,-1 1 0,1 0 0,0-1 1,0 1-1,0-1 0,-1 0 0,1 1 1,0-1-1,0 0 0,0 1 0,0-1 0,0 0 1,0 0-1,0 0 0,0 0 0,-1 0 1,1 0-1,0 0 0,0 0 0,0 0 1,0 0-1,0 0 0,0-1 0,0 1 1,0 0-1,0-1 0,-1 1 0,1 0 0,0-1 1,0 1-1,0-1 0,-1 0 0,2 0 1,9-13 2,-2 2-58,-9 12 41,0 0 0,0 0 1,0 0-1,0-1 0,1 1 0,-1 0 1,0 0-1,0 0 0,1 0 1,-1 0-1,0 0 0,0 0 0,0 0 1,1 0-1,-1 0 0,0 0 0,0 0 1,0 0-1,1 0 0,-1 0 0,0 0 1,0 0-1,1 0 0,-1 0 0,0 0 1,0 0-1,0 0 0,1 1 0,-1-1 1,0 0-1,0 0 0,0 0 0,0 0 1,1 0-1,-1 1 0,0-1 0,0 0 1,0 0-1,0 0 0,0 1 0,1-1 1,-1 0-1,0 0 0,0 0 0,0 1 1,21 14-748,-16-13 421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5.878"/>
    </inkml:context>
    <inkml:brush xml:id="br0">
      <inkml:brushProperty name="width" value="0.1" units="cm"/>
      <inkml:brushProperty name="height" value="0.1" units="cm"/>
      <inkml:brushProperty name="color" value="#5B2D90"/>
    </inkml:brush>
  </inkml:definitions>
  <inkml:trace contextRef="#ctx0" brushRef="#br0">0 61 2176,'4'-6'5941,"17"-23"-5029,-5 6-535,-15 23-373,-1-1-1,1 1 0,-1 0 1,1-1-1,-1 1 0,1 0 1,-1 0-1,1 0 0,-1 0 1,1-1-1,-1 1 0,1 0 1,-1 0-1,1 0 0,0 0 1,-1 0-1,1 0 0,-1 0 1,1 1-1,-1-1 0,1 0 1,-1 0-1,1 0 0,-1 0 1,1 1-1,0-1 0,2 3 15,0 0 0,-1 0 0,1 0-1,-1 0 1,0 0 0,0 1 0,0-1-1,0 1 1,0-1 0,0 5-1,-1-7-10,-1 0-1,0 0 0,0 0 0,1 0 0,-1 0 1,1 0-1,-1 0 0,1 1 0,-1-1 0,1 0 1,0-1-1,-1 1 0,1 0 0,0 0 0,0 0 1,0 0-1,-1-1 0,1 1 0,0 0 0,0-1 1,0 1-1,0 0 0,0-1 0,1 1 0,-1-1 1,0 0-1,0 1 0,0-1 0,2 0 0,0-1-15,-1 0 0,1 0 0,-1 0 0,0-1 0,0 1 0,1-1 0,-1 0 0,0 1 0,-1-1 0,4-3 0,-4 3-1,2 0 1,-1-1-1,0 1 0,0 0 0,1 0 1,-1 1-1,1-1 0,-1 0 0,1 1 1,0 0-1,0 0 0,2-1 0,-4 2 19,0 0-1,0 0 1,0 0-1,0 1 0,0-1 1,0 0-1,-1 1 1,1-1-1,0 1 0,0-1 1,0 1-1,-1 0 1,1-1-1,0 1 0,-1-1 1,1 1-1,0 0 1,-1 0-1,1-1 0,-1 1 1,1 0-1,-1 0 0,0 0 1,1 0-1,-1 0 1,0-1-1,1 3 0,12 17-1241,3-16-2836,-12-5 2934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6.487"/>
    </inkml:context>
    <inkml:brush xml:id="br0">
      <inkml:brushProperty name="width" value="0.1" units="cm"/>
      <inkml:brushProperty name="height" value="0.1" units="cm"/>
      <inkml:brushProperty name="color" value="#5B2D90"/>
    </inkml:brush>
  </inkml:definitions>
  <inkml:trace contextRef="#ctx0" brushRef="#br0">0 38 1840,'7'12'3088,"-1"-13"-1536,7-21-1462,-13 20-158,0 1-1,1-1 1,-1 1-1,1 0 1,-1-1-1,1 1 0,0-1 1,-1 1-1,1 0 1,0 0-1,0-1 1,0 1-1,0 0 0,0 0 1,0 0-1,0 0 1,1 0-1,-1 0 1,0 1-1,2-2 0,-1 3 76,-1-1 0,0 1 0,0 0 0,0 0 0,0 0 0,0 0 0,0 0 0,0 0 0,0 0 0,0 0 0,0 1 0,0-1 0,-1 0 0,1 0 0,0 3 0,-1-3-8,0-1 1,1 1-1,-1 0 0,0 0 0,0 0 1,1 0-1,-1 0 0,0-1 0,1 1 1,-1 0-1,1 0 0,-1 0 0,1-1 1,0 1-1,-1 0 0,1-1 0,-1 1 1,1-1-1,0 1 0,0-1 0,-1 1 1,1-1-1,0 1 0,0-1 0,0 0 1,0 1-1,-1-1 0,1 0 0,0 0 1,0 1-1,0-1 0,0 0 0,0 0 1,0 0-1,0 0 0,0 0 0,-1 0 1,1-1-1,0 1 0,0 0 0,0 0 1,0-1-1,0 1 0,-1 0 0,1-1 1,0 1-1,0-1 0,-1 1 0,1-1 1,1-1-1,10-8-2109,-10 8 1433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259"/>
    </inkml:context>
    <inkml:brush xml:id="br0">
      <inkml:brushProperty name="width" value="0.1" units="cm"/>
      <inkml:brushProperty name="height" value="0.1" units="cm"/>
      <inkml:brushProperty name="color" value="#5B2D90"/>
    </inkml:brush>
  </inkml:definitions>
  <inkml:trace contextRef="#ctx0" brushRef="#br0">0 100 496,'15'-10'5644,"9"-22"-4068,-15 20-1498,5-4-37,-13 21 41,-2-4-76,1 1 0,0-1 0,-1 1 0,1-1 0,0 1 0,0-1 0,0 1 0,0-1 0,0 1 0,1-1 0,-1 1 0,0-1 0,1 1 0,-1-1 0,1 0 0,-1 1 0,1-1 0,0 1 0,0-1 0,1 2 0,-1-3-6,0 0 0,0 0 0,0 0 0,0 0-1,0 0 1,0 0 0,0 0 0,0 0 0,0-1 0,0 1 0,0 0 0,0-1 0,0 1-1,0 0 1,0-1 0,0 1 0,0-1 0,0 0 0,0 1 0,0-1 0,0 0-1,-1 1 1,1-1 0,0 0 0,-1 0 0,1 0 0,0 0 0,-1 0 0,1-1 0,21-28-348,-6 8-111,-15 23 449,-1-1-1,1 0 1,-1 0 0,1 1 0,-1-1 0,1 0 0,-1 0 0,1 1 0,-1-1-1,0 1 1,1-1 0,-1 0 0,1 1 0,-1-1 0,0 1 0,0-1 0,1 1-1,-1-1 1,0 1 0,0-1 0,1 1 0,-1-1 0,0 1 0,0 0 0,0-1-1,0 1 1,5 10 44,3-5-1132,-3-6 684</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973"/>
    </inkml:context>
    <inkml:brush xml:id="br0">
      <inkml:brushProperty name="width" value="0.1" units="cm"/>
      <inkml:brushProperty name="height" value="0.1" units="cm"/>
      <inkml:brushProperty name="color" value="#5B2D90"/>
    </inkml:brush>
  </inkml:definitions>
  <inkml:trace contextRef="#ctx0" brushRef="#br0">1 42 904,'8'-8'4574,"8"-7"-3817,-14 14-792,-1-1 1,0 1 0,1-1 0,0 1-1,-1 0 1,1 0 0,-1 0-1,1 0 1,0 0 0,0 0 0,0 1-1,0-1 1,-1 0 0,1 1-1,0-1 1,3 1 0,-2 19 629,0 3 202,-2-21-787,-1-1-1,0 1 0,1-1 1,-1 1-1,1-1 1,-1 0-1,0 1 0,1-1 1,-1 0-1,1 1 0,-1-1 1,1 0-1,-1 1 0,1-1 1,-1 0-1,1 0 1,0 0-1,-1 0 0,1 1 1,-1-1-1,1 0 0,-1 0 1,1 0-1,0 0 1,-1 0-1,1 0 0,-1 0 1,1-1-1,-1 1 0,1 0 1,0 0-1,-1 0 0,1-1 1,-1 1-1,1 0 1,0-1-1,1 0-237,1-1 1,0 1-1,-1-1 0,1 0 1,-1 0-1,0 0 1,0 0-1,0 0 0,0 0 1,0-1-1,0 1 1,2-4-1,9-12-747,-12 19 1010,0 0-1,0-1 1,-1 1 0,1 0 0,0 0 0,-1 0 0,1 0 0,-1 0 0,1 0 0,-1 0-1,1 0 1,-1 0 0,0 0 0,0 1 0,1-1 0,-1 0 0,0 0 0,0 0-1,0 1 1,4 15 377,-1-15-633,0 0 85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0.057"/>
    </inkml:context>
    <inkml:brush xml:id="br0">
      <inkml:brushProperty name="width" value="0.1" units="cm"/>
      <inkml:brushProperty name="height" value="0.1" units="cm"/>
      <inkml:brushProperty name="color" value="#5B2D90"/>
    </inkml:brush>
  </inkml:definitions>
  <inkml:trace contextRef="#ctx0" brushRef="#br0">1 10 552,'1'0'224,"0"0"0,0 0-1,0 0 1,0 1 0,-1-1 0,1 0 0,0 1-1,0-1 1,0 1 0,0-1 0,-1 1-1,1-1 1,0 1 0,0-1 0,-1 1-1,1 0 1,0 0 0,0 0 0,-1 0-78,1 0 1,-1-1-1,1 1 0,-1-1 1,0 1-1,1-1 1,-1 1-1,1-1 1,0 0-1,-1 1 0,1-1 1,-1 0-1,1 1 1,0-1-1,-1 0 0,1 0 1,0 1-1,-1-1 1,1 0-1,0 0 1,0 0-1,14-10-915,-13 9 750,-1-1-1,0 1 1,1 0 0,-1 0-1,1-1 1,-1 1-1,1 0 1,-1 0 0,1 0-1,0 0 1,0 1 0,-1-1-1,1 0 1,0 1-1,0-1 1,0 1 0,0 0-1,0 0 1,0 0-1,-1-1 1,1 2 0,0-1-1,0 0 1,0 0 0,0 1-1,0-1 1,0 1-1,0-1 1,-1 1 0,1 0-1,0 0 1,-1 0-1,1 0 1,0 0 0,-1 0-1,1 0 1,-1 0-1,3 3 1,5-1-1513,-5-3 933</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1.890"/>
    </inkml:context>
    <inkml:brush xml:id="br0">
      <inkml:brushProperty name="width" value="0.1" units="cm"/>
      <inkml:brushProperty name="height" value="0.1" units="cm"/>
      <inkml:brushProperty name="color" value="#5B2D90"/>
    </inkml:brush>
  </inkml:definitions>
  <inkml:trace contextRef="#ctx0" brushRef="#br0">0 34 3441,'11'-8'2755,"10"-12"1642,-21 20-4379,1-1-1,-1 1 1,0-1 0,1 1 0,-1-1-1,0 1 1,1 0 0,-1-1 0,1 1-1,-1 0 1,1 0 0,-1-1-1,1 1 1,-1 0 0,1 0 0,-1-1-1,1 1 1,-1 0 0,1 0 0,-1 0-1,1 0 1,0 0 0,-1 0 0,1 0-1,-1 0 1,1 0 0,-1 0 0,1 0-1,-1 1 1,1-1 0,-1 0-1,1 0 1,-1 0 0,1 1 0,-1-1-1,1 0 1,-1 1 0,1-1 0,-1 0-1,1 1 1,-1-1 0,0 0 0,1 1-1,-1-1 1,0 1 0,1-1-1,-1 1 1,1 0 16,0 0 0,0 0-1,0 0 1,0 0 0,0 0-1,1-1 1,-1 1 0,0 0-1,0-1 1,0 1 0,1-1-1,-1 1 1,0-1 0,1 0-1,-1 1 1,1-1 0,-1 0 0,0 0-1,1 0 1,-1 0 0,2 0-1,9-4 65,-11 4-112,0-1-1,0 1 0,1-1 0,-1 1 0,0-1 1,1 1-1,-1 0 0,0 0 0,0 0 1,1 0-1,-1 0 0,0 0 0,1 0 0,-1 0 1,0 1-1,1-1 0,-1 0 0,0 1 0,0-1 1,0 1-1,1-1 0,-1 1 0,0 0 1,0-1-1,0 1 0,0 0 0,0 0 0,2 2 1,1 0 90,-2-3-77,-1 1 1,1-1 0,-1 0-1,1 0 1,-1 0 0,0 0-1,1 0 1,-1 0 0,1 0 0,-1 0-1,1-1 1,-1 1 0,0-1-1,1 1 1,-1-1 0,0 1-1,1-1 1,-1 0 0,0 1 0,0-1-1,0 0 1,2-1 0,21-8 67,-23 10-61,0 1 0,0-1 0,-1 1 0,1-1 1,0 1-1,0-1 0,0 1 0,-1-1 0,1 1 0,0 0 0,-1-1 0,1 1 1,0 0-1,-1 0 0,1 0 0,-1-1 0,1 1 0,-1 0 0,0 0 0,1 0 0,-1 0 1,0 0-1,1 0 0,-1 0 0,0 0 0,0 0 0,0 0 0,0 0 0,0 1 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41.49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288"/>
    </inkml:context>
    <inkml:brush xml:id="br0">
      <inkml:brushProperty name="width" value="0.1" units="cm"/>
      <inkml:brushProperty name="height" value="0.1" units="cm"/>
      <inkml:brushProperty name="color" value="#00A0D7"/>
    </inkml:brush>
  </inkml:definitions>
  <inkml:trace contextRef="#ctx0" brushRef="#br0">790 342 2473,'-3'-10'1360,"2"6"-904,1-1-1,-1 1 1,-1 0-1,1 0 1,-1 0-1,0 0 1,0 0-1,0 0 1,0 0-1,0 1 1,-1-1-1,0 1 1,0-1-1,0 1 1,-4-3-1,6 6-420,-1 0-1,1 0 1,0 0-1,0 1 1,0-1-1,0 1 1,-1-1-1,1 1 1,0-1-1,0 1 1,0-1-1,0 1 1,0 0-1,0 0 1,1 0 0,-1-1-1,0 1 1,0 0-1,0 0 1,1 0-1,-1 0 1,0 2-1,-19 31 3,16-28 16,-19 46-35,-7 8 43,30-60-51,0 0 1,0 1-1,0-1 0,0 1 0,0-1 1,-1 0-1,1 1 0,0-1 1,0 0-1,-1 1 0,1-1 1,0 0-1,0 0 0,-1 1 0,1-1 1,0 0-1,-1 0 0,1 1 1,0-1-1,-1 0 0,1 0 1,-1 0-1,1 0 0,0 1 0,-1-1 1,1 0-1,-1 0 0,1 0 1,0 0-1,-1 0 0,1 0 1,-1 0-1,1 0 0,0 0 0,-1 0 1,1 0-1,-1-1 0,1 1 1,0 0-1,-1 0 0,1 0 1,-1-1-1,-8-19 671,2-26 445,7 19-588,-3-48 69,3 70-571,-1-1-1,0 1 1,0 0 0,-1 0-1,1 0 1,-1 0 0,0 0-1,-1 0 1,1 0 0,-6-8-1,7 12-23,-1 0-1,1 0 0,0 0 0,-1 0 0,1 0 1,-1 0-1,0 0 0,1 0 0,-1 1 0,1-1 1,-1 1-1,0-1 0,0 1 0,1 0 0,-1-1 1,0 1-1,0 0 0,1 0 0,-1 0 0,0 0 0,0 1 1,0-1-1,1 0 0,-1 1 0,0-1 0,1 1 1,-1 0-1,0-1 0,1 1 0,-1 0 0,1 0 1,-3 2-1,-7 5-44,0 0 1,0 1-1,-12 12 0,12-10 70,-7 6-102,12-10 12,-1 0-1,0-1 1,-1 0 0,0 0 0,1-1 0,-12 6 0,19-12 54,-1 1 0,1-1 0,0 1 0,0-1-1,-1 1 1,1-1 0,0 0 0,0 1 0,0-1 0,-1 1 0,1-1 0,0 0-1,0 1 1,0-1 0,0 0 0,0 1 0,0-1 0,0 0 0,1 1 0,-1-1 0,0 1-1,0-1 1,0 0 0,1 1 0,-1-1 0,0 1 0,1-2 0,6-20 27,1 4-16,-4 12-7,-1-1 0,0 1 1,0-1-1,0 0 0,-1 0 0,0 0 1,0 0-1,-1 0 0,0 0 1,0 0-1,-1 0 0,0-11 0,-1 18-20,1-1 1,-1 0-1,1 1 0,-1-1 0,1 0 0,-1 1 0,0-1 0,1 1 0,-1-1 0,0 1 1,1-1-1,-1 1 0,0 0 0,0-1 0,1 1 0,-1 0 0,0-1 0,0 1 0,0 0 1,0 0-1,1 0 0,-1 0 0,0 0 0,0 0 0,0 0 0,0 0 0,1 0 0,-1 0 1,0 1-1,0-1 0,0 0 0,1 0 0,-1 1 0,0-1 0,0 1 0,0 0 0,-33 15-744,32-15 722,-56 40-532,48-32 578,-1-1 1,0 0 0,0 0 0,-1-1-1,0-1 1,-25 10 0,35-15-1,0 0 0,1-1 0,-1 1 0,0-1 0,0 1 0,0-1 0,0 0 0,1 1 0,-1-1 0,0 0 0,0 0 0,0-1 0,0 1 0,0 0 0,1 0 0,-1-1 0,0 1 0,0-1 0,0 0 0,1 0-1,-1 1 1,0-1 0,1 0 0,-1 0 0,1-1 0,-1 1 0,1 0 0,0 0 0,-1-1 0,1 1 0,0-1 0,0 1 0,0-1 0,0 1 0,0-1 0,0 0 0,0 1 0,0-3 0,0 0 10,1 0 0,0 0-1,-1 0 1,1 0 0,1 0 0,-1 0 0,0 0-1,1 0 1,0 0 0,0 0 0,0 1-1,1-1 1,-1 0 0,1 1 0,0-1 0,0 1-1,2-5 1,4-3-16,-2 5 4,-2 0 0,1 0 1,-1-1-1,0 0 1,-1 0-1,5-12 1,-7 17-7,-1 1 0,0-1 0,0 0 0,0 1 0,0-1 0,0 1 0,0-1 0,0 0 0,-1 1 0,1-1 1,-1 1-1,1-1 0,-1 1 0,1-1 0,-1 1 0,0-1 0,0 1 0,0 0 0,0-1 0,0 1 0,0 0 0,0 0 0,0 0 0,0-1 0,-1 1 0,1 1 0,0-1 1,-1 0-1,1 0 0,-1 0 0,1 1 0,-1-1 0,1 1 0,-1-1 0,1 1 0,-1-1 0,1 1 0,-3 0 0,-7-2 14,1 0 0,-1 1 1,0 0-1,1 1 0,-19 2 0,18-1 33,0-1 1,1 0-1,-1 0 0,-19-4 0,30 4-57,-1 0-1,0 0 0,1 0 1,-1 0-1,1 0 1,-1 0-1,1-1 0,-1 1 1,1 0-1,-1 0 1,1-1-1,-1 1 0,1 0 1,-1 0-1,1-1 1,0 1-1,-1-1 0,1 1 1,-1 0-1,1-1 1,0 1-1,-1-1 0,1 1 1,0-1-1,0 1 1,-1-1-1,1 1 0,0-1 1,0 1-1,0-1 1,0 1-1,0-1 0,0 0 1,0 1-1,0-1 1,0 1-1,0-1 0,0 1 1,0-1-1,0 1 1,0-1-1,0 1 1,0-1-1,1 0 0,-1 1 1,0-1-1,0 1 1,1 0-1,-1-1 0,0 1 1,1-1-1,-1 1 1,0-1-1,1 1 0,-1 0 1,1-1-1,-1 1 1,1 0-1,-1-1 0,1 1 1,0 0-1,31-25-2159,-2 9 1208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331"/>
    </inkml:context>
    <inkml:brush xml:id="br0">
      <inkml:brushProperty name="width" value="0.1" units="cm"/>
      <inkml:brushProperty name="height" value="0.1" units="cm"/>
      <inkml:brushProperty name="color" value="#00A0D7"/>
    </inkml:brush>
  </inkml:definitions>
  <inkml:trace contextRef="#ctx0" brushRef="#br0">0 6 2953,'8'6'6227,"9"-6"-3973,21-7-2183,-33 6 403,13-2-662,-5 3-2764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2.659"/>
    </inkml:context>
    <inkml:brush xml:id="br0">
      <inkml:brushProperty name="width" value="0.1" units="cm"/>
      <inkml:brushProperty name="height" value="0.1" units="cm"/>
      <inkml:brushProperty name="color" value="#00A0D7"/>
    </inkml:brush>
  </inkml:definitions>
  <inkml:trace contextRef="#ctx0" brushRef="#br0">1 0 1496,'10'5'8203,"-9"-4"-8196,0-1 0,0 1 0,0 0-1,1-1 1,-1 1 0,0 0-1,0-1 1,1 0 0,-1 1 0,0-1-1,1 0 1,-1 0 0,0 1 0,1-1-1,-1 0 1,0 0 0,1 0 0,1-1-1,6-2-1933,-4 0 1261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093"/>
    </inkml:context>
    <inkml:brush xml:id="br0">
      <inkml:brushProperty name="width" value="0.1" units="cm"/>
      <inkml:brushProperty name="height" value="0.1" units="cm"/>
      <inkml:brushProperty name="color" value="#00A0D7"/>
    </inkml:brush>
  </inkml:definitions>
  <inkml:trace contextRef="#ctx0" brushRef="#br0">0 0 2136,'4'18'6389,"3"5"-5260,6 23-5555,-13-40 3391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762"/>
    </inkml:context>
    <inkml:brush xml:id="br0">
      <inkml:brushProperty name="width" value="0.1" units="cm"/>
      <inkml:brushProperty name="height" value="0.1" units="cm"/>
      <inkml:brushProperty name="color" value="#00A0D7"/>
    </inkml:brush>
  </inkml:definitions>
  <inkml:trace contextRef="#ctx0" brushRef="#br0">1 1 1560,'2'-1'5989,"4"3"-4613,-5 7-1361,0 0 1,-1 0 0,-1 0-1,1 0 1,-3 12 0,0 6-3770,2-20 2642</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4.244"/>
    </inkml:context>
    <inkml:brush xml:id="br0">
      <inkml:brushProperty name="width" value="0.1" units="cm"/>
      <inkml:brushProperty name="height" value="0.1" units="cm"/>
      <inkml:brushProperty name="color" value="#00A0D7"/>
    </inkml:brush>
  </inkml:definitions>
  <inkml:trace contextRef="#ctx0" brushRef="#br0">1 9 2897,'10'-1'5427,"32"-2"-5328,-25 0-2013,-12 1 1246</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0.541"/>
    </inkml:context>
    <inkml:brush xml:id="br0">
      <inkml:brushProperty name="width" value="0.1" units="cm"/>
      <inkml:brushProperty name="height" value="0.1" units="cm"/>
      <inkml:brushProperty name="color" value="#00A0D7"/>
    </inkml:brush>
  </inkml:definitions>
  <inkml:trace contextRef="#ctx0" brushRef="#br0">87 17 2152,'-25'3'7785,"18"7"-7037,10-6-311,16-9-149,-3-9-197,-16 14-76,0-1 0,0 0 0,0 1 1,0-1-1,0 1 0,0-1 0,0 1 0,0-1 1,-1 1-1,1-1 0,0 1 0,0-1 0,0 1 1,-1-1-1,1 1 0,0-1 0,-1 1 0,1-1 0,0 1 1,-1-1-1,1 1 0,-1 0 0,1-1 0,-1 1 1,1 0-1,-1 0 0,1-1 0,-1 1 0,1 0 1,-1 0-1,1-1 0,-1 1 0,1 0 0,-1 0 1,1 0-1,-1 0 0,1 0 0,-2 0 0,-1 0 2,0 0 0,0 0 0,0 0 0,0 0-1,0 0 1,0 1 0,0-1 0,0 1 0,0 0 0,0 0 0,0 0-1,1 1 1,-1-1 0,0 1 0,1-1 0,-1 1 0,1 0 0,-3 2-1,4-3-1,0-1 0,0 1-1,0-1 1,1 1 0,-1-1-1,0 1 1,0 0 0,1 0-1,-1-1 1,0 1-1,1 0 1,-1 0 0,1 0-1,-1 0 1,1 0 0,0-1-1,-1 1 1,1 0 0,0 0-1,-1 0 1,1 0 0,0 0-1,0 0 1,0 0-1,0 0 1,0 0 0,0 0-1,0 0 1,0 0 0,1 0-1,-1 0 1,0 0 0,0 0-1,1 0 1,-1 0 0,1 0-1,-1 0 1,1 0-1,-1 0 1,1-1 0,0 1-1,-1 0 1,1 0 0,0-1-1,0 1 1,-1 0 0,1-1-1,0 1 1,0-1 0,0 1-1,0-1 1,0 0-1,1 1 1,1 0 6,0 0-1,-1-1 1,1 0-1,0 0 1,-1 0 0,1 0-1,0 0 1,0 0-1,-1 0 1,5-2-1,-6 2-12,0 0-1,0 0 1,0 0-1,0-1 1,0 1 0,0 0-1,0-1 1,0 1-1,0 0 1,-1-1-1,1 1 1,0-1-1,0 1 1,0-1-1,0 1 1,-1-1-1,1 0 1,0 0-1,-1 1 1,1-1-1,-1 0 1,1 0-1,-1 1 1,1-1-1,-1 0 1,1 0-1,-1 0 1,0 0-1,1 0 1,-1 0-1,0-2 1,0 2 9,-1 0-1,0 0 1,1 0-1,-1 0 1,0 0-1,0 0 1,1 0 0,-1 1-1,0-1 1,0 0-1,0 0 1,0 1 0,0-1-1,0 1 1,0-1-1,0 1 1,-1-1-1,1 1 1,0-1 0,0 1-1,0 0 1,-1 0-1,1 0 1,0 0 0,0 0-1,0 0 1,-1 0-1,1 0 1,0 0-1,0 0 1,0 1 0,-2-1-1,-1 1 32,1-1 0,-1 1 0,1 0 1,-1 0-1,1 0 0,0 0 0,-1 0 0,1 1 0,-6 3 0,8-4-34,0 0 0,1 0 0,-1 0 1,1 0-1,-1 0 0,0 0 0,1 0 0,0 0 0,-1 0 0,1 0 0,0 0 0,-1 1 0,1-1 0,0 0 1,0 0-1,0 0 0,0 0 0,0 0 0,0 1 0,0-1 0,1 0 0,-1 0 0,0 0 0,1 0 1,-1 0-1,1 0 0,-1 0 0,1 0 0,-1 0 0,1 0 0,0 0 0,-1 0 0,1 0 0,0 0 1,1 1-1,-1-1-11,0 0 0,0 0 0,0 0 0,0 0 0,0-1 0,0 1 0,1 0 0,-1 0 1,0-1-1,1 1 0,-1 0 0,0-1 0,1 0 0,-1 1 0,0-1 0,1 0 0,-1 0 0,1 1 1,-1-1-1,1 0 0,-1-1 0,1 1 0,-1 0 0,0 0 0,1-1 0,-1 1 0,1 0 0,2-2 1,-3 2-1,0-1 0,0 1 1,0-1-1,0 1 1,0-1-1,0 1 1,0-1-1,0 1 0,0-1 1,0 0-1,-1 0 1,1 1-1,0-1 1,0 0-1,-1 0 0,1 0 1,0 0-1,-1 0 1,1 0-1,-1 0 1,1 0-1,-1 0 0,0 0 1,1 0-1,-1 0 1,0 0-1,0 0 1,0-1-1,0 1 0,0 0 1,0 0-1,0 0 1,0 0-1,0 0 1,-1 0-1,1 0 0,-1-2 1,0 2-1,-1-1 0,1 1 0,-1 0 0,1 0 0,-1 0-1,0 0 1,0 0 0,0 0 0,1 0 0,-1 1 0,0-1 0,0 1 0,0-1 0,0 1 0,0 0 0,0-1 0,0 1 0,0 0 0,0 1-1,0-1 1,-3 1 0,4-2-3,0 1-1,0 0 1,0 0-1,0 0 0,1 0 1,-1 0-1,0 0 1,0 1-1,0-1 1,0 0-1,0 0 0,0 0 1,1 1-1,-1-1 1,0 1-1,0-1 1,0 0-1,1 1 0,-1 0 1,0-1-1,0 1 1,1-1-1,-1 1 1,1 0-1,-1-1 0,1 1 1,-1 0-1,1 0 1,-1-1-1,1 1 1,-1 0-1,1 0 0,0 0 1,0 0-1,-1 0 1,1-1-1,0 1 1,0 0-1,0 0 1,0 2-1,1-2 2,-1 1-1,1-1 1,0 1 0,0-1-1,0 0 1,0 1 0,0-1 0,0 0-1,1 0 1,-1 0 0,0 0-1,1 0 1,-1 0 0,0 0-1,1 0 1,-1 0 0,1-1 0,0 1-1,-1-1 1,1 1 0,3 0-1,0-1 5,0 0-1,1 0 1,-1-1-1,1 0 1,-1 0-1,0 0 1,8-3-1,7-9 7,-20 13-10,1-1-1,-1 1 1,0-1-1,0 0 1,0 1-1,1-1 1,-1 0-1,0 1 1,0-1-1,0 0 1,0 1-1,0-1 1,0 1-1,0-1 1,-1 0-1,1 1 1,0-1-1,0 0 1,0 1-1,-1-1 1,1 1-1,0-1 1,0 0-1,-1 1 1,1-1-1,-1 1 1,1-1-1,0 1 1,-1-1-1,1 1 0,-2-1 1,-2-1-4,0 0-1,0 0 1,0 0 0,0 0-1,0 1 1,0 0 0,0 0-1,-1 0 1,-6 0 0,9 1-2,1-1 1,-1 1-1,1-1 1,-1 1 0,1 0-1,-1 0 1,1 0-1,-1 0 1,1 0 0,-1 0-1,1 0 1,-1 1-1,1-1 1,-1 0 0,1 1-1,-1-1 1,1 1-1,-1 0 1,1-1 0,0 1-1,0 0 1,-1 0-1,1 0 1,0 0 0,0 0-1,0 0 1,0 0-1,0 0 1,-1 2 0,2-2 0,1 1 1,-1 0 0,1-1 0,-1 1 0,1-1 0,0 1 0,0-1-1,0 1 1,0-1 0,0 1 0,0-1 0,0 0 0,0 0-1,1 1 1,-1-1 0,0 0 0,1 0 0,-1 0 0,1 0 0,-1-1-1,1 1 1,-1 0 0,1-1 0,-1 1 0,1-1 0,0 1-1,0-1 1,-1 0 0,4 0 0,-3-10-2411,-5 5 1777</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1.598"/>
    </inkml:context>
    <inkml:brush xml:id="br0">
      <inkml:brushProperty name="width" value="0.1" units="cm"/>
      <inkml:brushProperty name="height" value="0.1" units="cm"/>
      <inkml:brushProperty name="color" value="#00A0D7"/>
    </inkml:brush>
  </inkml:definitions>
  <inkml:trace contextRef="#ctx0" brushRef="#br0">0 39 1240,'25'-9'3611,"-23"8"-3574,0 0-1,0 0 1,0 0 0,0 0 0,0-1-1,0 1 1,0 0 0,-1-1 0,1 1-1,-1-1 1,1 0 0,-1 0 0,1 0 0,-1 1-1,0-1 1,2-4 0,4 48 2649,-6-41-2675,-1 0 1,0 0-1,0-1 1,1 1 0,-1 0-1,0 0 1,1-1-1,-1 1 1,1 0-1,-1-1 1,1 1-1,-1 0 1,1-1 0,-1 1-1,1-1 1,-1 1-1,1-1 1,0 1-1,-1-1 1,1 0 0,0 1-1,0-1 1,-1 0-1,1 1 1,0-1-1,0 0 1,0 0-1,-1 0 1,1 1 0,0-1-1,0 0 1,0 0-1,-1 0 1,1-1-1,0 1 1,0 0-1,0 0 1,-1 0 0,1-1-1,0 1 1,0 0-1,-1-1 1,1 1-1,0 0 1,-1-1 0,1 1-1,0-1 1,0 0-1,50-31-17,-30 18-10,-18 16-51,-8 7 106,-12 20 355,6-12 288,11-16-680,-1 0-1,1-1 1,-1 1 0,1 0 0,0-1-1,0 1 1,-1 0 0,1-1-1,0 1 1,0 0 0,0 0-1,0-1 1,0 1 0,0 0-1,0 0 1,0-1 0,0 1-1,0 0 1,0 0 0,0-1-1,0 1 1,1 0 0,-1-1 0,0 1-1,0 0 1,1-1 0,-1 1-1,1 0 1,-1-1 0,1 1-1,-1-1 1,1 1 0,-1-1-1,1 1 1,-1-1 0,1 1-1,-1-1 1,1 1 0,0-1 0,-1 0-1,1 1 1,0-1 0,1 0-1,43 6-1763,-42-6 1547,1 0-1,-1 0 1,1 0-1,0 1 1,-1-1-1,1 1 1,-1 0-1,1 0 1,-1 0 0,1 0-1,-1 0 1,5 3-1,-8-3 221,1 0-1,-1 0 1,0 0-1,0 0 1,0 0-1,0 0 1,0 0-1,0 0 1,0-1-1,0 1 1,0 0-1,0 0 0,-1 0 1,1 0-1,0 0 1,-1 0-1,1 0 1,0-1-1,-1 1 1,1 0-1,-1 0 1,1 0-1,-1-1 1,0 1-1,1 0 1,-1-1-1,0 1 1,1-1-1,-1 1 1,0 0-1,0-1 1,0 0-1,-1 1 1,1 0 8,0 0 0,-1 0 1,1 0-1,0 0 0,0 0 1,0 0-1,0 1 0,0-1 0,0 0 1,1 1-1,-1-1 0,0 0 1,1 1-1,-2 1 0,5-3-245,1-1 128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3.368"/>
    </inkml:context>
    <inkml:brush xml:id="br0">
      <inkml:brushProperty name="width" value="0.1" units="cm"/>
      <inkml:brushProperty name="height" value="0.1" units="cm"/>
      <inkml:brushProperty name="color" value="#00A0D7"/>
    </inkml:brush>
  </inkml:definitions>
  <inkml:trace contextRef="#ctx0" brushRef="#br0">201 142 2561,'-1'1'159,"-1"-1"0,0 0 1,1 1-1,-1-1 0,1 1 1,-1 0-1,0-1 0,1 1 1,0 0-1,-1 0 0,1 0 1,-3 2-1,-3 1 1265,7-18-1216,0 14-206,0 0 1,1-1-1,-1 1 0,0 0 0,0 0 1,0-1-1,0 1 0,0 0 1,0 0-1,0-1 0,0 1 1,0 0-1,0-1 0,0 1 0,0 0 1,0 0-1,0-1 0,0 1 1,0 0-1,0 0 0,-1 0 1,1-1-1,0 1 0,0 0 0,0 0 1,0-1-1,0 1 0,-1 0 1,1 0-1,0 0 0,0-1 0,0 1 1,-1 0-1,1 0 0,0 0 1,0 0-1,0 0 0,-1 0 1,1-1-1,0 1 0,0 0 0,-1 0 1,1 0-1,0 0 0,-1 0 1,-15 5 479,-9 9 1328,31-35-1782,-5 18-22,0 0-1,0-1 1,0 1-1,0 0 1,-1 0 0,1 0-1,-1 0 1,0-1-1,0 1 1,0 0 0,0 0-1,0-1 1,-2-4 0,1 7-5,1 1 1,-1-1 0,1 1 0,-1 0 0,1-1 0,-1 1-1,0 0 1,1-1 0,-1 1 0,0 0 0,1 0 0,-1 0 0,0-1-1,1 1 1,-1 0 0,0 0 0,0 0 0,1 0 0,-1 0 0,0 0-1,1 1 1,-1-1 0,0 0 0,1 0 0,-1 0 0,0 1-1,1-1 1,-1 0 0,0 1 0,1-1 0,-1 0 0,1 1 0,-2 0-1,-27 18 115,20-13 60,-11 1 406,19-7-575,1 0-1,0 0 0,0 0 1,0 0-1,-1 0 0,1 0 0,0-1 1,0 1-1,0 0 0,-1 0 1,1 0-1,0 0 0,0 0 1,0-1-1,0 1 0,-1 0 1,1 0-1,0 0 0,0 0 0,0-1 1,0 1-1,0 0 0,0 0 1,0-1-1,0 1 0,-1 0 1,1 0-1,0 0 0,0-1 0,0 1 1,0 0-1,0 0 0,0-1 1,0 1-1,0 0 0,1 0 1,-1 0-1,0-1 0,0 1 0,0 0 1,0-1-1,20-38 5,-17 35 1,-1 0 0,1-1 0,-1 1 1,0 0-1,0-1 0,2-8 0,-5 12-8,0 0-1,0 0 1,0 0-1,0 0 1,0 0-1,-1 0 1,1 1-1,0-1 1,0 0-1,-1 1 1,1-1-1,-1 1 1,1 0-1,0-1 1,-1 1 0,1 0-1,-1 0 1,1 0-1,0 0 1,-1 0-1,1 0 1,-3 1-1,-35 2 168,24-2-153,12-4-28,24-10-1311,-11 8 846</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391"/>
    </inkml:context>
    <inkml:brush xml:id="br0">
      <inkml:brushProperty name="width" value="0.1" units="cm"/>
      <inkml:brushProperty name="height" value="0.1" units="cm"/>
      <inkml:brushProperty name="color" value="#00A0D7"/>
    </inkml:brush>
  </inkml:definitions>
  <inkml:trace contextRef="#ctx0" brushRef="#br0">10 225 520,'-1'0'201,"1"0"0,-1-1-1,0 1 1,1 0 0,-1-1-1,1 1 1,-1-1 0,1 1-1,-1-1 1,1 1 0,-1-1 0,1 1-1,0-1 1,-1 0 0,1 1-1,0-1 1,-1 0 0,1 1-1,0-1 1,0 0 0,-1 1 0,1-1-1,0 0 1,0 1 0,0-1-1,0 0 1,0 1 0,0-1-1,0 0 1,0 1 0,1-2-1,19-4 1481,-3 3-1800,-15 3 121,-1 0 0,1 0 0,-1-1 0,0 1 0,1 0 0,-1-1 0,0 0 0,1 1 0,-1-1 0,0 0 0,0 1 0,1-1-1,-1 0 1,0 0 0,0 0 0,0 0 0,0 0 0,0 0 0,-1 0 0,1 0 0,0-1 0,0 1 0,-1 0 0,1-1 0,-1 1-1,1 0 1,-1-1 0,1 1 0,-1 0 0,0-1 0,0 1 0,0-1 0,1 1 0,-2 0 0,1-1 0,0 1 0,0-1 0,0 1-1,-1 0 1,1-1 0,0 1 0,-1-1 0,1 1 0,-1 0 0,0 0 0,-1-2 0,-1-4-8,0 1 0,-1 0-1,0 0 1,0 1 0,-1-1 0,1 1 0,-11-9 0,13 13 5,1 0 0,-1 0 0,1 0 0,-1 0 0,1 0 0,0-1 0,0 1 0,-1 0 0,1-1 0,0 1 0,0-1 0,0 1 0,1-1 0,-2-2 0,2 3 0,0 1 0,0 0 1,0-1-1,1 1 0,-1-1 0,0 1 0,0-1 0,1 1 0,-1 0 1,0-1-1,1 1 0,-1 0 0,0-1 0,1 1 0,-1 0 0,1 0 0,-1-1 1,0 1-1,1 0 0,-1 0 0,1 0 0,-1-1 0,1 1 0,-1 0 1,1 0-1,-1 0 0,1 0 0,-1 0 0,1 0 0,-1 0 0,1 0 0,54 5-43,-50-5 43,-5 1 1,0-1 0,1 0 1,-1 0-1,0 0 0,1 0 0,-1 1 1,0-1-1,1 0 0,-1 0 0,1 0 1,-1 0-1,0 0 0,1 0 0,-1 0 1,1 0-1,-1 0 0,0 0 1,1-1-1,-1 1 0,1 0 0,-1 0 1,0 0-1,1 0 0,-1 0 0,0-1 1,1 1-1,-1 0 0,0 0 0,1-1 1,-1 1-1,0 0 0,0-1 0,1 1 1,-1 0-1,0-1 0,0 1 0,0 0 1,1-1-1,-1 1 0,0 0 1,0-1-1,0 1 0,0-1 0,-9-20 25,5 16-21,0-1 0,0 1 0,-1 1 0,1-1 0,-1 1 0,-7-6 0,18 18-20,14 7 86,-14-12-108,54 19 206,-57-21-218,-1 0 0,1-1-1,0 1 1,0 0 0,0-1 0,0 0-1,0 0 1,0 0 0,1 0 0,-1-1-1,0 1 1,-1-1 0,1 1 0,0-1-1,0 0 1,0 0 0,5-3 0,-5 1-262</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826"/>
    </inkml:context>
    <inkml:brush xml:id="br0">
      <inkml:brushProperty name="width" value="0.1" units="cm"/>
      <inkml:brushProperty name="height" value="0.1" units="cm"/>
      <inkml:brushProperty name="color" value="#00A0D7"/>
    </inkml:brush>
  </inkml:definitions>
  <inkml:trace contextRef="#ctx0" brushRef="#br0">1 1 1616,'1'0'120,"1"0"392,2 1 137,5-1 39,1 0-48,6 0-392,2 0-152,2 0-216,0 0-496,0 0 392</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318"/>
    </inkml:context>
    <inkml:brush xml:id="br0">
      <inkml:brushProperty name="width" value="0.1" units="cm"/>
      <inkml:brushProperty name="height" value="0.1" units="cm"/>
      <inkml:brushProperty name="color" value="#00A0D7"/>
    </inkml:brush>
  </inkml:definitions>
  <inkml:trace contextRef="#ctx0" brushRef="#br0">27 1 1104,'-14'21'64,"2"-1"168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817"/>
    </inkml:context>
    <inkml:brush xml:id="br0">
      <inkml:brushProperty name="width" value="0.1" units="cm"/>
      <inkml:brushProperty name="height" value="0.1" units="cm"/>
      <inkml:brushProperty name="color" value="#00A0D7"/>
    </inkml:brush>
  </inkml:definitions>
  <inkml:trace contextRef="#ctx0" brushRef="#br0">30 0 2553,'-3'8'4526,"-7"25"-1690,2 31-388,1-5-6264,5-48 2647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923"/>
    </inkml:context>
    <inkml:brush xml:id="br0">
      <inkml:brushProperty name="width" value="0.1" units="cm"/>
      <inkml:brushProperty name="height" value="0.1" units="cm"/>
      <inkml:brushProperty name="color" value="#00A0D7"/>
    </inkml:brush>
  </inkml:definitions>
  <inkml:trace contextRef="#ctx0" brushRef="#br0">19 5 1216,'-4'-4'288,"1"4"593,-1 2 143,2 3 128,-1 2 16,2 3-160,0 2-151,2 5-169,2 2-144,4 5-312,1 1-112,2-1-304,0-3-536,1-6 448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452"/>
    </inkml:context>
    <inkml:brush xml:id="br0">
      <inkml:brushProperty name="width" value="0.1" units="cm"/>
      <inkml:brushProperty name="height" value="0.1" units="cm"/>
      <inkml:brushProperty name="color" value="#00A0D7"/>
    </inkml:brush>
  </inkml:definitions>
  <inkml:trace contextRef="#ctx0" brushRef="#br0">8 54 2120,'-8'-4'3137,"8"2"-2337,0-3-320,1 0-120,4 0-151,1-3-73,1 1-224,3-1-353,4-1 265</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981"/>
    </inkml:context>
    <inkml:brush xml:id="br0">
      <inkml:brushProperty name="width" value="0.1" units="cm"/>
      <inkml:brushProperty name="height" value="0.1" units="cm"/>
      <inkml:brushProperty name="color" value="#00A0D7"/>
    </inkml:brush>
  </inkml:definitions>
  <inkml:trace contextRef="#ctx0" brushRef="#br0">5 0 4225,'-4'1'208,"4"4"328,3-2 72,4 1 40,4-1-8,7 2-359,3-2-73,10 1-144,5-1-304,3-3 160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8.814"/>
    </inkml:context>
    <inkml:brush xml:id="br0">
      <inkml:brushProperty name="width" value="0.1" units="cm"/>
      <inkml:brushProperty name="height" value="0.1" units="cm"/>
      <inkml:brushProperty name="color" value="#00A0D7"/>
    </inkml:brush>
  </inkml:definitions>
  <inkml:trace contextRef="#ctx0" brushRef="#br0">1 1 2072,'-1'45'6722,"3"-21"-7968,0-1-1,6 29 0,-4-42 138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315"/>
    </inkml:context>
    <inkml:brush xml:id="br0">
      <inkml:brushProperty name="width" value="0.1" units="cm"/>
      <inkml:brushProperty name="height" value="0.1" units="cm"/>
      <inkml:brushProperty name="color" value="#00A0D7"/>
    </inkml:brush>
  </inkml:definitions>
  <inkml:trace contextRef="#ctx0" brushRef="#br0">1 26 2785,'5'1'1832,"-1"-1"-800,0 0-312,1 0-104,1-3-127,2 2-57,-1-2-120,0 0-48,3 1-88,0 0-40,0 0-80,1-1-8,0 1-32,-1-1-16,-1 2-424,-2 0-560,0 1 568</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734"/>
    </inkml:context>
    <inkml:brush xml:id="br0">
      <inkml:brushProperty name="width" value="0.1" units="cm"/>
      <inkml:brushProperty name="height" value="0.1" units="cm"/>
      <inkml:brushProperty name="color" value="#00A0D7"/>
    </inkml:brush>
  </inkml:definitions>
  <inkml:trace contextRef="#ctx0" brushRef="#br0">0 5 1512,'1'2'5312,"31"2"-4230,4-13-4496,-28 7 2403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0.173"/>
    </inkml:context>
    <inkml:brush xml:id="br0">
      <inkml:brushProperty name="width" value="0.1" units="cm"/>
      <inkml:brushProperty name="height" value="0.1" units="cm"/>
      <inkml:brushProperty name="color" value="#00A0D7"/>
    </inkml:brush>
  </inkml:definitions>
  <inkml:trace contextRef="#ctx0" brushRef="#br0">6 0 2072,'-2'0'2937,"1"3"-2137,1-1-8,-1 2-15,1 1-65,0 4-104,-1-1-72,1 3-152,0 2-56,0 0-144,0 0-64,0 1-88,1-2-24,1-1-408,1-4-528,0-1 536</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445"/>
    </inkml:context>
    <inkml:brush xml:id="br0">
      <inkml:brushProperty name="width" value="0.1" units="cm"/>
      <inkml:brushProperty name="height" value="0.1" units="cm"/>
      <inkml:brushProperty name="color" value="#00A0D7"/>
    </inkml:brush>
  </inkml:definitions>
  <inkml:trace contextRef="#ctx0" brushRef="#br0">4 1 3313,'0'2'120,"0"2"192,-2 1 8,1-1-48,1 0-112</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831"/>
    </inkml:context>
    <inkml:brush xml:id="br0">
      <inkml:brushProperty name="width" value="0.1" units="cm"/>
      <inkml:brushProperty name="height" value="0.1" units="cm"/>
      <inkml:brushProperty name="color" value="#00A0D7"/>
    </inkml:brush>
  </inkml:definitions>
  <inkml:trace contextRef="#ctx0" brushRef="#br0">6 0 1848,'-4'5'-312,"2"-2"160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344"/>
    </inkml:context>
    <inkml:brush xml:id="br0">
      <inkml:brushProperty name="width" value="0.1" units="cm"/>
      <inkml:brushProperty name="height" value="0.1" units="cm"/>
      <inkml:brushProperty name="color" value="#00A0D7"/>
    </inkml:brush>
  </inkml:definitions>
  <inkml:trace contextRef="#ctx0" brushRef="#br0">39 7 5041,'-2'-4'720,"-4"2"569,2 1-33,-1 2-400,-1 2-240,0 2-296,2 0-104,1-1-88,0 1-184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7.217"/>
    </inkml:context>
    <inkml:brush xml:id="br0">
      <inkml:brushProperty name="width" value="0.1" units="cm"/>
      <inkml:brushProperty name="height" value="0.1" units="cm"/>
      <inkml:brushProperty name="color" value="#00A0D7"/>
    </inkml:brush>
  </inkml:definitions>
  <inkml:trace contextRef="#ctx0" brushRef="#br0">9 0 2345,'-2'4'8848,"-4"4"-8850,6-8 27,0 0 1,0 1 0,1-1-1,-1 1 1,1-1-1,-1 0 1,0 1 0,1-1-1,-1 0 1,1 0-1,-1 1 1,1-1-1,-1 0 1,1 0 0,-1 0-1,1 1 1,-1-1-1,1 0 1,-1 0 0,1 0-1,-1 0 1,1 0-1,-1 0 1,1 0 0,-1 0-1,1 0 1,-1 0-1,1 0 1,0-1 0,-1 1-67,-1 0 0,1 0 0,0 0 0,-1 0 0,1 0 0,0 0 0,-1 0 0,1 0 0,0 0 0,-1-1 1,1 1-1,0 0 0,-1 0 0,1 0 0,0 0 0,-1-1 0,1 1 0,0 0 0,0 0 0,-1-1 0,1 1 1,0 0-1,0 0 0,0-1 0,-1 1 0,1 0 0,0-1 0,0 1 0,0 0 0,0-1 0,0 1 0,-1 0 0,1-1 1,0 1-1,0 0 0,0-1 0,0 1 0,0 0 0,0-1 0,0 1 0,0 0 0,0-1 0,1 1 0,-1-1 1,0 1-1,0 0 0,0-1 0,0 1 0,0 0 0,0 0 0,1-1 0,-1 1 0,0 0 0,0-1 0,1 1 0,-1 0 1,0 0-1,0-1 0,1 1 0,-1 0 0,0 0 0,1 0 0,-1 0 0,1-1 0,-6 2-968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780"/>
    </inkml:context>
    <inkml:brush xml:id="br0">
      <inkml:brushProperty name="width" value="0.1" units="cm"/>
      <inkml:brushProperty name="height" value="0.1" units="cm"/>
      <inkml:brushProperty name="color" value="#00A0D7"/>
    </inkml:brush>
  </inkml:definitions>
  <inkml:trace contextRef="#ctx0" brushRef="#br0">2 0 4601,'1'1'608,"0"4"1249,-1-2-1161,-2 0-296,0-1-232</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3.667"/>
    </inkml:context>
    <inkml:brush xml:id="br0">
      <inkml:brushProperty name="width" value="0.1" units="cm"/>
      <inkml:brushProperty name="height" value="0.1" units="cm"/>
      <inkml:brushProperty name="color" value="#00A0D7"/>
    </inkml:brush>
  </inkml:definitions>
  <inkml:trace contextRef="#ctx0" brushRef="#br0">7 1 4457,'0'0'96,"-1"2"-80,0 1 0,-1 2-8,0-1 0,2-1-336,0 0 248</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104"/>
    </inkml:context>
    <inkml:brush xml:id="br0">
      <inkml:brushProperty name="width" value="0.1" units="cm"/>
      <inkml:brushProperty name="height" value="0.1" units="cm"/>
      <inkml:brushProperty name="color" value="#00A0D7"/>
    </inkml:brush>
  </inkml:definitions>
  <inkml:trace contextRef="#ctx0" brushRef="#br0">18 1 3857,'-2'2'344,"-1"2"152,-1 2-296,-1 0-360,1-1 72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523"/>
    </inkml:context>
    <inkml:brush xml:id="br0">
      <inkml:brushProperty name="width" value="0.1" units="cm"/>
      <inkml:brushProperty name="height" value="0.1" units="cm"/>
      <inkml:brushProperty name="color" value="#00A0D7"/>
    </inkml:brush>
  </inkml:definitions>
  <inkml:trace contextRef="#ctx0" brushRef="#br0">16 1 6761,'-6'5'289,"4"1"175,1 1 24,-1-1-184,2 0-16,-2-3-376,0 0-496</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944"/>
    </inkml:context>
    <inkml:brush xml:id="br0">
      <inkml:brushProperty name="width" value="0.1" units="cm"/>
      <inkml:brushProperty name="height" value="0.1" units="cm"/>
      <inkml:brushProperty name="color" value="#00A0D7"/>
    </inkml:brush>
  </inkml:definitions>
  <inkml:trace contextRef="#ctx0" brushRef="#br0">10 1 5041,'0'0'568,"1"2"328,-1 1-327,-1-1-201,-2 0-496,0 0-425,0-2 289</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5.977"/>
    </inkml:context>
    <inkml:brush xml:id="br0">
      <inkml:brushProperty name="width" value="0.1" units="cm"/>
      <inkml:brushProperty name="height" value="0.1" units="cm"/>
      <inkml:brushProperty name="color" value="#00A0D7"/>
    </inkml:brush>
  </inkml:definitions>
  <inkml:trace contextRef="#ctx0" brushRef="#br0">3 0 2152,'3'21'5503,"-6"7"-3775,1 2-2229,5-14-2732,-2-14 2313</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6.551"/>
    </inkml:context>
    <inkml:brush xml:id="br0">
      <inkml:brushProperty name="width" value="0.1" units="cm"/>
      <inkml:brushProperty name="height" value="0.1" units="cm"/>
      <inkml:brushProperty name="color" value="#00A0D7"/>
    </inkml:brush>
  </inkml:definitions>
  <inkml:trace contextRef="#ctx0" brushRef="#br0">0 45 3569,'9'-3'6115,"9"-4"-4332,26-9-1893,24-1-2400,-58 15 2081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175"/>
    </inkml:context>
    <inkml:brush xml:id="br0">
      <inkml:brushProperty name="width" value="0.1" units="cm"/>
      <inkml:brushProperty name="height" value="0.1" units="cm"/>
      <inkml:brushProperty name="color" value="#00A0D7"/>
    </inkml:brush>
  </inkml:definitions>
  <inkml:trace contextRef="#ctx0" brushRef="#br0">5 20 2505,'-5'9'5412,"23"-18"-3540,-9 4-3162,19-6-1396,-17 8 2018</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686"/>
    </inkml:context>
    <inkml:brush xml:id="br0">
      <inkml:brushProperty name="width" value="0.1" units="cm"/>
      <inkml:brushProperty name="height" value="0.1" units="cm"/>
      <inkml:brushProperty name="color" value="#00A0D7"/>
    </inkml:brush>
  </inkml:definitions>
  <inkml:trace contextRef="#ctx0" brushRef="#br0">12 4 2152,'-1'-3'4121,"0"6"-3256,-1 3-153,0 2-48,-1 2-120,1-2-40,2 3-128,0 1-56,2 7-64,1 2-40,1 0-112,1-1-160,2-6-656,-1-3-544,0-6 640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0.576"/>
    </inkml:context>
    <inkml:brush xml:id="br0">
      <inkml:brushProperty name="width" value="0.1" units="cm"/>
      <inkml:brushProperty name="height" value="0.1" units="cm"/>
      <inkml:brushProperty name="color" value="#00A0D7"/>
    </inkml:brush>
  </inkml:definitions>
  <inkml:trace contextRef="#ctx0" brushRef="#br0">0 0 1656,'1'3'336,"-1"1"297,1 3-137,-1 1-232,0 1-96,0 1-104,0 0-24,1-1-24,1 0 8,1 1 0,-1-1-8,1 0-24,-1-1-136,-1-1 88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8.436"/>
    </inkml:context>
    <inkml:brush xml:id="br0">
      <inkml:brushProperty name="width" value="0.1" units="cm"/>
      <inkml:brushProperty name="height" value="0.1" units="cm"/>
      <inkml:brushProperty name="color" value="#00A0D7"/>
    </inkml:brush>
  </inkml:definitions>
  <inkml:trace contextRef="#ctx0" brushRef="#br0">40 42 1544,'1'-9'9672,"-8"12"-7777,11-5-1837,-3 2-55,-1 0 0,1 0 0,-1 0-1,1-1 1,-1 1 0,1 0 0,-1 0-1,0-1 1,1 1 0,-1 0 0,1-1-1,-1 1 1,0 0 0,1-1 0,-1 1-1,0-1 1,1 1 0,-1-1 0,0 1-1,0 0 1,0-1 0,1 1-1,-1-1 1,0 1 0,0-1 0,0 1-1,0-1 1,0 1 0,0-1 0,0 1-1,0-1 1,0 0 0,0 1 0,0-1-1,0 0 1,-15-13 103,-6 9 26,21 5-127,-1 0 0,1 0 0,-1 0-1,1 0 1,-1 0 0,1 0 0,0 0 0,-1 1 0,1-1 0,-1 0-1,1 0 1,0 0 0,-1 0 0,1 1 0,-1-1 0,1 0 0,0 1-1,-1-1 1,1 0 0,0 0 0,0 1 0,-1-1 0,1 0 0,0 1-1,0-1 1,-1 1 0,1-1 0,0 0 0,0 1 0,0-1-1,0 1 1,0-1 0,-1 1 0,1-1 0,0 0 0,0 2 0,1-2-11,-1 1 0,1 0 0,-1 0 1,1-1-1,0 1 0,-1 0 0,1-1 0,0 1 1,-1-1-1,1 1 0,0-1 0,0 1 1,0-1-1,-1 1 0,1-1 0,0 0 1,0 1-1,0-1 0,0 0 0,0 0 0,0 0 1,1 0-1,5-3-2937,-5-2 2039</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165"/>
    </inkml:context>
    <inkml:brush xml:id="br0">
      <inkml:brushProperty name="width" value="0.1" units="cm"/>
      <inkml:brushProperty name="height" value="0.1" units="cm"/>
      <inkml:brushProperty name="color" value="#00A0D7"/>
    </inkml:brush>
  </inkml:definitions>
  <inkml:trace contextRef="#ctx0" brushRef="#br0">14 15 1376,'-13'15'6664,"32"-19"-5259,32-18-4526,-43 18 2406</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619"/>
    </inkml:context>
    <inkml:brush xml:id="br0">
      <inkml:brushProperty name="width" value="0.1" units="cm"/>
      <inkml:brushProperty name="height" value="0.1" units="cm"/>
      <inkml:brushProperty name="color" value="#00A0D7"/>
    </inkml:brush>
  </inkml:definitions>
  <inkml:trace contextRef="#ctx0" brushRef="#br0">0 8 1504,'4'0'3656,"3"1"-1735,18-6-3175,-19 3 272,-1 1 330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2.130"/>
    </inkml:context>
    <inkml:brush xml:id="br0">
      <inkml:brushProperty name="width" value="0.1" units="cm"/>
      <inkml:brushProperty name="height" value="0.1" units="cm"/>
      <inkml:brushProperty name="color" value="#00A0D7"/>
    </inkml:brush>
  </inkml:definitions>
  <inkml:trace contextRef="#ctx0" brushRef="#br0">0 0 3185,'2'3'2048,"-2"1"-808,0 3-199,0 0-73,0 2-200,0 2-136,0 1-304,0 2-120,0-1-152,0 0-24,0-3-72,0 1-200,0 0-840,1-3-1217,-4 3 1265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180"/>
    </inkml:context>
    <inkml:brush xml:id="br0">
      <inkml:brushProperty name="width" value="0.1" units="cm"/>
      <inkml:brushProperty name="height" value="0.1" units="cm"/>
      <inkml:brushProperty name="color" value="#00A0D7"/>
    </inkml:brush>
  </inkml:definitions>
  <inkml:trace contextRef="#ctx0" brushRef="#br0">21 1 808,'-9'44'6085,"6"-35"-6353,1 1 0,-1-1 0,2 1 0,-1 0 0,1 12 0,2-15-120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709"/>
    </inkml:context>
    <inkml:brush xml:id="br0">
      <inkml:brushProperty name="width" value="0.1" units="cm"/>
      <inkml:brushProperty name="height" value="0.1" units="cm"/>
      <inkml:brushProperty name="color" value="#00A0D7"/>
    </inkml:brush>
  </inkml:definitions>
  <inkml:trace contextRef="#ctx0" brushRef="#br0">12 6 2016,'0'0'125,"-1"0"-1,1 0 1,-1 0-1,1 0 0,-1 0 1,1 0-1,-1 0 1,1 0-1,-1 0 0,1 1 1,0-1-1,-1 0 0,1 0 1,-1 1-1,1-1 1,0 0-1,-1 0 0,1 1 1,-1-1-1,1 0 1,0 1-1,0-1 0,-1 1 1,1-1-1,0 0 1,0 1-1,-1-1 0,1 1 1,0-1-1,0 1 0,0-1 1,0 1-1,0-1 1,-1 0-1,1 1 0,0-1 1,0 1-1,0-1 1,0 1-1,1-1 0,-1 1 1,0-1-1,0 1 0,0-1 1,0 1-1,0-1 1,1 1-1,-1 0 0,1-1-64,0 1-1,1 0 0,-1-1 0,0 1 0,0-1 0,1 1 0,-1-1 0,0 0 1,1 1-1,-1-1 0,0 0 0,1 0 0,-1 0 0,0 0 0,1 0 0,1-1 1,14-2-1550,1 0 0,30-12 1,-35 9 642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131"/>
    </inkml:context>
    <inkml:brush xml:id="br0">
      <inkml:brushProperty name="width" value="0.1" units="cm"/>
      <inkml:brushProperty name="height" value="0.1" units="cm"/>
      <inkml:brushProperty name="color" value="#00A0D7"/>
    </inkml:brush>
  </inkml:definitions>
  <inkml:trace contextRef="#ctx0" brushRef="#br0">0 4 1272,'1'13'7087,"1"-13"-7089,-1 0 0,1 0-1,0 0 1,-1 0 0,1 0 0,0 0-1,-1-1 1,1 1 0,0 0-1,-1-1 1,1 0 0,-1 1 0,1-1-1,-1 0 1,1 0 0,-1 0 0,1 0-1,1-1 1,5-3-1238,-4 3 725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522"/>
    </inkml:context>
    <inkml:brush xml:id="br0">
      <inkml:brushProperty name="width" value="0.1" units="cm"/>
      <inkml:brushProperty name="height" value="0.1" units="cm"/>
      <inkml:brushProperty name="color" value="#00A0D7"/>
    </inkml:brush>
  </inkml:definitions>
  <inkml:trace contextRef="#ctx0" brushRef="#br0">25 0 1744,'-3'0'568,"0"1"609,-2 3-129,1 0-232,1 1-32,1 2-40,0 0-15,2 3-89,0-1-104,0 5-208,2 1-104,-1 1-128,-1 1-40,1-2-72,-1-1-200,-1-1-984,0-2-1129,-4 0 1241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454"/>
    </inkml:context>
    <inkml:brush xml:id="br0">
      <inkml:brushProperty name="width" value="0.1" units="cm"/>
      <inkml:brushProperty name="height" value="0.1" units="cm"/>
      <inkml:brushProperty name="color" value="#00A0D7"/>
    </inkml:brush>
  </inkml:definitions>
  <inkml:trace contextRef="#ctx0" brushRef="#br0">14 0 904,'-4'15'4213,"-4"28"-3011,6 21-2177,2-56 504</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877"/>
    </inkml:context>
    <inkml:brush xml:id="br0">
      <inkml:brushProperty name="width" value="0.1" units="cm"/>
      <inkml:brushProperty name="height" value="0.1" units="cm"/>
      <inkml:brushProperty name="color" value="#00A0D7"/>
    </inkml:brush>
  </inkml:definitions>
  <inkml:trace contextRef="#ctx0" brushRef="#br0">1 21 2521,'4'-2'6300,"18"-2"-4791,36-8-6786,-50 10 4377</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295"/>
    </inkml:context>
    <inkml:brush xml:id="br0">
      <inkml:brushProperty name="width" value="0.1" units="cm"/>
      <inkml:brushProperty name="height" value="0.1" units="cm"/>
      <inkml:brushProperty name="color" value="#00A0D7"/>
    </inkml:brush>
  </inkml:definitions>
  <inkml:trace contextRef="#ctx0" brushRef="#br0">1 30 2056,'5'0'3229,"18"2"-2423,13-17-459,0 0-3208,-30 14 2109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29.884"/>
    </inkml:context>
    <inkml:brush xml:id="br0">
      <inkml:brushProperty name="width" value="0.1" units="cm"/>
      <inkml:brushProperty name="height" value="0.1" units="cm"/>
      <inkml:brushProperty name="color" value="#00A0D7"/>
    </inkml:brush>
  </inkml:definitions>
  <inkml:trace contextRef="#ctx0" brushRef="#br0">14 1 1352,'-1'10'7880,"-2"8"-4265,-1 3-3600,1 1 1,0 34-1,3-56-30,4 19-874</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670"/>
    </inkml:context>
    <inkml:brush xml:id="br0">
      <inkml:brushProperty name="width" value="0.1" units="cm"/>
      <inkml:brushProperty name="height" value="0.1" units="cm"/>
      <inkml:brushProperty name="color" value="#00A0D7"/>
    </inkml:brush>
  </inkml:definitions>
  <inkml:trace contextRef="#ctx0" brushRef="#br0">1 0 1184,'0'3'600,"2"2"361,-2-2-121,0 2-32,-2 1-240,2 1-80,-1 3-184,1 0-120,0 1-184,0 0-96,3-1-296,0-1-360,1-3 416</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8:03.534"/>
    </inkml:context>
    <inkml:brush xml:id="br0">
      <inkml:brushProperty name="width" value="0.1" units="cm"/>
      <inkml:brushProperty name="height" value="0.1" units="cm"/>
      <inkml:brushProperty name="color" value="#00A0D7"/>
    </inkml:brush>
  </inkml:definitions>
  <inkml:trace contextRef="#ctx0" brushRef="#br0">0 74 312,'1'1'3105,"0"13"1193,7 18-3006,-8-32-1292,0 1-1,0 0 0,0 0 1,0-1-1,1 1 1,-1 0-1,0 0 0,0-1 1,1 1-1,-1 0 1,0-1-1,1 1 0,-1-1 1,0 1-1,1 0 1,-1-1-1,1 1 0,-1-1 1,1 1-1,0-1 1,-1 1-1,1-1 0,-1 1 1,1-1-1,0 0 1,-1 1-1,1-1 0,0 0 1,-1 0-1,1 0 1,0 1-1,0-1 0,-1 0 1,1 0-1,0 0 1,0 0-1,-1 0 0,1 0 1,0 0-1,0 0 1,-1-1-1,1 1 0,0 0 1,-1 0-1,1-1 1,0 1-1,-1 0 0,1-1 1,0 1-1,-1 0 1,1-1-1,-1 1 0,1-1 1,-1 1-1,1-1 1,-1 0-1,1 1 0,-1-1 1,1 1-1,-1-1 1,1-1-1,0 0 21,0 0 0,0 1 0,-1-1 0,1 0 0,-1 0 0,1 0 0,-1 0 0,0 0 1,1 0-1,-1 0 0,0 0 0,0 0 0,-1 0 0,1-1 0,0 1 0,-1 0 0,1 1 0,-1-1 0,0 0 0,1 0 0,-1 0 0,0 0 0,0 0 0,-2-2 1,2 2-8,0 0 0,0 0 0,0 0 0,0 0 0,0 0 0,0 0 0,1 0 0,-1 0 0,1-1 0,-1 1 0,1 0 0,0 0 0,0 0 0,0-1 0,0 1 0,0 0 0,2-4 0,-2 6-11,0 0 0,1 0-1,-1-1 1,0 1 0,1 0 0,-1 0-1,0 0 1,1 0 0,-1-1 0,0 1 0,1 0-1,-1 0 1,1 0 0,-1 0 0,0 0-1,1 0 1,-1 0 0,1 0 0,-1 0 0,0 0-1,1 0 1,-1 0 0,1 1 0,-1-1-1,0 0 1,1 0 0,-1 0 0,0 0 0,1 1-1,-1-1 1,0 0 0,1 0 0,-1 1-1,0-1 1,1 0 0,-1 1 0,0-1-1,0 0 1,1 1 0,19 18 71,-10-9-18,12-1-16,-13-14-2,-10-27 5,-2 10-48,33 29-2,-13-2 0,6-9 62,-22 3-92,-1 1-1,1 0 1,-1 0-1,1-1 1,-1 1 0,1 0-1,-1-1 1,1 1-1,-1 0 1,0-1-1,1 1 1,-1-1-1,1 1 1,-1 0 0,0-1-1,0 1 1,1-1-1,-1 1 1,0-1-1,0 1 1,1-1 0,-1 1-1,0-1 1,0 0-1,0 1 1,0-1-1,0 1 1,0-1 0,0 1-1,0-1 1,0 1-1,0-1 1,0 0-1,0 1 1,0-1 0,-1 1-1,1-1 1,0 1-1,-1-1 1,-2-4-494</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4.824"/>
    </inkml:context>
    <inkml:brush xml:id="br0">
      <inkml:brushProperty name="width" value="0.1" units="cm"/>
      <inkml:brushProperty name="height" value="0.1" units="cm"/>
      <inkml:brushProperty name="color" value="#5B2D90"/>
    </inkml:brush>
  </inkml:definitions>
  <inkml:trace contextRef="#ctx0" brushRef="#br0">1 55 1296,'47'7'2138,"0"-1"0,1-2 0,61-4-1,145-21-863,-41 2-1069,1154-11 694,-1315 30-839,149-2 146,324 39-1,-510-34-238,-3-2-40,0 0-1,0 1 1,-1 1 0,1 0 0,-1 1 0,1 0-1,-1 0 1,16 11 0,-14-3-815,-15 0 302</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8.444"/>
    </inkml:context>
    <inkml:brush xml:id="br0">
      <inkml:brushProperty name="width" value="0.1" units="cm"/>
      <inkml:brushProperty name="height" value="0.1" units="cm"/>
      <inkml:brushProperty name="color" value="#5B2D90"/>
    </inkml:brush>
  </inkml:definitions>
  <inkml:trace contextRef="#ctx0" brushRef="#br0">0 0 1944,'44'3'3252,"20"3"-3439,109-4 0,-28-2-952,472 8 2321,151 8 714,-654-9-1892,801 28-21,-877-38-1198,-29 2 699</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255"/>
    </inkml:context>
    <inkml:brush xml:id="br0">
      <inkml:brushProperty name="width" value="0.1" units="cm"/>
      <inkml:brushProperty name="height" value="0.1" units="cm"/>
      <inkml:brushProperty name="color" value="#5B2D90"/>
    </inkml:brush>
  </inkml:definitions>
  <inkml:trace contextRef="#ctx0" brushRef="#br0">1 211 1712,'6'-11'5600,"11"-12"-3439,10-8-1135,37-56 1,-30 34-4826,-31 48 2681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706"/>
    </inkml:context>
    <inkml:brush xml:id="br0">
      <inkml:brushProperty name="width" value="0.1" units="cm"/>
      <inkml:brushProperty name="height" value="0.1" units="cm"/>
      <inkml:brushProperty name="color" value="#5B2D90"/>
    </inkml:brush>
  </inkml:definitions>
  <inkml:trace contextRef="#ctx0" brushRef="#br0">11 1 1696,'-3'21'9080,"-3"30"-6127,5-42-3140,0 0-1,1 0 1,0-1 0,1 1-1,0 0 1,0 0-1,0-1 1,1 1 0,1-1-1,5 14 1,-3-18-479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4.911"/>
    </inkml:context>
    <inkml:brush xml:id="br0">
      <inkml:brushProperty name="width" value="0.1" units="cm"/>
      <inkml:brushProperty name="height" value="0.1" units="cm"/>
      <inkml:brushProperty name="color" value="#5B2D90"/>
    </inkml:brush>
  </inkml:definitions>
  <inkml:trace contextRef="#ctx0" brushRef="#br0">1 290 2833,'2'-20'6696,"6"-13"-4625,0 6-1474,6-66 383,-4 22-1561,0 25-3160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378"/>
    </inkml:context>
    <inkml:brush xml:id="br0">
      <inkml:brushProperty name="width" value="0.1" units="cm"/>
      <inkml:brushProperty name="height" value="0.1" units="cm"/>
      <inkml:brushProperty name="color" value="#5B2D90"/>
    </inkml:brush>
  </inkml:definitions>
  <inkml:trace contextRef="#ctx0" brushRef="#br0">96 0 1760,'-27'25'5728,"18"-18"-5863,0 1-1,0 0 1,1 1 0,1 0 0,-1 0 0,-10 18-1,17-23-380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797"/>
    </inkml:context>
    <inkml:brush xml:id="br0">
      <inkml:brushProperty name="width" value="0.1" units="cm"/>
      <inkml:brushProperty name="height" value="0.1" units="cm"/>
      <inkml:brushProperty name="color" value="#5B2D90"/>
    </inkml:brush>
  </inkml:definitions>
  <inkml:trace contextRef="#ctx0" brushRef="#br0">0 0 2553,'5'7'6323,"4"10"-3444,19 42-2093,-21-43-3105</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6.826"/>
    </inkml:context>
    <inkml:brush xml:id="br0">
      <inkml:brushProperty name="width" value="0.1" units="cm"/>
      <inkml:brushProperty name="height" value="0.1" units="cm"/>
      <inkml:brushProperty name="color" value="#5B2D90"/>
    </inkml:brush>
  </inkml:definitions>
  <inkml:trace contextRef="#ctx0" brushRef="#br0">54 90 1824,'9'-21'6379,"-10"-3"-3425,1 23-2916,0 1-1,-1-1 0,1 1 0,0-1 0,0 0 0,0 1 0,-1-1 0,1 1 0,0-1 0,-1 1 1,1 0-1,0-1 0,-1 1 0,1-1 0,-1 1 0,1 0 0,0-1 0,-1 1 0,1 0 0,-1-1 0,1 1 1,-1 0-1,1 0 0,-1-1 0,1 1 0,-1 0 0,-1 0 0,1 0-4,0 1 0,-1-1 1,1 1-1,0-1 0,0 1 0,0 0 0,-1-1 0,1 1 0,0 0 0,0 0 0,0 0 1,0 0-1,0 0 0,1 0 0,-1 0 0,0 0 0,0 0 0,0 2 0,-3 4 104,0 1-1,0 0 0,0-1 1,1 2-1,1-1 0,-1 0 0,1 0 1,1 1-1,0-1 0,0 1 1,0 0-1,2 11 0,-1-17-120,0 0-1,0 0 1,0 0-1,1 0 1,0-1-1,-1 1 1,1 0-1,0 0 1,0 0-1,1-1 1,-1 1-1,0 0 1,1-1-1,0 0 1,-1 1-1,1-1 1,0 0-1,0 0 1,0 0 0,1 0-1,-1 0 1,0 0-1,1-1 1,0 1-1,-1-1 1,1 1-1,0-1 1,-1 0-1,1 0 1,0-1-1,0 1 1,0 0-1,0-1 1,0 0-1,0 0 1,0 0-1,-1 0 1,1 0-1,4-1 1,-2 1 32,0-1 0,0 1 0,0-1 0,0 0 0,0 0 0,0-1 0,0 1 0,0-1 0,-1 0 0,1-1 0,-1 1 0,1-1 0,-1 0 0,0 0 0,0 0 0,0 0 0,-1-1 0,1 1 0,-1-1 0,0 0 0,0 0 0,0-1 0,0 1 0,-1-1 0,0 1 0,0-1 0,0 0 0,0 1 0,-1-1 0,0 0 0,0 0 0,0 0 0,-1 0 0,1 0 0,-1-1 0,0 1 0,-1 0 0,1 0 0,-1 0 0,0 0 0,0 0 0,-1 0 0,-2-5 0,3 5 18,-1 0-1,-1 0 0,1 1 1,0-1-1,-1 0 0,0 1 1,0 0-1,-1 0 0,1 0 1,-1 0-1,0 0 1,0 0-1,-5-2 0,7 4-138,-1 1 0,0-1 0,0 1 0,0 0 0,0 0-1,0 0 1,0 1 0,0-1 0,0 1 0,0 0 0,0-1 0,0 1 0,0 1-1,0-1 1,0 0 0,0 1 0,0-1 0,0 1 0,0 0 0,0 0 0,0 0-1,0 1 1,-5 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187"/>
    </inkml:context>
    <inkml:brush xml:id="br0">
      <inkml:brushProperty name="width" value="0.1" units="cm"/>
      <inkml:brushProperty name="height" value="0.1" units="cm"/>
      <inkml:brushProperty name="color" value="#00A0D7"/>
    </inkml:brush>
  </inkml:definitions>
  <inkml:trace contextRef="#ctx0" brushRef="#br0">11 10 2985,'-11'8'7659,"32"-7"-5615,34-10-2975,-32 2-2112,-15 5 2211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31.17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5.754"/>
    </inkml:context>
    <inkml:brush xml:id="br0">
      <inkml:brushProperty name="width" value="0.1" units="cm"/>
      <inkml:brushProperty name="height" value="0.1" units="cm"/>
      <inkml:brushProperty name="color" value="#5B2D90"/>
    </inkml:brush>
  </inkml:definitions>
  <inkml:trace contextRef="#ctx0" brushRef="#br0">36 11 2457,'0'0'-28,"0"0"0,0 0 0,1 0 0,-1-1 0,0 1 0,0 0 0,1 0 0,-1 0 1,0 0-1,0 0 0,0 0 0,1 0 0,-1-1 0,0 1 0,0 0 0,0 0 0,0 0 0,1 0 1,-1-1-1,0 1 0,0 0 0,0 0 0,0 0 0,0-1 0,0 1 0,0 0 0,0 0 1,0 0-1,1-1 0,-1 1 0,0 0 0,0 0 0,0-1 0,0 1 0,0 0 0,0 0 1,0-1-1,-1 1 0,1 0 0,0 0 0,0 0 0,0-1 0,0 1 0,0 0 0,0 0 1,0 0-1,0-1 0,0 1 0,-1 0 0,1 0 0,0 0 0,0-1 0,0 1 0,0 0 1,-1 0-1,1 0 0,0 0 0,0 0 0,0 0 0,-1-1 0,1 1 0,0 0 0,0 0 1,-1 0-1,1 0 0,0 0 0,-1 0 0,-20 3 1700,7 7 1184,15-9-2780,0-1-1,0 1 0,0 0 0,0-1 1,0 1-1,0 0 0,0-1 1,0 1-1,0-1 0,0 1 0,0-1 1,0 0-1,0 0 0,0 1 0,1-1 1,-1 0-1,0 0 0,0 0 0,0 0 1,0 0-1,2-1 0,35 2 688,67-7 1,18 0 51,283 5-254,35 1-618,172 1 445,-279-4-421,46 29 274,0 0-3627,-359-25 1492,-13 1 1213</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7.260"/>
    </inkml:context>
    <inkml:brush xml:id="br0">
      <inkml:brushProperty name="width" value="0.1" units="cm"/>
      <inkml:brushProperty name="height" value="0.1" units="cm"/>
      <inkml:brushProperty name="color" value="#5B2D90"/>
    </inkml:brush>
  </inkml:definitions>
  <inkml:trace contextRef="#ctx0" brushRef="#br0">0 568 2296,'0'0'37,"0"0"0,0 0 0,0 0 0,0 0 0,1 0 0,-1 0 0,0-1 0,0 1-1,0 0 1,0 0 0,0 0 0,0 0 0,0 0 0,0 0 0,0 0 0,0 0 0,0 0-1,0-1 1,1 1 0,-1 0 0,0 0 0,0 0 0,0 0 0,0 0 0,0 0 0,0 0-1,0 0 1,1 0 0,-1 0 0,0 0 0,0 0 0,0 0 0,0 0 0,0 0 0,0 0-1,1 0 1,-1 0 0,0 0 0,0 0 0,0 0 0,0 0 0,0 0 0,0 0 0,0 0-1,1 0 1,-1 0 0,0 0 0,0 1 0,0-1 0,0 0 0,0 0 0,0 0 0,0 0-1,0 0 1,0 0 0,0 0 0,0 0 0,1 0 0,-1 1 0,0-1 0,0 0 0,0 0-1,0 0 1,0 0 0,0 0 0,0 0 0,0 1 0,0-1 0,0 0 0,11-12 2692,0 1-2615,58-34 666,-2-3 1,-1-2-1,86-88 0,-75 67-651,-49 45-221,-2 0 0,35-47 0,-21 13-4711,-35 52 3935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416"/>
    </inkml:context>
    <inkml:brush xml:id="br0">
      <inkml:brushProperty name="width" value="0.1" units="cm"/>
      <inkml:brushProperty name="height" value="0.1" units="cm"/>
      <inkml:brushProperty name="color" value="#5B2D90"/>
    </inkml:brush>
  </inkml:definitions>
  <inkml:trace contextRef="#ctx0" brushRef="#br0">1 9 400,'1'-2'80,"0"-2"-32,1 2-24</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865"/>
    </inkml:context>
    <inkml:brush xml:id="br0">
      <inkml:brushProperty name="width" value="0.1" units="cm"/>
      <inkml:brushProperty name="height" value="0.1" units="cm"/>
      <inkml:brushProperty name="color" value="#5B2D90"/>
    </inkml:brush>
  </inkml:definitions>
  <inkml:trace contextRef="#ctx0" brushRef="#br0">539 15 624,'14'-14'3091,"-25"24"-974,-26 26-1078,-69 70-298,-56 62-393,-48 80-1829,183-218 923</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9.829"/>
    </inkml:context>
    <inkml:brush xml:id="br0">
      <inkml:brushProperty name="width" value="0.1" units="cm"/>
      <inkml:brushProperty name="height" value="0.1" units="cm"/>
      <inkml:brushProperty name="color" value="#5B2D90"/>
    </inkml:brush>
  </inkml:definitions>
  <inkml:trace contextRef="#ctx0" brushRef="#br0">0 511 2288,'0'3'1794,"7"-19"-1962,101-118 654,-30 40 172,-15 14-812,76-74-1,-102 123-533,-31 26 612</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1.105"/>
    </inkml:context>
    <inkml:brush xml:id="br0">
      <inkml:brushProperty name="width" value="0.1" units="cm"/>
      <inkml:brushProperty name="height" value="0.1" units="cm"/>
      <inkml:brushProperty name="color" value="#5B2D90"/>
    </inkml:brush>
  </inkml:definitions>
  <inkml:trace contextRef="#ctx0" brushRef="#br0">4 630 1688,'-3'0'5082,"7"-12"-3468,12-15-931,78-78 1580,-50 58-1325,41-56 1,-33 29-829,-1-1-486,87-97-1,-136 170-8,12-11-597</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4.364"/>
    </inkml:context>
    <inkml:brush xml:id="br0">
      <inkml:brushProperty name="width" value="0.1" units="cm"/>
      <inkml:brushProperty name="height" value="0.1" units="cm"/>
      <inkml:brushProperty name="color" value="#5B2D90"/>
    </inkml:brush>
  </inkml:definitions>
  <inkml:trace contextRef="#ctx0" brushRef="#br0">10 33 1776,'-3'-7'1081,"3"7"-915,-1-1 0,0 0 0,1 1-1,-1-1 1,1 0 0,-1 0 0,1 0-1,0 1 1,-1-1 0,1 0-1,0 0 1,-1 0 0,1 0 0,0 0-1,0 0 1,0 1 0,0-1 0,0 0-1,0 0 1,0 0 0,0 0 0,0 0-1,1 0 1,-1 0 0,0 1 0,0-1-1,1 0 1,-1 0 0,1-1 0,1 10 101,-1-1 1,0 1 0,0-1 0,-1 1 0,-1 11-1,1-13-80,-4 135 1861,1-65-1006,9 128 0,-5-197-1169,0-1-221,-1-1 0,1 1 0,0 0 0,1-1 0,-1 1 0,1-1 0,3 7 0,0-5-814</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5.020"/>
    </inkml:context>
    <inkml:brush xml:id="br0">
      <inkml:brushProperty name="width" value="0.1" units="cm"/>
      <inkml:brushProperty name="height" value="0.1" units="cm"/>
      <inkml:brushProperty name="color" value="#5B2D90"/>
    </inkml:brush>
  </inkml:definitions>
  <inkml:trace contextRef="#ctx0" brushRef="#br0">42 1 2128,'-1'0'271,"0"0"0,0 1 0,0-1 0,0 1 0,0 0 0,0-1-1,0 1 1,0 0 0,0-1 0,0 1 0,0 0 0,0 0-1,1 0 1,-1 0 0,0 0 0,1 0 0,-1 0 0,0 0 0,1 0-1,-1 0 1,1 0 0,0 0 0,-1 0 0,1 1 0,0 0-1,-8 35 1278,7-34-1290,-2 85 515,-1 184-182,-1-125 72,5-179-591,-1-91 52,2 85-269,0 35-22,1 17-80,2 21-512,1-6 264</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19.902"/>
    </inkml:context>
    <inkml:brush xml:id="br0">
      <inkml:brushProperty name="width" value="0.1" units="cm"/>
      <inkml:brushProperty name="height" value="0.1" units="cm"/>
      <inkml:brushProperty name="color" value="#5B2D90"/>
    </inkml:brush>
  </inkml:definitions>
  <inkml:trace contextRef="#ctx0" brushRef="#br0">0 10 1048,'0'-4'104,"0"2"72,0 1-144,1 0-304,0 0 184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750"/>
    </inkml:context>
    <inkml:brush xml:id="br0">
      <inkml:brushProperty name="width" value="0.1" units="cm"/>
      <inkml:brushProperty name="height" value="0.1" units="cm"/>
      <inkml:brushProperty name="color" value="#00A0D7"/>
    </inkml:brush>
  </inkml:definitions>
  <inkml:trace contextRef="#ctx0" brushRef="#br0">13 30 1376,'-7'-30'7562,"6"49"-2324,-1-5-5227,0 22 98,9-14-4586,-3-19 3356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128"/>
    </inkml:context>
    <inkml:brush xml:id="br0">
      <inkml:brushProperty name="width" value="0.1" units="cm"/>
      <inkml:brushProperty name="height" value="0.1" units="cm"/>
      <inkml:brushProperty name="color" value="#5B2D90"/>
    </inkml:brush>
  </inkml:definitions>
  <inkml:trace contextRef="#ctx0" brushRef="#br0">1 103 1040,'1'-2'240,"1"1"224,2-4-136,-1 2-55,2-2-17,0-1-16,2-2-80,0 0-48,2-5-72,-1 1-8,3-2-216,-1 0-448,-3 2 391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565"/>
    </inkml:context>
    <inkml:brush xml:id="br0">
      <inkml:brushProperty name="width" value="0.1" units="cm"/>
      <inkml:brushProperty name="height" value="0.1" units="cm"/>
      <inkml:brushProperty name="color" value="#5B2D90"/>
    </inkml:brush>
  </inkml:definitions>
  <inkml:trace contextRef="#ctx0" brushRef="#br0">1 137 1800,'11'-10'240,"4"-5"225,0 1-105,1-1-96,0 0-32,1 0-72,-2 0-96,-2 2-456,-2-1-416,-5 4 447</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065"/>
    </inkml:context>
    <inkml:brush xml:id="br0">
      <inkml:brushProperty name="width" value="0.1" units="cm"/>
      <inkml:brushProperty name="height" value="0.1" units="cm"/>
      <inkml:brushProperty name="color" value="#5B2D90"/>
    </inkml:brush>
  </inkml:definitions>
  <inkml:trace contextRef="#ctx0" brushRef="#br0">1 114 2761,'2'1'632,"2"-2"544,1-3-328,0 0-136,3-4-224,0-1-112,1-1-207,1-1-73,1 0-72,0-1-8,0 2-24,-1-1-40,-2 2-136,0 2-97,-2 3-407,-2 1-384</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545"/>
    </inkml:context>
    <inkml:brush xml:id="br0">
      <inkml:brushProperty name="width" value="0.1" units="cm"/>
      <inkml:brushProperty name="height" value="0.1" units="cm"/>
      <inkml:brushProperty name="color" value="#5B2D90"/>
    </inkml:brush>
  </inkml:definitions>
  <inkml:trace contextRef="#ctx0" brushRef="#br0">3 191 1632,'-2'1'208,"4"-2"160,2-3-63,4-3-65,2-3 40,3-4 16,-1-2 8,4-3-24,-1 1-72,1 0-56,0 0-64,-4 3-144,1-2-88,-3 5-760,-2 0 600</inkml:trace>
  <inkml:trace contextRef="#ctx0" brushRef="#br0" timeOffset="1">65 147 1856,'12'-10'697,"2"-3"607,2-1-208,2 2-160,0-1-352,2-1-200,-3 1-336,0-2-96,-5 2-192,-2 2-152,-4 3-280,-2 1-96,-1 4-288</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026"/>
    </inkml:context>
    <inkml:brush xml:id="br0">
      <inkml:brushProperty name="width" value="0.1" units="cm"/>
      <inkml:brushProperty name="height" value="0.1" units="cm"/>
      <inkml:brushProperty name="color" value="#5B2D90"/>
    </inkml:brush>
  </inkml:definitions>
  <inkml:trace contextRef="#ctx0" brushRef="#br0">20 108 864,'0'0'272,"2"-1"344,3-2-56,2-2 33,2-1 23,0-2 72,2-2-16,1-1-96,1-2-160,0 1-272,1 0-104,-3 0-304,0 5-176,-3 3-328,-1 0-184,-2 4-296</inkml:trace>
  <inkml:trace contextRef="#ctx0" brushRef="#br0" timeOffset="1">0 222 1456,'2'0'1753,"3"-3"-761,0-2-120,3-3-360,1-1-232,4-3-272,2 0-232,0-2-608,-1 1-328,0 3-241,-2-1 569</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416"/>
    </inkml:context>
    <inkml:brush xml:id="br0">
      <inkml:brushProperty name="width" value="0.1" units="cm"/>
      <inkml:brushProperty name="height" value="0.1" units="cm"/>
      <inkml:brushProperty name="color" value="#5B2D90"/>
    </inkml:brush>
  </inkml:definitions>
  <inkml:trace contextRef="#ctx0" brushRef="#br0">0 62 760,'15'-11'112,"0"0"112,0 0-72,-2-1-176,-1 3-192,-3 2 120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869"/>
    </inkml:context>
    <inkml:brush xml:id="br0">
      <inkml:brushProperty name="width" value="0.1" units="cm"/>
      <inkml:brushProperty name="height" value="0.1" units="cm"/>
      <inkml:brushProperty name="color" value="#5B2D90"/>
    </inkml:brush>
  </inkml:definitions>
  <inkml:trace contextRef="#ctx0" brushRef="#br0">1 61 912,'8'-7'248,"3"0"200,0-1-176,0 0-88,0 1-112,1 0-48,-3 0-96,-1 2-152,-3 1-280,-4 3 272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4.445"/>
    </inkml:context>
    <inkml:brush xml:id="br0">
      <inkml:brushProperty name="width" value="0.1" units="cm"/>
      <inkml:brushProperty name="height" value="0.1" units="cm"/>
      <inkml:brushProperty name="color" value="#5B2D90"/>
    </inkml:brush>
  </inkml:definitions>
  <inkml:trace contextRef="#ctx0" brushRef="#br0">1 572 1096,'6'-1'411,"0"1"1,-1-1-1,1-1 0,0 1 1,0-1-1,0 0 0,-1 0 0,1-1 1,-1 1-1,0-1 0,9-7 0,54-48 1580,-44 35-894,160-129 717,-105 91-2192,-3-4-1,79-86 1,-132 126-1772,-16 18 1423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412"/>
    </inkml:context>
    <inkml:brush xml:id="br0">
      <inkml:brushProperty name="width" value="0.1" units="cm"/>
      <inkml:brushProperty name="height" value="0.1" units="cm"/>
      <inkml:brushProperty name="color" value="#5B2D90"/>
    </inkml:brush>
  </inkml:definitions>
  <inkml:trace contextRef="#ctx0" brushRef="#br0">1 9 1968,'9'-3'120,"4"2"193,0 1 39,4 1 160,3 0 112,4 3 88,3-1-56,4 1-120,4-2-120,1-2-224,-2 0-80,0-4-88,0-1-16,-5 0-8,0 1-56,-7 2-584,-1 2-576,-6 4 664</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816"/>
    </inkml:context>
    <inkml:brush xml:id="br0">
      <inkml:brushProperty name="width" value="0.1" units="cm"/>
      <inkml:brushProperty name="height" value="0.1" units="cm"/>
      <inkml:brushProperty name="color" value="#5B2D90"/>
    </inkml:brush>
  </inkml:definitions>
  <inkml:trace contextRef="#ctx0" brushRef="#br0">1 5 4065,'4'-1'480,"4"0"416,2 1 64,3-1-247,2 0-49,6 1-144,2 0-48,7 1-112,2 1-72,3 1-160,0 1-64,-4 1-48,1 0-16,-2-2-104,-1-1-200,-1 0-624,-2-1-465,-4 0 697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4.126"/>
    </inkml:context>
    <inkml:brush xml:id="br0">
      <inkml:brushProperty name="width" value="0.1" units="cm"/>
      <inkml:brushProperty name="height" value="0.1" units="cm"/>
      <inkml:brushProperty name="color" value="#00A0D7"/>
    </inkml:brush>
  </inkml:definitions>
  <inkml:trace contextRef="#ctx0" brushRef="#br0">16 31 1864,'-16'-1'9885,"151"-27"-8482,-134 27-1659,2 1-336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254"/>
    </inkml:context>
    <inkml:brush xml:id="br0">
      <inkml:brushProperty name="width" value="0.1" units="cm"/>
      <inkml:brushProperty name="height" value="0.1" units="cm"/>
      <inkml:brushProperty name="color" value="#5B2D90"/>
    </inkml:brush>
  </inkml:definitions>
  <inkml:trace contextRef="#ctx0" brushRef="#br0">1 30 3673,'11'-4'416,"3"-1"744,4 1-816,1-1 128,4 0 128,3 1 1,2 1-281,1 3-144,1 0-144,-1 2-16,3 2-48,0-2-136,-1 2-561,0-2-311,-6-2 488</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736"/>
    </inkml:context>
    <inkml:brush xml:id="br0">
      <inkml:brushProperty name="width" value="0.1" units="cm"/>
      <inkml:brushProperty name="height" value="0.1" units="cm"/>
      <inkml:brushProperty name="color" value="#5B2D90"/>
    </inkml:brush>
  </inkml:definitions>
  <inkml:trace contextRef="#ctx0" brushRef="#br0">1 59 1504,'10'-4'64,"3"-1"104,3 0 64,1 0 201,2-2 119,1 2 72,-1 0-48,-1 0-192,-2 0-144,-2 1-392,-3-1-352,-3 2 296</inkml:trace>
  <inkml:trace contextRef="#ctx0" brushRef="#br0" timeOffset="1">97 71 1784,'7'0'328,"2"-2"337,2-2-313,1 0-208,1 0-48,2 0-40,-1 0-8,-1 1-24,-1-1-8,-3 2-32,-1 0-136,-5 2-432,0 1-201,-5 1 345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174"/>
    </inkml:context>
    <inkml:brush xml:id="br0">
      <inkml:brushProperty name="width" value="0.1" units="cm"/>
      <inkml:brushProperty name="height" value="0.1" units="cm"/>
      <inkml:brushProperty name="color" value="#5B2D90"/>
    </inkml:brush>
  </inkml:definitions>
  <inkml:trace contextRef="#ctx0" brushRef="#br0">21 6 760,'-9'10'1473,"13"-8"-690,31-10-524,-29 6-263,0 0-1,0 0 0,0 1 1,0 0-1,1 0 1,9 0-1,-16 2 6,0-1 0,0 1 0,0-1 0,0 1 0,0-1 0,0 1 0,0 0 0,0-1 0,-1 1 0,1-1 0,0 0 0,0 1 0,-1-1 0,1 1 0,0-1 0,0 1 0,-1-1 0,1 0 0,-1 1 0,1-1 0,0 1 0,-1-1-1,1 0 1,-1 0 0,1 1 0,-1-1 0,1 0 0,-1 0 0,1 1 0,-1-1 0,1 0 0,-2 0 0,-18 11-14,20-11 14,-20 9 120,15-8-135,0 1 0,0 0 0,0 0 0,0 1 0,1-1 0,-1 1 0,1 0 1,0 0-1,-6 6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624"/>
    </inkml:context>
    <inkml:brush xml:id="br0">
      <inkml:brushProperty name="width" value="0.1" units="cm"/>
      <inkml:brushProperty name="height" value="0.1" units="cm"/>
      <inkml:brushProperty name="color" value="#5B2D90"/>
    </inkml:brush>
  </inkml:definitions>
  <inkml:trace contextRef="#ctx0" brushRef="#br0">349 0 792,'-3'29'4808</inkml:trace>
  <inkml:trace contextRef="#ctx0" brushRef="#br0" timeOffset="1">60 36 6537,'-60'-7'1711,"73"8"-1620,-1 0 0,1-1 0,-1 0 0,15-2 0,10 0 129,-8 1-237,9 0-347,0 1 0,0 2 0,66 12 0,-89-11-301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058"/>
    </inkml:context>
    <inkml:brush xml:id="br0">
      <inkml:brushProperty name="width" value="0.1" units="cm"/>
      <inkml:brushProperty name="height" value="0.1" units="cm"/>
      <inkml:brushProperty name="color" value="#5B2D90"/>
    </inkml:brush>
  </inkml:definitions>
  <inkml:trace contextRef="#ctx0" brushRef="#br0">1 26 3857,'39'-8'152,"-1"0"56,3 2-248,-2 3-112,-2 3-88,0 0 0,-2 4-56,-3 1-240,-3 0 368</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573"/>
    </inkml:context>
    <inkml:brush xml:id="br0">
      <inkml:brushProperty name="width" value="0.1" units="cm"/>
      <inkml:brushProperty name="height" value="0.1" units="cm"/>
      <inkml:brushProperty name="color" value="#5B2D90"/>
    </inkml:brush>
  </inkml:definitions>
  <inkml:trace contextRef="#ctx0" brushRef="#br0">1 1 2064,'12'-1'449,"0"1"487,3 3-576,-2 1-160,4 1-240,1 0-256,3 1-392,3 1-33,3-1 121,2 1 224,3-1 368,3-1 8,0-1-8</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082"/>
    </inkml:context>
    <inkml:brush xml:id="br0">
      <inkml:brushProperty name="width" value="0.1" units="cm"/>
      <inkml:brushProperty name="height" value="0.1" units="cm"/>
      <inkml:brushProperty name="color" value="#5B2D90"/>
    </inkml:brush>
  </inkml:definitions>
  <inkml:trace contextRef="#ctx0" brushRef="#br0">0 0 2136,'8'4'489,"-1"-1"-1,1 0 1,0-1-1,0 0 1,0 0-1,0 0 1,0-1-1,0 0 1,11-1-1,40-6-5110,-65 13 2387,-19 23 2536,22-26-685,-23 24 2837,26-28-2402,0 0 0,0 0 0,0 1 1,0-1-1,0 0 0,0 0 0,-1 0 0,1 1 1,0-1-1,0 0 0,0 0 0,0 1 0,0-1 0,0 0 1,0 0-1,0 0 0,0 1 0,0-1 0,0 0 0,1 0 1,-1 0-1,0 1 0,0-1 0,0 0 0,0 0 1,0 0-1,0 1 0,0-1 0,0 0 0,1 0 0,-1 0 1,0 0-1,0 0 0,0 1 0,0-1 0,1 0 0,-1 0 1,0 0-1,0 0 0,0 0 0,0 0 0,1 0 1,-1 0-1,0 1 0,24-3 573,32-16-2149,-47 13 942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525"/>
    </inkml:context>
    <inkml:brush xml:id="br0">
      <inkml:brushProperty name="width" value="0.1" units="cm"/>
      <inkml:brushProperty name="height" value="0.1" units="cm"/>
      <inkml:brushProperty name="color" value="#5B2D90"/>
    </inkml:brush>
  </inkml:definitions>
  <inkml:trace contextRef="#ctx0" brushRef="#br0">6 38 528,'-4'-5'112,"3"1"296,1-1 368,1 2 185,4-1 127,1 1-208,4-1-416,1 1-192,2 0-856,2 0 424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0.942"/>
    </inkml:context>
    <inkml:brush xml:id="br0">
      <inkml:brushProperty name="width" value="0.1" units="cm"/>
      <inkml:brushProperty name="height" value="0.1" units="cm"/>
      <inkml:brushProperty name="color" value="#5B2D90"/>
    </inkml:brush>
  </inkml:definitions>
  <inkml:trace contextRef="#ctx0" brushRef="#br0">0 6 1344,'1'-2'280,"0"0"248,-1 0-223,1 2-217,-1 2-80,-1 1 8,1-1 104,1 2 160,1-3 352,3 2 80,4-1-64,3 0-168,9 0-408,5 1-216,9 0-504,4 1-320,5-1 464</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330"/>
    </inkml:context>
    <inkml:brush xml:id="br0">
      <inkml:brushProperty name="width" value="0.1" units="cm"/>
      <inkml:brushProperty name="height" value="0.1" units="cm"/>
      <inkml:brushProperty name="color" value="#5B2D90"/>
    </inkml:brush>
  </inkml:definitions>
  <inkml:trace contextRef="#ctx0" brushRef="#br0">32 7 1936,'-31'-7'0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5.701"/>
    </inkml:context>
    <inkml:brush xml:id="br0">
      <inkml:brushProperty name="width" value="0.1" units="cm"/>
      <inkml:brushProperty name="height" value="0.1" units="cm"/>
      <inkml:brushProperty name="color" value="#00A0D7"/>
    </inkml:brush>
  </inkml:definitions>
  <inkml:trace contextRef="#ctx0" brushRef="#br0">14 78 1248,'0'-14'6965,"-2"-20"-4305,-4 22-1903,4 16-11,4 1-274,7-13-535,-9 7 19,1 1-1,-1 0 1,0-1-1,0 1 1,0 0-1,1 0 1,-1-1-1,0 1 1,0 0-1,0-1 1,0 1-1,0 0 1,0-1-1,0 1 1,0 0-1,0-1 1,0 1-1,0-1 1,0 1-1,0 0 1,0-1-1,0 1 1,0 0-1,0-1 1,0 1-1,0 0 1,0-1-1,0 1 1,-1 0-1,1-1 1,0 1-1,0 0 1,0 0-1,-1-1 1,1 1-1,0 0 1,0 0-1,-1-1 1,1 1-1,0 0 1,-1 0-1,1 0 1,0 0-1,-1-1 1,1 1-1,0 0 1,-1 0-1,1 0 1,0 0-1,-1 0 1,0 0-1,-7-5-2600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765"/>
    </inkml:context>
    <inkml:brush xml:id="br0">
      <inkml:brushProperty name="width" value="0.1" units="cm"/>
      <inkml:brushProperty name="height" value="0.1" units="cm"/>
      <inkml:brushProperty name="color" value="#5B2D90"/>
    </inkml:brush>
  </inkml:definitions>
  <inkml:trace contextRef="#ctx0" brushRef="#br0">0 5 2320,'58'-4'193,"-1"3"-1,64 6 0,15 1 848,242-8 966,-3-4-3515,-317 4 1100</inkml:trace>
  <inkml:trace contextRef="#ctx0" brushRef="#br0" timeOffset="1">505 114 2096,'55'-1'64,"3"0"-40,-1-1-56,-3 1-16,-4 0 8,-8 0 32,-2 1 16,-11 0 0,-7 2-144,-10 0 96</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297"/>
    </inkml:context>
    <inkml:brush xml:id="br0">
      <inkml:brushProperty name="width" value="0.1" units="cm"/>
      <inkml:brushProperty name="height" value="0.1" units="cm"/>
      <inkml:brushProperty name="color" value="#5B2D90"/>
    </inkml:brush>
  </inkml:definitions>
  <inkml:trace contextRef="#ctx0" brushRef="#br0">48 14 2857,'-24'2'312,"7"0"424,10-2-360,8-1-56,14-2 64,8 1-32,16-1-168,6 0-56,11 2-176,5-1-216,6 1-448,1 0-248,-2 0 440</inkml:trace>
  <inkml:trace contextRef="#ctx0" brushRef="#br0" timeOffset="1">350 41 5353,'-58'0'32,"5"2"-792,5 3-616,10-2 127,6 0 625,11-2 1424,5-1 1617,29 0-2481,6 1-288,13-1 248</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753"/>
    </inkml:context>
    <inkml:brush xml:id="br0">
      <inkml:brushProperty name="width" value="0.1" units="cm"/>
      <inkml:brushProperty name="height" value="0.1" units="cm"/>
      <inkml:brushProperty name="color" value="#5B2D90"/>
    </inkml:brush>
  </inkml:definitions>
  <inkml:trace contextRef="#ctx0" brushRef="#br0">89 0 2008,'-42'0'264,"-5"5"377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205"/>
    </inkml:context>
    <inkml:brush xml:id="br0">
      <inkml:brushProperty name="width" value="0.1" units="cm"/>
      <inkml:brushProperty name="height" value="0.1" units="cm"/>
      <inkml:brushProperty name="color" value="#5B2D90"/>
    </inkml:brush>
  </inkml:definitions>
  <inkml:trace contextRef="#ctx0" brushRef="#br0">124 0 1960,'-41'6'58,"33"-4"-987,30 0 67,416 25 1404,-493-30-19,1 2-1,0 3 0,-88 14 0,35-3-555,71-11 32,23-2 37,0 1 0,1 0 0,-1 1 0,-22 6 1,85 9 139,3-8-300,59 1 1,13 3-969,-190-2 210,-22-5 774,53-5 102,0 2 0,-47 10 0,82-13 11,-1 0 1,0 0 0,0 0 0,0 0 0,0 0 0,0 0 0,0 0 0,0 0 0,0 0 0,0 0 0,0 0 0,1 0 0,-1 0 0,0 0 0,0 1-1,0-1 1,0 0 0,0 0 0,0 0 0,0 0 0,0 0 0,0 0 0,0 0 0,0 0 0,0 0 0,0 0 0,0 0 0,0 1 0,0-1 0,0 0-1,0 0 1,0 0 0,0 0 0,0 0 0,0 0 0,0 0 0,0 0 0,0 0 0,0 1 0,0-1 0,0 0 0,0 0 0,0 0 0,0 0 0,0 0-1,0 0 1,0 0 0,0 0 0,0 0 0,0 0 0,0 0 0,0 0 0,-1 1 0,1-1 0,0 0 0,0 0 0,0 0 0,0 0 0,0 0 0,0 0-1,0 0 1,0 0 0,14 6 317,17 1 85,142 3 126,-87-8-855,-56 0 162</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625"/>
    </inkml:context>
    <inkml:brush xml:id="br0">
      <inkml:brushProperty name="width" value="0.1" units="cm"/>
      <inkml:brushProperty name="height" value="0.1" units="cm"/>
      <inkml:brushProperty name="color" value="#5B2D90"/>
    </inkml:brush>
  </inkml:definitions>
  <inkml:trace contextRef="#ctx0" brushRef="#br0">0 32 840,'36'-2'200,"4"-1"160,0 1-176,4-2-192,3 0-16,2 1-88,1-1-176,2 1-64,-2-1 8,-3 2 128</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079"/>
    </inkml:context>
    <inkml:brush xml:id="br0">
      <inkml:brushProperty name="width" value="0.1" units="cm"/>
      <inkml:brushProperty name="height" value="0.1" units="cm"/>
      <inkml:brushProperty name="color" value="#5B2D90"/>
    </inkml:brush>
  </inkml:definitions>
  <inkml:trace contextRef="#ctx0" brushRef="#br0">1 1 304,'25'0'0,"6"0"72</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591"/>
    </inkml:context>
    <inkml:brush xml:id="br0">
      <inkml:brushProperty name="width" value="0.1" units="cm"/>
      <inkml:brushProperty name="height" value="0.1" units="cm"/>
      <inkml:brushProperty name="color" value="#5B2D90"/>
    </inkml:brush>
  </inkml:definitions>
  <inkml:trace contextRef="#ctx0" brushRef="#br0">0 32 1392,'11'-4'40</inkml:trace>
  <inkml:trace contextRef="#ctx0" brushRef="#br0" timeOffset="1">245 0 488,'-45'2'48,"1"0"32,0 0-120,5 1 8</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5.133"/>
    </inkml:context>
    <inkml:brush xml:id="br0">
      <inkml:brushProperty name="width" value="0.1" units="cm"/>
      <inkml:brushProperty name="height" value="0.1" units="cm"/>
      <inkml:brushProperty name="color" value="#5B2D90"/>
    </inkml:brush>
  </inkml:definitions>
  <inkml:trace contextRef="#ctx0" brushRef="#br0">2 24 2577,'-2'-2'320,"5"1"472,8 0-704,5 0-160,9 0-24,3 1-16,4-2-152,3 1-88,5-1-160,1-1-81,4 0 49,1 0 80,-1-1 264</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6.450"/>
    </inkml:context>
    <inkml:brush xml:id="br0">
      <inkml:brushProperty name="width" value="0.1" units="cm"/>
      <inkml:brushProperty name="height" value="0.1" units="cm"/>
      <inkml:brushProperty name="color" value="#5B2D90"/>
    </inkml:brush>
  </inkml:definitions>
  <inkml:trace contextRef="#ctx0" brushRef="#br0">308 17 200,'-8'-12'6299,"6"12"-6056,-21-4 1498,-20 6-1630,43-2-87,-15 1 132,-50 9 454,62-10-514,0 1 0,-1 0 0,1 0 1,0 0-1,0 1 0,0-1 0,0 1 1,0-1-1,0 1 0,0 0 0,1 0 1,-1 1-1,0-1 0,1 0 0,-4 6 1,6-7-89,0 0 0,-1 1 0,1-1 0,0 1 0,0-1 0,0 1 0,0-1 0,1 1 1,-1-1-1,0 0 0,0 1 0,1-1 0,-1 1 0,1-1 0,0 0 0,-1 0 0,1 1 0,0-1 1,0 0-1,-1 0 0,1 0 0,0 0 0,0 0 0,0 0 0,1 0 0,0 1 0,38 31-15,-31-26 18,6 4-20,-9-8-17,-1 0-1,0 1 1,0-1 0,0 1 0,-1 1-1,1-1 1,-1 1 0,0 0 0,4 6-1,-8-9 29,0 1 0,0 0 0,-1-1 0,1 1 0,-1-1-1,0 1 1,1 0 0,-1-1 0,0 1 0,0-1 0,-1 0 0,1 1-1,0-1 1,-1 0 0,0 0 0,1 0 0,-4 3 0,-35 34-20,38-38 21,-1 0 0,1 0-1,-1 0 1,1 0 0,-1 0 0,0 0-1,1-1 1,-1 1 0,0-1 0,1 0-1,-1 0 1,0 0 0,0 0-1,1 0 1,-1 0 0,0-1 0,-2 0-1,-53-19 160,26 8-242,28 11 20,2 1-125,1-1 0,-1 1 0,1 0 0,-1-1-1,1 1 1,-1-1 0,1 0 0,-1 1 0,1-1 0,0 0 0,-1 0-1,1 0 1,0 0 0,0 0 0,0 0 0,-2-2 0,2-3-788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7.209"/>
    </inkml:context>
    <inkml:brush xml:id="br0">
      <inkml:brushProperty name="width" value="0.1" units="cm"/>
      <inkml:brushProperty name="height" value="0.1" units="cm"/>
      <inkml:brushProperty name="color" value="#5B2D90"/>
    </inkml:brush>
  </inkml:definitions>
  <inkml:trace contextRef="#ctx0" brushRef="#br0">229 1 1944,'-8'5'5511,"-17"21"-3950,-26 37-891,21-21 206,-38 73-1,58-92-1878,0-1-1,-13 46 1,19-47-62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6.262"/>
    </inkml:context>
    <inkml:brush xml:id="br0">
      <inkml:brushProperty name="width" value="0.1" units="cm"/>
      <inkml:brushProperty name="height" value="0.1" units="cm"/>
      <inkml:brushProperty name="color" value="#00A0D7"/>
    </inkml:brush>
  </inkml:definitions>
  <inkml:trace contextRef="#ctx0" brushRef="#br0">1 2 3361,'4'-2'12011,"-4"36"-9627,-4 47-3058,3 43 408,11-190 174,-12-86-367,4 147-1480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5.556"/>
    </inkml:context>
    <inkml:brush xml:id="br0">
      <inkml:brushProperty name="width" value="0.1" units="cm"/>
      <inkml:brushProperty name="height" value="0.1" units="cm"/>
      <inkml:brushProperty name="color" value="#5B2D90"/>
    </inkml:brush>
  </inkml:definitions>
  <inkml:trace contextRef="#ctx0" brushRef="#br0">0 20 448,'16'-9'-32,"-2"-1"80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021"/>
    </inkml:context>
    <inkml:brush xml:id="br0">
      <inkml:brushProperty name="width" value="0.1" units="cm"/>
      <inkml:brushProperty name="height" value="0.1" units="cm"/>
      <inkml:brushProperty name="color" value="#5B2D90"/>
    </inkml:brush>
  </inkml:definitions>
  <inkml:trace contextRef="#ctx0" brushRef="#br0">0 181 784,'4'0'269,"1"0"-1,-1-1 1,0 0 0,0 0-1,0 0 1,0-1 0,0 0-1,-1 1 1,1-1 0,0 0-1,4-4 1,41-35-103,-15 13 144,70-54-2443,-90 71 1798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719"/>
    </inkml:context>
    <inkml:brush xml:id="br0">
      <inkml:brushProperty name="width" value="0.1" units="cm"/>
      <inkml:brushProperty name="height" value="0.1" units="cm"/>
      <inkml:brushProperty name="color" value="#5B2D90"/>
    </inkml:brush>
  </inkml:definitions>
  <inkml:trace contextRef="#ctx0" brushRef="#br0">1 91 2088,'5'0'353,"1"-1"319,2-2-360,1-1-104,-1-1-72,2 0 16,1-2-24,0-1-16,0-1-48,2 0-32,-3-1-80,0 0-144,-2 2-304,-1 1-176,-3 3-265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140"/>
    </inkml:context>
    <inkml:brush xml:id="br0">
      <inkml:brushProperty name="width" value="0.1" units="cm"/>
      <inkml:brushProperty name="height" value="0.1" units="cm"/>
      <inkml:brushProperty name="color" value="#5B2D90"/>
    </inkml:brush>
  </inkml:definitions>
  <inkml:trace contextRef="#ctx0" brushRef="#br0">0 43 2753,'6'-3'448,"-1"1"328,0-2-232,1 0-328,0 1-112,0-1-184,-1-1-136,0 2-184,1-1-56,-1 1-112,1-1-32,-1 1 375</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590"/>
    </inkml:context>
    <inkml:brush xml:id="br0">
      <inkml:brushProperty name="width" value="0.1" units="cm"/>
      <inkml:brushProperty name="height" value="0.1" units="cm"/>
      <inkml:brushProperty name="color" value="#5B2D90"/>
    </inkml:brush>
  </inkml:definitions>
  <inkml:trace contextRef="#ctx0" brushRef="#br0">0 77 2841,'7'-4'248,"2"-2"152,0-2-184,1-1-184,0 0-72,0 0-136,-1-1-104,0 2-400,-1 1-105,-2 1 401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9.538"/>
    </inkml:context>
    <inkml:brush xml:id="br0">
      <inkml:brushProperty name="width" value="0.1" units="cm"/>
      <inkml:brushProperty name="height" value="0.1" units="cm"/>
      <inkml:brushProperty name="color" value="#5B2D90"/>
    </inkml:brush>
  </inkml:definitions>
  <inkml:trace contextRef="#ctx0" brushRef="#br0">9 8 3129,'-9'-8'3950,"10"9"-3919,-1-1 0,1 1 1,-1 0-1,1-1 0,0 1 1,-1-1-1,1 1 0,-1-1 1,1 1-1,0-1 0,0 1 1,-1-1-1,1 0 0,0 1 1,0-1-1,0 0 1,-1 0-1,1 1 0,0-1 1,0 0-1,0 0 0,0 0 1,-1 0-1,1 0 0,1-1 1,43 3-1139,-28-1 585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0.591"/>
    </inkml:context>
    <inkml:brush xml:id="br0">
      <inkml:brushProperty name="width" value="0.1" units="cm"/>
      <inkml:brushProperty name="height" value="0.1" units="cm"/>
      <inkml:brushProperty name="color" value="#5B2D90"/>
    </inkml:brush>
  </inkml:definitions>
  <inkml:trace contextRef="#ctx0" brushRef="#br0">18 0 1016,'-13'18'1525,"9"-10"1322,24-8-3067,15 3-1081,-21 1 947</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1.399"/>
    </inkml:context>
    <inkml:brush xml:id="br0">
      <inkml:brushProperty name="width" value="0.1" units="cm"/>
      <inkml:brushProperty name="height" value="0.1" units="cm"/>
      <inkml:brushProperty name="color" value="#5B2D90"/>
    </inkml:brush>
  </inkml:definitions>
  <inkml:trace contextRef="#ctx0" brushRef="#br0">1 13 1392,'2'-1'296,"2"0"232,-1 0-111,2 0-185,0 0-96,2 1-88,1 0-24,3 0-16,0-1 8,1-1-8,2 0 0,-1 1-112,0 0-352,1 1 296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0:37.879"/>
    </inkml:context>
    <inkml:brush xml:id="br0">
      <inkml:brushProperty name="width" value="0.1" units="cm"/>
      <inkml:brushProperty name="height" value="0.1" units="cm"/>
      <inkml:brushProperty name="color" value="#5B2D90"/>
    </inkml:brush>
  </inkml:definitions>
  <inkml:trace contextRef="#ctx0" brushRef="#br0">39 233 704,'-5'3'1845,"-22"16"2952,27-19-4720,-1 1 0,1-1 0,-1 0 1,1 1-1,-1-1 0,1 1 0,-1-1 0,1 1 0,0-1 0,-1 1 0,1-1 0,0 1 0,-1-1 0,1 1 1,0 0-1,0-1 0,0 1 0,-1-1 0,1 1 0,0 0 0,0-1 0,0 1 0,0 0 0,0-1 0,0 1 0,0-1 1,0 1-1,0 0 0,1-1 0,-1 1 0,0 0 0,0-1 0,0 1 0,1-1 0,-1 1 0,0-1 0,1 1 1,-1-1-1,1 1 0,-1-1 0,0 1 0,2 0 0,-1-1-9,-1 1 1,1-1-1,0 0 1,0 0-1,0 0 1,0 1-1,0-1 0,0 0 1,0 0-1,0-1 1,0 1-1,0 0 1,0 0-1,0 0 0,0-1 1,0 1-1,0 0 1,0-1-1,0 1 1,0-1-1,-1 1 0,1-1 1,0 1-1,0-1 1,0 0-1,26-21 591,-20 15-439,16-12 102,-4 2-95,0 1 1,2 1-1,0 0 1,23-11-1,-38 23-177,0 0-1,1 1 1,-1 0-1,0 0 0,1 0 1,-1 1-1,1 0 1,-1 0-1,1 0 1,0 1-1,-1 0 1,1 1-1,-1-1 1,1 1-1,0 0 0,-1 1 1,0 0-1,1 0 1,-1 0-1,9 5 1,22 10 374,0-3 0,72 19 0,-91-28-423,4 0 48,0-1-1,0-1 0,1-1 1,-1-1-1,1-1 0,-1-1 1,1-1-1,-1-1 0,0-1 1,22-7-1,29-11 68,109-50-1,-169 66-103,6-1-2,-1 0-1,1 2 1,1 0-1,-1 1 0,1 0 1,0 2-1,0 0 1,-1 2-1,23 1 1,-10 3-25,0 1 1,0 1 0,0 2-1,54 21 1,-63-22 36,-1 0 1,1-1-1,0-2 0,1 0 1,-1-2-1,1 0 0,-1-2 1,1 0-1,24-4 1,27-8 77,108-31 1,-42 7-71,-100 27-6,198-32 76,-211 38-51,1 2 0,-1 1 1,1 2-1,-1 0 0,0 2 1,44 11-1,-17 2 48,1 0-47,1-2 0,1-2-1,86 8 1,-50-21-45,1-4 0,108-19 0,126-5 4,-303 30-5,0 1 1,1 2-1,-1 1 0,-1 0 1,1 2-1,-1 1 1,26 14-1,-20-10 4,0-1-1,1-1 1,58 11-1,-55-18 7,0-2 0,0-1 0,0-2 0,35-5 0,134-31 39,-56 7-34,-129 27-18,0 1 0,0 1 1,0 1-1,-1 0 0,1 1 1,24 5-1,-10 2 2,1 2 0,47 19 0,-55-18 10,1-1-1,0-2 0,1-1 0,0 0 1,0-3-1,0 0 0,0-2 0,0-1 0,1-1 1,-1-1-1,0-2 0,50-10 0,106-43 64,-6 1-33,-167 53-41,0 0-1,-1 1 1,1 0 0,0 1-1,-1 0 1,1 1 0,0 0-1,16 3 1,1 4 2,49 20 0,-51-18 13,10 0-736,-34-10 508,-1 0-1,1 0 0,-1 0 1,0 0-1,1 0 1,-1-1-1,1 1 0,-1 0 1,0-1-1,1 1 0,-1-1 1,0 1-1,0-1 0,1 0 1,1-1-1,9-14-1347</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6:51.938"/>
    </inkml:context>
    <inkml:brush xml:id="br0">
      <inkml:brushProperty name="width" value="0.1" units="cm"/>
      <inkml:brushProperty name="height" value="0.1" units="cm"/>
      <inkml:brushProperty name="color" value="#5B2D90"/>
    </inkml:brush>
  </inkml:definitions>
  <inkml:trace contextRef="#ctx0" brushRef="#br0">47 164 2040,'-31'27'4127,"29"-26"-3938,1 0 0,0 0 0,0 0 0,0 0 0,0 0 0,0 1 0,0-1 0,0 0 1,0 1-1,1-1 0,-1 0 0,0 1 0,1-1 0,-1 1 0,1-1 0,0 1 0,-1-1 0,1 1 0,0-1 1,0 1-1,0-1 0,0 1 0,0 2 0,2-4-76,-1 1 0,0 0 0,0 0 0,0 0 0,0-1 0,0 1 0,1-1 0,-1 1 0,0-1 0,1 1 0,-1-1 0,0 0 0,1 1 0,-1-1 0,0 0 0,1 0 0,-1 0 0,0 0 0,1 0 0,-1-1 0,0 1 0,1 0 0,2-1 0,37-12 391,-32 10-339,13-6 157,1 0-1,25-16 1,-33 16-164,0 1 0,1 0 1,0 1-1,0 1 0,0 1 0,27-6 0,-8 6 43,0 1 0,0 2 1,0 1-1,0 1 0,0 2 0,49 10 0,-70-8-129,0 2 0,0 0-1,0 0 1,-1 1 0,19 14-1,-24-15-58,1 0-1,-1 0 1,1-1-1,1 0 0,-1-1 1,1 0-1,-1 0 1,1-1-1,0 0 1,0-1-1,0 0 1,1-1-1,15 1 1,5-7 6,1-1 1,-1-1 0,0-1 0,-1-2-1,38-17 1,68-22-6,-120 45-13,0 0 0,0 2 0,0-1 0,0 2 0,1 0-1,25 3 1,-2 5 21,0 1 0,76 27 0,-84-23 3,1-1-1,0-2 1,0-2 0,1 0-1,38 1 1,-37-9-21,-1-1 1,0-1-1,59-15 1,94-37 10,-118 31 9,122-23 0,-175 45 1,0 0 0,0 2 0,0-1 1,0 2-1,0 0 0,0 1 0,-1 1 0,1 0 0,0 1 0,-1 1 0,0 0 1,20 10-1,-19-8-9,0-1 1,0-1-1,1-1 1,-1 0-1,1-1 1,0-1-1,0 0 0,1-2 1,-1 0-1,23-2 1,8-6-17,0-2 0,58-19 1,60-14-34,-146 40 36,1 1 1,-1 0-1,0 1 1,0 2-1,1 0 1,29 5-1,118 36 44,-107-25-18,0-2 1,2-3-1,85 5 0,-78-19-34,-1-3 0,132-26 0,-60 7 5,-124 22 4,0 0 0,0 2 0,0 0 0,0 1 0,30 5 0,79 29 0,-113-31-1,20 6 3,0-2 1,1-1-1,0-2 1,1-1-1,38-1 0,-12-5 19,122-20 0,141-6 55,-102 15 48,-133-4-79,-74 12-42,0 1-1,1 1 0,-1 1 0,0 0 1,1 1-1,0 1 0,-1 0 1,1 1-1,18 3 0,-25-2 1,0-1-1,0 0 0,1-1 1,-1 0-1,0-1 1,0 0-1,0 0 1,1-1-1,-1 0 0,0 0 1,10-5-1,-5 2 0,0 1 0,0 1-1,18-2 1,-19 6-148,-12-1 0,-1 1-1,1-1 1,0 0-1,-1 0 1,1 0-1,0 0 1,0 0-1,-1 0 0,1 0 1,0 0-1,-1 0 1,1 0-1,0 0 1,-1 0-1,1-1 1,0 1-1,-1 0 1,1 0-1,0-1 1,-1 1-1,1-1 1,-1 1-1,1 0 1,0-1-1,-1 1 1,1-1-1,-1 1 1,0-1-1,1 1 1,-1-1-1,1 0 1,0 0-1,10-16-1377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894"/>
    </inkml:context>
    <inkml:brush xml:id="br0">
      <inkml:brushProperty name="width" value="0.1" units="cm"/>
      <inkml:brushProperty name="height" value="0.1" units="cm"/>
      <inkml:brushProperty name="color" value="#00A0D7"/>
    </inkml:brush>
  </inkml:definitions>
  <inkml:trace contextRef="#ctx0" brushRef="#br0">21 0 1304,'-20'1'9170,"20"0"-8952,0 28 2671,19 36-1843,0-24-1030,2-2 0,26 40-1,3 3-2334,-29-44 1446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7.615"/>
    </inkml:context>
    <inkml:brush xml:id="br0">
      <inkml:brushProperty name="width" value="0.1" units="cm"/>
      <inkml:brushProperty name="height" value="0.1" units="cm"/>
      <inkml:brushProperty name="color" value="#00A0D7"/>
    </inkml:brush>
  </inkml:definitions>
  <inkml:trace contextRef="#ctx0" brushRef="#br0">32 6 1800,'-4'8'9992,"8"-8"-9908,-1 0 0,0 0 0,1 0 0,-1 0 1,0-1-1,1 1 0,-1-1 0,0 0 0,6-3 0,-7 3-65,0 0-1,0 0 0,0 1 0,0-1 0,0 0 1,0 1-1,0-1 0,1 1 0,-1-1 0,0 1 1,0 0-1,0 0 0,0 0 0,1 0 1,-1 1-1,0-1 0,0 0 0,0 1 0,0 0 1,0-1-1,0 1 0,0 0 0,0 0 0,0 0 1,2 2-1,-4-3-10,-41 11-1332,-40-2-322,81-9 1534,19-15 255,15 18 373,-30-3-602,-1 1 0,1 0 0,0-1 1,0 0-1,0 0 0,0 0 0,0 0 0,0 0 0,0-1 0,0 0 0,-1 0 0,6-2 0,-6 1-383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210"/>
    </inkml:context>
    <inkml:brush xml:id="br0">
      <inkml:brushProperty name="width" value="0.1" units="cm"/>
      <inkml:brushProperty name="height" value="0.1" units="cm"/>
      <inkml:brushProperty name="color" value="#5B2D90"/>
    </inkml:brush>
  </inkml:definitions>
  <inkml:trace contextRef="#ctx0" brushRef="#br0">11 23 2088,'-11'-1'2982,"27"-4"-1835,30-7-512,11 9-610,0 2 0,72 8 0,-61-2-28,71-4-1,365 0 37,-148 6 7,-122-12-49,181 0 819,-217 14-113,72 1-674,-68-7 9,123-2 49,196 8 890,65-3-225,-442-15-532,24-3 308,216 12-1,-277 9-495,166 6 78,-29-8 502,66-2 52,50-9-543,-211 5-94,-101-3-174,-1-2 0,1-3 1,70-18-1,-108 23-2513,-4 1 1622</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932"/>
    </inkml:context>
    <inkml:brush xml:id="br0">
      <inkml:brushProperty name="width" value="0.1" units="cm"/>
      <inkml:brushProperty name="height" value="0.1" units="cm"/>
      <inkml:brushProperty name="color" value="#5B2D90"/>
    </inkml:brush>
  </inkml:definitions>
  <inkml:trace contextRef="#ctx0" brushRef="#br0">56 38 2833,'-4'-1'18,"-1"0"1,1 0 0,0-1 0,1 1 0,-1-1-1,0 0 1,-6-4 0,-7-15 6687,26 54-5362,-3-24-1397,1-1 0,0 0 0,1 0 0,0 0 0,0-1 0,10 6 0,-12-9-1,1 1 1,-1 0 0,0 0-1,0 0 1,-1 0 0,0 1 0,1 0-1,-2 0 1,1 1 0,-1-1-1,0 1 1,0 0 0,3 10-1,-7-15 69,0 0 0,0-1 0,0 1 0,0 0 0,0 0 0,-1 0 0,1-1 0,-1 1 0,1 0 0,-1-1-1,0 1 1,1 0 0,-1-1 0,0 1 0,0-1 0,0 1 0,0-1 0,-1 1 0,1-1 0,0 0 0,0 0-1,-3 2 1,-42 29 204,22-16-236,20-12-224,0 0 1,-1 0-1,1 0 1,1 0-1,-1 1 1,-3 6 0,1 2-375</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1.879"/>
    </inkml:context>
    <inkml:brush xml:id="br0">
      <inkml:brushProperty name="width" value="0.1" units="cm"/>
      <inkml:brushProperty name="height" value="0.1" units="cm"/>
      <inkml:brushProperty name="color" value="#5B2D90"/>
    </inkml:brush>
  </inkml:definitions>
  <inkml:trace contextRef="#ctx0" brushRef="#br0">70 5151 6281,'-3'1'232,"-1"-1"0,1 1 0,-1 0-1,1 0 1,0 1 0,-1-1 0,1 1-1,0-1 1,0 1 0,0 0 0,0 0 0,0 1-1,-3 3 1,31-33 269,-17 11-412,-1 0 0,-1 0-1,-1 0 1,7-33-1,-2 9-76,-4 9 170,-1-1-1,-2 1 1,-1-1-1,-4-57 1,1-17-160,0 11 175,-3 0 0,-19-100-1,9 88-179,4 35 2,2 26 4,3 0 0,1-73 0,17 5 291,0-22 148,-6 45 36,-3 54-204,-2 1-1,-2-44 1,-44-379 938,11-81-997,33 423-228,20-174 1,0 46 42,-12 88-57,4-346 41,-15 268-34,-8-137 22,9 308-36,3 0 0,2 0 0,13-67 0,-14 79-1471,-3 44 1079,1 0 0,0 1 0,0-1 0,1 0-1,0 1 1,0-1 0,0 1 0,1-1 0,1 1 0,-1-1 0,5-6 0,0 1-797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6.154"/>
    </inkml:context>
    <inkml:brush xml:id="br0">
      <inkml:brushProperty name="width" value="0.1" units="cm"/>
      <inkml:brushProperty name="height" value="0.1" units="cm"/>
      <inkml:brushProperty name="color" value="#5B2D90"/>
    </inkml:brush>
  </inkml:definitions>
  <inkml:trace contextRef="#ctx0" brushRef="#br0">57 156 2521,'-2'-1'139,"1"1"1,-1 0-1,0 0 1,1 0-1,-1 0 1,1 0-1,-1 0 1,0 0-1,1 0 1,-1 1 0,1-1-1,-1 0 1,1 1-1,-1 0 1,1-1-1,-1 1 1,1 0-1,-1 0 1,1-1-1,0 1 1,-1 0 0,1 1-1,0-1 1,0 0-1,0 0 1,0 0-1,0 1 1,0-1-1,0 0 1,1 1-1,-2 1 1,0 1-111,0 0-1,0 0 1,1 0 0,0 0-1,-1 0 1,1 0-1,1 0 1,-1 0 0,1 0-1,-1 1 1,1 4 0,0-9-1,0 0 0,0 0 0,0 1 1,0-1-1,1 0 0,-1 0 0,0 0 1,0 1-1,0-1 0,0 0 1,0 0-1,0 0 0,0 1 0,0-1 1,0 0-1,1 0 0,-1 0 0,0 0 1,0 0-1,0 1 0,0-1 0,0 0 1,1 0-1,-1 0 0,0 0 1,0 0-1,0 0 0,1 0 0,-1 0 1,0 1-1,0-1 0,0 0 0,1 0 1,-1 0-1,0 0 0,0 0 0,0 0 1,1 0-1,-1 0 0,0 0 1,0 0-1,0-1 0,1 1 0,-1 0 1,0 0-1,13-7 948,8-12-122,-1-3-632,-2-2 0,20-30 0,-24 32-48,2 0 0,0 0 0,20-18 1,-35 39-154,-1 1 1,0 0 0,0 0-1,0-1 1,1 1 0,-1 0-1,0 0 1,0 0 0,1-1 0,-1 1-1,0 0 1,1 0 0,-1 0-1,0 0 1,0 0 0,1-1-1,-1 1 1,0 0 0,1 0 0,-1 0-1,0 0 1,1 0 0,-1 0-1,0 0 1,1 0 0,-1 0-1,0 0 1,1 0 0,-1 0 0,0 1-1,0-1 1,1 0 0,-1 0-1,0 0 1,1 0 0,-1 0-1,0 1 1,0-1 0,1 0 0,6 17 419,-1 30-212,-5-37-176,-1-8-72,13 82 173,-11-76-368,0-1 1,1 1-1,0-1 0,0 0 0,0 0 1,1 0-1,0 0 0,8 10 0,3-2-497</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0.019"/>
    </inkml:context>
    <inkml:brush xml:id="br0">
      <inkml:brushProperty name="width" value="0.1" units="cm"/>
      <inkml:brushProperty name="height" value="0.1" units="cm"/>
      <inkml:brushProperty name="color" value="#5B2D90"/>
    </inkml:brush>
  </inkml:definitions>
  <inkml:trace contextRef="#ctx0" brushRef="#br0">0 963 6345,'4'-5'2935,"2"3"-1931,-2 1-643,0 0 1,1 0 0,-1 1 0,0-1-1,1 1 1,-1 0 0,1 1 0,7 0 0,65 23 65,-17-4-207,-23-14-55,1-2-1,-1-2 1,1-1-1,0-1 1,0-3-1,47-8 1,221-64 497,-123 17-88,-4-8 1,-2-8-1,-4-7 0,-4-8 1,-4-7-1,190-145 1,-320 215-773,90-77 183,-111 89-901,0 0-1,-1-1 1,14-22-1,-22 29-907</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5.946"/>
    </inkml:context>
    <inkml:brush xml:id="br0">
      <inkml:brushProperty name="width" value="0.1" units="cm"/>
      <inkml:brushProperty name="height" value="0.1" units="cm"/>
      <inkml:brushProperty name="color" value="#5B2D90"/>
    </inkml:brush>
  </inkml:definitions>
  <inkml:trace contextRef="#ctx0" brushRef="#br0">4 174 800,'-4'-10'8808,"10"19"-6905,9 20-2300,-9-12 518,1 0 0,0 0 0,1-1 0,1 0 0,0 0-1,1-1 1,1 0 0,0-1 0,21 20 0,-32-35-119,0 1-1,0 0 1,0 0 0,0-1 0,0 1 0,0 0 0,0 0 0,0-1 0,0 1 0,0 0-1,0 0 1,1-1 0,-1 1 0,0 0 0,0 0 0,0-1 0,0 1 0,0 0 0,0 0 0,1 0-1,-1-1 1,0 1 0,0 0 0,0 0 0,1 0 0,-1 0 0,0 0 0,0-1 0,0 1-1,1 0 1,-1 0 0,0 0 0,0 0 0,1 0 0,-1 0 0,0 0 0,0 0 0,1 0 0,-1 0-1,0 0 1,0 0 0,1 0 0,-1 0 0,0 0 0,0 0 0,1 0 0,-1 0 0,0 0 0,0 0-1,1 0 1,-1 0 0,0 1 0,0-1 0,1 0 0,-1 0 0,0 0 0,-10-22 122,-7 4 103,0-1 0,1 0 0,1-1 0,1-1 0,1-1 0,1 0 0,-10-24 0,26 44-250,0 0 0,-1 0 0,1-1 0,-1 0 0,1 1 0,-1-1 0,0 0 0,4-6 0,-5 8 10,4-6 42,77-68 447,-75 68-550,0 1 0,1 0-1,0 0 1,0 1 0,0 0-1,1 1 1,0 0-1,14-3 1,-18 6-720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1.784"/>
    </inkml:context>
    <inkml:brush xml:id="br0">
      <inkml:brushProperty name="width" value="0.1" units="cm"/>
      <inkml:brushProperty name="height" value="0.1" units="cm"/>
      <inkml:brushProperty name="color" value="#5B2D90"/>
    </inkml:brush>
  </inkml:definitions>
  <inkml:trace contextRef="#ctx0" brushRef="#br0">169 1431 2280,'-6'7'3412,"6"-7"-3222,-1 0-1,1 0 1,-1 0-1,1 1 1,-1-1-1,1 0 1,-1 0-1,1 0 1,-1 0-1,1 0 1,-1 0-1,1 0 1,-1 0 0,1 0-1,-1 0 1,1-1-1,0 1 1,-1 0-1,0 0 1,-15-18 1314,-7-28-1533,23 45 356,-19-51 583,2-2 0,-16-85 0,-3-114 321,35 250-1228,-4-53 348,3-1 1,1 0 0,4 0 0,12-74 0,60-219 1295,-43 217-1955,-29 115 161,-1 5-1283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2.793"/>
    </inkml:context>
    <inkml:brush xml:id="br0">
      <inkml:brushProperty name="width" value="0.1" units="cm"/>
      <inkml:brushProperty name="height" value="0.1" units="cm"/>
      <inkml:brushProperty name="color" value="#5B2D90"/>
    </inkml:brush>
  </inkml:definitions>
  <inkml:trace contextRef="#ctx0" brushRef="#br0">20 137 2200,'-19'-35'7906,"30"50"-7638,11 19 43,-13-17-259,1-1-1,1-1 1,0 0 0,1 0-1,0-1 1,26 22-1,-36-35 3,-1 0-1,1 0 0,0 0 0,0 0 1,-1 0-1,1 0 0,0 0 0,0-1 1,0 1-1,0-1 0,0 1 1,0-1-1,3 0 0,-4 0 2,0 0-1,0 0 1,-1 0 0,1-1-1,0 1 1,0 0-1,-1-1 1,1 1 0,0 0-1,0-1 1,-1 1-1,1-1 1,0 1 0,-1-1-1,1 0 1,-1 1 0,1-1-1,-1 0 1,1 1-1,-1-1 1,1 0 0,-1-1-1,2-4 208,0-1 0,0 1 0,-1-1 0,0 0 0,-1 0 0,0-9 0,1 6-285,-1-4-85,8-98 879,9 39-4609,-13 61 2540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0.691"/>
    </inkml:context>
    <inkml:brush xml:id="br0">
      <inkml:brushProperty name="width" value="0.1" units="cm"/>
      <inkml:brushProperty name="height" value="0.1" units="cm"/>
      <inkml:brushProperty name="color" value="#E71224"/>
    </inkml:brush>
  </inkml:definitions>
  <inkml:trace contextRef="#ctx0" brushRef="#br0">1 49 6161,'2'-3'816,"5"2"801,0-1-329,3-1 128,2-1-95,1 0-25,1 0-112,-1 0-376,-2 1-207,-1-1-465,-1 1-256,0 0-409,-1 0-183,1 0-576,-2 1-400,7 0-3297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162"/>
    </inkml:context>
    <inkml:brush xml:id="br0">
      <inkml:brushProperty name="width" value="0.1" units="cm"/>
      <inkml:brushProperty name="height" value="0.1" units="cm"/>
      <inkml:brushProperty name="color" value="#E71224"/>
    </inkml:brush>
  </inkml:definitions>
  <inkml:trace contextRef="#ctx0" brushRef="#br0">1 50 6649,'1'-1'681,"2"-2"351,1 1-8,0-1-32,2 0 16,0-1-31,0 0-169,2 0-128,0 0-336,0 1-152,1 0-192,0 2-120,2-1-296,0 0-208,1 0-488,0-1-289,0 1-735,-1-1 1120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8.842"/>
    </inkml:context>
    <inkml:brush xml:id="br0">
      <inkml:brushProperty name="width" value="0.1" units="cm"/>
      <inkml:brushProperty name="height" value="0.1" units="cm"/>
      <inkml:brushProperty name="color" value="#00A0D7"/>
    </inkml:brush>
  </inkml:definitions>
  <inkml:trace contextRef="#ctx0" brushRef="#br0">134 4 1888,'3'0'8706,"-11"1"-6990,-14-1-1967,13-2 382,0 1 1,0 0-1,0 1 1,0 0 0,0 0-1,0 1 1,0 0 0,0 1-1,-16 4 1,80-6-191,25 6 62,-134-6-199,-3-1-3260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634"/>
    </inkml:context>
    <inkml:brush xml:id="br0">
      <inkml:brushProperty name="width" value="0.1" units="cm"/>
      <inkml:brushProperty name="height" value="0.1" units="cm"/>
      <inkml:brushProperty name="color" value="#E71224"/>
    </inkml:brush>
  </inkml:definitions>
  <inkml:trace contextRef="#ctx0" brushRef="#br0">1 49 6249,'42'-16'8862,"3"6"-8040,19-5-3974,-46 7 2134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21.430"/>
    </inkml:context>
    <inkml:brush xml:id="br0">
      <inkml:brushProperty name="width" value="0.1" units="cm"/>
      <inkml:brushProperty name="height" value="0.1" units="cm"/>
      <inkml:brushProperty name="color" value="#33CCFF"/>
    </inkml:brush>
  </inkml:definitions>
  <inkml:trace contextRef="#ctx0" brushRef="#br0">1 50 5321,'0'0'194,"0"1"-1,1-1 1,-1 1-1,0-1 1,1 1-1,0 0 388,-1-1-388,1 1 1,-1-1-1,1 0 1,-1 1-1,1-1 1,-1 0-1,1 1 1,0-1-1,-1 0 1,1 0-1,-1 0 1,1 1-1,0-1 1,-1 0-1,1 0 1,-1 0-1,1 0 1,0 0-1,-1 0 1,1 0-1,-1 0 1,1-1 0,0 1-1,0 0 1,34-6-710,-17 3 1044,44 0-302,-20 1-186,49-8 1,-55 5-35,63 1 0,-2-1 54,-46-4 55,-5 0-3641,-40 8 2719</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3:29.355"/>
    </inkml:context>
    <inkml:brush xml:id="br0">
      <inkml:brushProperty name="width" value="0.1" units="cm"/>
      <inkml:brushProperty name="height" value="0.1" units="cm"/>
      <inkml:brushProperty name="color" value="#5B2D90"/>
    </inkml:brush>
  </inkml:definitions>
  <inkml:trace contextRef="#ctx0" brushRef="#br0">1 275 1568,'1'0'254,"0"0"0,0 0 0,0-1 0,-1 1-1,1-1 1,0 1 0,0 0 0,0-1 0,0 0-1,0 1 1,-1-1 0,1 1 0,0-1-1,-1 0 1,1 0 0,0 1 0,-1-1 0,1 0-1,-1 0 1,1 0 0,-1 0 0,1 0 0,-1 0-1,0 0 1,1-1 0,8-34 3174,-3 13-2972,-2 12-230,1 0 0,0 1 0,1-1 0,0 1 0,0 0-1,1 0 1,0 1 0,1 0 0,9-8 0,-14 14-168,0 1-1,1 0 0,-1 0 0,0 0 0,1 0 0,0 0 0,-1 0 1,1 1-1,0 0 0,0 0 0,0 0 0,0 0 0,0 1 0,0-1 1,0 1-1,0 0 0,0 0 0,0 1 0,0-1 0,0 1 0,0 0 1,-1 0-1,1 0 0,0 0 0,0 1 0,-1 0 0,1-1 0,-1 1 1,5 4-1,9 4 143,0-1 0,1-1 1,0-1-1,0 0 0,0-1 0,1-1 1,36 5-1,-10-6-59,0-2 0,56-4 1,-82-1-132,0 0 0,0-1 0,-1-1 0,0-1 0,0 0 1,28-15-1,-28 12-1,0 2 1,0-1 0,1 2 0,0 1-1,33-6 1,-48 11 1,1 0-1,-1 0 1,1 0 0,0 1 0,-1 0-1,1 0 1,-1 0 0,1 0-1,-1 1 1,0 0 0,0 0 0,0 0-1,0 0 1,4 3 0,52 48 465,-51-43-425,1 0 0,1 0 1,0-1-1,14 8 0,-17-13-45,0 0 0,0-1 0,0 0 0,1-1 0,-1 0 0,1 0 0,-1-1 0,1 0 0,-1-1 0,1 1 0,0-2 0,-1 1 0,1-1 0,0-1 0,11-2 0,12-6 5,0-1 0,52-26-1,-4 2 4,-48 23 2,-1 1 1,63-12-1,-82 21-6,0 1 0,0 0 0,-1 1-1,1 0 1,0 1 0,0 1 0,-1-1-1,1 2 1,-1 0 0,1 0 0,19 9-1,38 24 57,-39-20-45,61 24 0,-78-36-20,0-1-1,-1 0 0,1-1 1,0 0-1,0-1 0,0 0 1,0-1-1,22-3 0,2-4 0,-1-2 0,0-2 0,53-22-1,-53 18 5,1 2-1,61-14 1,-84 25 1,0 0 0,1 1 0,-1 0 0,1 1 0,-1 1 0,0 0 0,1 1 0,-1 1 0,0 0 0,26 10 1,10 7 16,-14-5 2,41 11 0,-63-22-18,0-1 0,0-1-1,0 0 1,0-1 0,1-1 0,22-2-1,-7-3-1,-1-2 1,0-1-1,-1-1 0,1-2 0,-2-1 1,35-20-1,-26 13 0,2 2 0,53-17 0,-84 32-2,1 0 1,0 1-1,0 0 1,0 0 0,0 1-1,0 0 1,0 0-1,0 1 1,0 0 0,0 0-1,0 1 1,14 5-1,-1 2 37,0 1-1,-1 1 1,20 15-1,-23-15-4,0 0-1,0-1 1,1-1 0,0-1-1,25 8 1,-20-12-30,0-2 1,0 0-1,0-2 1,0 0-1,0-2 0,0 0 1,0-2-1,27-7 1,-14 3 2,0 2 0,41-1 0,-66 7-4,1 0 0,-1 1 1,0 0-1,1 1 0,-1 0 1,0 1-1,0 0 0,0 1 1,0 0-1,19 11 0,-16-6-1,1 0 0,0-1 0,1-1 0,0 0 0,0-1 0,1-1 0,-1 0-1,1-1 1,0-1 0,1-1 0,-1-1 0,0 0 0,0-1 0,1 0 0,-1-2-1,28-5 1,4-6-5,47-19-1,-57 17 10,1 3-1,53-11 1,-75 21 0,-1 1 1,1 0 0,0 2 0,-1 0-1,1 0 1,22 6 0,103 35 73,-101-28-67,1-1 1,46 7 0,-64-17-17,-1 0 0,1-2 1,0 0-1,-1-2 0,1 0 1,0-2-1,-1-1 0,0-1 1,0-1-1,0-1 0,31-13 1,9-10 2,-36 16 1,1 1 0,0 2 0,42-11 0,-62 20 3,0 0-1,1 1 0,-1 0 0,0 0 0,1 1 1,-1 1-1,1 0 0,-1 0 0,1 0 0,-1 1 1,0 1-1,0 0 0,0 0 0,0 1 0,13 6 1,63 52 58,-66-47-54,0 0-1,1-2 1,35 19 0,-47-29-9,0 0 0,0 0 0,0-1 0,0 0 0,0 0 0,0-1 0,1 0 0,-1 0 0,0-1 0,1 0 0,-1-1 0,0 1 0,1-2 0,12-3 0,68-24-24,-59 18 31,0 2 1,0 0-1,62-8 0,-59 16 10,0 2 0,0 1 0,0 2 0,-1 1 0,1 1 0,-1 2 0,56 22 0,-82-28-88,-1 0-1,1 0 0,0-1 0,-1 1 1,1-1-1,0 0 0,0-1 0,0 0 0,0 0 1,0 0-1,0 0 0,0-1 0,-1 0 1,1-1-1,0 1 0,0-1 0,-1 0 1,1 0-1,-1-1 0,0 0 0,0 0 0,8-5 1,-10-17-8977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4:51.346"/>
    </inkml:context>
    <inkml:brush xml:id="br0">
      <inkml:brushProperty name="width" value="0.1" units="cm"/>
      <inkml:brushProperty name="height" value="0.1" units="cm"/>
      <inkml:brushProperty name="color" value="#5B2D90"/>
    </inkml:brush>
  </inkml:definitions>
  <inkml:trace contextRef="#ctx0" brushRef="#br0">8 117 3785,'-1'0'226,"0"1"0,1 0 0,-1 0 0,0 0 0,1-1 1,-1 1-1,1 0 0,-1 0 0,1 0 0,0 0 0,-1 0 0,1 0 0,0 0 1,0 0-1,-1 0 0,1 0 0,0 0 0,0 0 0,0 1 0,0-1 0,1 0 1,-1 0-1,0 0 0,0 0 0,1 0 0,-1 0 0,1 1 0,0-1-19,1-1 0,-1 1 0,0-1 0,0 1-1,1-1 1,-1 0 0,0 0 0,1 0 0,-1 0-1,0 0 1,1 0 0,-1 0 0,1 0 0,-1 0 0,0 0-1,1-1 1,1 0 0,57-23 1823,-17 3-1696,1 1 0,70-19 0,-53 19 15,-47 15-284,1 1 1,-1 0-1,0 1 1,1 1 0,25-2-1,-33 4-23,0 1 0,0 0 0,1 0 0,-1 0 0,0 1 0,0 0 0,0 0 0,0 1 0,-1 0 0,1 0 0,-1 0 0,1 1 0,7 6 0,4 4-12,0-1 0,1-1 0,1-1 0,-1-1 0,2 0 0,0-2 0,0 0 0,0-2 0,1 0 0,0-1-1,0-1 1,0-1 0,0-1 0,1-1 0,-1-1 0,0-1 0,42-8 0,13-9-15,86-14 33,-141 29-42,1 2-1,-1 0 1,0 1-1,1 2 1,33 6-1,1 4 33,1-2 1,1-2-1,-1-3 1,113-5-1,129-47 142,-219 29-166,2 4 0,0 4-1,134 0 1,-173 15 4,0 2 1,0 2 0,77 27 0,52 10 54,-141-41-72,1-1 0,-1-2-1,1-1 1,-1-2 0,58-8 0,-38-1-10,-2-2 0,92-34 0,-127 41 11,0 0 0,1 1 0,0 1 0,0 0-1,0 1 1,0 1 0,0 0 0,0 2 0,0-1-1,22 5 1,9 5 3,0 3-1,50 19 1,-37-11 8,-39-15-4,1-1 0,-1-1 0,1-1 0,-1 0 0,1-2 0,0-1 0,26-2 0,157-32 32,-58 8-35,-118 23-3,0 2 0,0 1 1,0 1-1,0 2 0,0 0 0,0 2 1,-1 2-1,1 0 0,-2 2 1,28 12-1,-19-7 33,2-1 1,0-2-1,0-2 0,1-1 1,-1-2-1,2-2 1,-1-1-1,0-2 0,1-2 1,-1-2-1,0-1 1,0-2-1,46-13 0,-50 9 5,5-3 15,0 1 0,1 3 0,1 1 0,-1 2 1,1 2-1,53 1 0,-1 13-4,-69-6-39,0 0-1,0-2 0,0-1 0,0-1 1,0-1-1,0-2 0,37-7 0,-13-4 42,-6 1 69,0 2 0,63-7 0,-92 16-73,-1 2-1,1-1 0,-1 2 0,1 0 0,-1 1 1,0 0-1,0 1 0,0 0 0,0 1 1,0 0-1,-1 1 0,19 10 0,-16-5-34,0-1 1,1 0-1,0-1 0,1-1 0,0-1 0,0 0 0,0-2 0,1 1 1,0-2-1,0-1 0,0 0 0,0-1 0,0-1 0,0 0 0,0-2 1,18-3-1,7-5 29,68-26 0,-3 1 18,-72 27-52,1 3-1,0 1 0,0 1 0,0 2 1,60 7-1,-7-2 3,-34-5-11,105-17-1,-13 0 45,-136 17-7,0 0 0,0 1 0,0 1 1,0 0-1,0 0 0,0 1 0,0 1 1,12 4-1,-12-4-545,1-1 0,0 0 0,0-1 0,0 0 1,0-1-1,13-2 0,10 1-700,-25 1 33</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8:45.991"/>
    </inkml:context>
    <inkml:brush xml:id="br0">
      <inkml:brushProperty name="width" value="0.1" units="cm"/>
      <inkml:brushProperty name="height" value="0.1" units="cm"/>
      <inkml:brushProperty name="color" value="#5B2D90"/>
    </inkml:brush>
  </inkml:definitions>
  <inkml:trace contextRef="#ctx0" brushRef="#br0">268 3 2345,'-1'-1'95,"1"1"1,-1 0 0,0-1 0,0 1 0,0 0 0,1 0 0,-1 0 0,0 0-1,0-1 1,0 1 0,1 0 0,-1 0 0,0 1 0,0-1 0,0 0 0,1 0 0,-1 0-1,0 0 1,0 1 0,1-1 0,-1 0 0,0 1 0,0-1 0,1 0 0,-1 1-1,0-1 1,1 1 0,-1 0 0,1-1 0,-1 1 0,0-1 0,1 1 0,-1 0 0,1-1-1,0 1 1,-1 0 0,1-1 0,0 1 0,-1 0 0,1 0 0,0 0 0,0-1-1,-1 1 1,1 0 0,0 0 0,0 0 0,0-1 0,0 1 0,0 0 0,0 0 0,1 0-1,-1-1 1,0 1 0,0 0 0,0 0 0,1-1 0,-1 1 0,1 1 0,1 5 169,0-1 0,0 0-1,1 0 1,0 0 0,5 9 0,0-2-7,-2-1 0,0 1-1,-1 0 1,0 1 0,-1-1-1,3 17 1,5 12-104,-8-24-45,0 1 1,-1 0-1,-1-1 1,-1 1-1,-1 0 0,-1 0 1,0 0-1,-1 0 0,-1-1 1,-1 1-1,-1-1 0,0 0 1,-11 23-1,0 2 13,-3 0 1,-2-2-1,-44 68 1,44-73-52,2 0 1,2 1 0,-19 58 0,-2 4 613,30-80-501,1 0 0,1 1 0,0 0 0,2 0 0,0 1 0,1-1 1,0 32-1,4-37-84,0-1 1,0 1-1,2 0 1,0-1-1,0 1 1,1-1-1,1 0 1,0 0-1,1-1 1,1 1-1,9 13 1,-3-4 32,0 0 1,-1 2-1,-2-1 0,11 35 1,21 110-11,-9-30-42,-18-72-27,-11-45-34,0-1-1,11 27 0,6 3 5,2 0 0,49 74 0,-71-123-25,-1-1 1,1 1-1,0-1 1,0 1-1,0-1 1,0 0-1,0 1 1,0-1-1,1 0 1,-1 0-1,0 0 1,0 0-1,1 0 0,-1 0 1,1 0-1,-1 0 1,1-1-1,1 2 1,-2-3-4,0 0 0,-1 0 0,1 0 0,-1 1 0,1-1 0,0 0 0,-1 0 0,1 0 0,-1 0 0,0 0 0,1 0 0,-1 0 0,0 0-1,0 0 1,1 0 0,-1 0 0,0 0 0,0 0 0,0 0 0,0 0 0,-1 0 0,1 0 0,0 0 0,0 0 0,0 0 0,-1 0 0,1 0 0,-1-2 0,-18-84-16,-30-84-1,29 105-114,16 47 112,0 0-1,2 0 0,1 0 1,0 0-1,1 0 1,4-24-1,-1-25-68,-1 65-18,2 8 47,12 19 35,11 36 75,-22-36-36,1 0 0,2-1 0,0 0 0,1-1 0,15 26 0,-9-24-8,2-2 0,32 37 0,-41-49-2,0 0 1,0 0-1,-1 1 1,-1 0-1,0 0 0,0 1 1,-1 0-1,0 0 1,4 22-1,-3-6 21,-2 0 0,-2 1 1,0 37-1,-1-59-21,1 1 1,0-1-1,0 0 1,1 0-1,0 0 1,0 0-1,0-1 1,1 1-1,0-1 1,1 0-1,-1 0 0,1-1 1,0 1-1,0-1 1,8 6-1,16 20-8,-21-24 4,0-1 0,1 1 1,0-1-1,0-1 0,18 9 1,-12-7 2,79 31 35,-57-25-29,59 34 27,-21-9-19,51 27 2,-112-59-13,0 0 1,1-2 0,-1 0-1,1 0 1,0-1 0,0-1-1,1-1 1,-1 0 0,0-1-1,16-2 1,-11-3 12,0 1 0,0 0 0,0 2 0,1 0 0,-1 1 0,30 3 0,-46-2-14,0 0-1,-1 1 1,1 0 0,0 0 0,-1 0 0,1 0 0,-1 0-1,1 1 1,-1 0 0,0-1 0,1 1 0,-1 1 0,0-1-1,0 0 1,-1 1 0,1-1 0,0 1 0,-1 0 0,0 0-1,1 0 1,-1 0 0,3 7 0,-2-1 5,0 0 1,0 0 0,-1 0-1,0 1 1,-1-1-1,0 1 1,0 17 0,-1-23-10,0 1 1,1-1 0,-1 0 0,1 0 0,0 0 0,1 1-1,-1-1 1,1 0 0,0-1 0,-1 1 0,2 0 0,-1 0 0,5 6-1,45 38-29,-8-7 16,-7 3 17,-12-11-2,2-3 1,41 38 0,-63-65-6,0 0 1,0 0-1,1-1 0,-1 0 1,1 0-1,-1 0 0,1 0 1,0-1-1,0 0 0,-1-1 1,1 1-1,0-1 1,0 0-1,0 0 0,0-1 1,0 0-1,9-2 0,-5 1 7,-1 1-1,1 0 0,0 1 0,0 0 1,12 2-1,-19-2-3,0 1 1,0 0 0,0-1-1,0 1 1,0 0-1,0 1 1,0-1-1,0 0 1,-1 1-1,1 0 1,-1 0 0,1-1-1,-1 1 1,0 1-1,1-1 1,-1 0-1,0 0 1,0 1 0,-1 0-1,1-1 1,0 1-1,1 4 1,-1 1-11,0 0 0,0 0 0,-1 1 0,0-1 0,-1 1 0,1-1 0,-3 12-1,0 15 7,-3 0 0,0 0-1,-3-1 1,-1 0-1,-24 62 1,22-70 14,-1 0 0,-1-1 0,-29 41 0,35-53-10,0-1 1,1 1-1,0 0 1,1 0 0,0 1-1,1-1 1,1 1-1,0 0 1,1 0-1,-1 25 1,2-4-3,2-1 0,1 0 0,10 45 0,-8-63 16,1-1 0,1 0 0,0 0 0,1 0-1,1-1 1,0 0 0,16 20 0,-12-17 4,-1 1 1,0 0-1,13 33 0,-11-11-19,10 64 1,-16-66-2,2-2 0,18 51 0,-23-79 3,1 0 0,0-1 1,0 0-1,1 0 0,0 0 1,0-1-1,1 0 1,-1 0-1,1-1 0,1 1 1,-1-2-1,1 1 0,9 4 1,-3-1 30,-1 0 1,25 21-1,85 80 25,-112-97-47,-1 1 1,0 0-1,-1 0 1,13 27 0,17 24-36,-26-43 31,0 0 0,-2 1 0,0 0 0,-1 1 0,-2 0 0,0 1 0,-2-1 0,0 1 0,4 46 0,21 267 34,-30-329-36,58 478-29,-29-281-65,-27-185 94,4 36-184,3 0-1,22 75 1,-9-49-162,-17-57 341,0 0 0,2-1 1,0 0-1,2-1 0,18 33 1,0-28-36,-24-25 39,0 0 0,0 1 0,-1-1-1,1 1 1,-1-1 0,0 1 0,4 6 0,8 17 21,-1 1-21,28 38 1,-36-58-17,1 0 1,-1-1 0,2 0 0,-1 0-1,1 0 1,0-1 0,0 0-1,16 8 1,-18-10-15,0 1 0,1-1 0,-2 1 1,1 0-1,5 6 0,26 21-87,-3-7 105,-29-20 8,1 0 0,0-1 0,0 0 0,1 0 0,-1 0 0,1-1 0,0 0 0,0 0 0,0-1 0,0 1 0,8 0 0,22 3-20,-26-3-46,1-1 0,-1-1 0,1 1 0,0-2 0,20-1-1,-32 1-18,1 0-1,-1 0 0,0 0 0,1-1 0,-1 1 0,0 0 0,1 0 1,-1 0-1,0-1 0,0 1 0,1 0 0,-1 0 0,0-1 0,0 1 0,1 0 1,-1-1-1,0 1 0,0 0 0,0-1 0,1 1 0,-1 0 0,0-1 1,0 1-1,0 0 0,0-1 0,0 1 0,0 0 0,0-1 0,0 1 0,0-1 1,0 1-1,0-1 0,-2-11-695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07.408"/>
    </inkml:context>
    <inkml:brush xml:id="br0">
      <inkml:brushProperty name="width" value="0.1" units="cm"/>
      <inkml:brushProperty name="height" value="0.1" units="cm"/>
      <inkml:brushProperty name="color" value="#5B2D90"/>
    </inkml:brush>
  </inkml:definitions>
  <inkml:trace contextRef="#ctx0" brushRef="#br0">4490 8037 1808,'1'-4'3901,"-9"-10"-657,6 11-3160,0 1 0,0-1 0,-1 1 0,0 0 0,1 0 0,-1 0 0,0 0 0,0 0 0,0 1 0,0-1 0,0 1 0,0 0 1,0 0-1,-1 0 0,1 0 0,0 0 0,-1 1 0,1 0 0,0 0 0,-5 0 0,-21-3 660,25 2-678,-1-1-1,1 0 0,0 0 0,0 0 1,0-1-1,0 1 0,1-1 0,-1 0 1,1 0-1,0 0 0,-1 0 0,1-1 1,1 0-1,-1 1 0,-2-5 0,-4-6 76,1 0-1,-13-28 1,16 30 113,1 0 0,0 0 0,0 0 0,1-1 0,1 1 0,0-1 0,1 1 0,0-1 0,1 0 0,1 1-1,1-14 1,-1-2-143,-1-1 0,-1 1 0,-1 0 0,-8-32 0,4 24 50,-2-61 0,10 79-167,1 0 1,1 0-1,0 0 1,2 0-1,0 1 1,1 0-1,0 0 1,16-25-1,-11 25 4,0 1 0,1 0-1,1 1 1,0 0 0,1 1 0,1 1-1,0 0 1,1 1 0,25-13 0,-27 16 6,-1 0 1,0-1-1,0-1 1,-1 0-1,-1 0 1,14-17 0,63-119 32,-72 117-34,118-183 51,-124 199-46,-1-1-1,0 0 1,-1-1-1,-1 0 0,-1 0 1,0 0-1,-1-1 1,6-25-1,-6 11 18,-2 3-8,15-46 0,-16 65-17,1 1 1,-1 0-1,1-1 0,1 2 1,0-1-1,0 0 1,0 1-1,1 0 0,10-10 1,-4 7-1,0 0-1,1 0 1,1 2 0,0-1 0,0 2 0,0 0 0,1 0-1,20-5 1,-30 10 1,0-1-1,0 1 1,-1-1-1,1 0 0,-1 0 1,1-1-1,-1 1 1,0-1-1,0 0 1,-1 0-1,1 0 0,-1-1 1,5-7-1,3-9 3,-1 1 0,8-24-1,15-29 2,-17 44 7,-1 0 1,-2 0 0,-1-1-1,-2-1 1,0 0-1,-2-1 1,-2 0 0,-1 0-1,-1 0 1,-1-55 0,-3 73-10,2 0 0,-1 1 0,1-1 0,1 0-1,1 1 1,0-1 0,10-21 0,4-2 12,30-43 1,2-4-3,-40 61 4,-1 0-1,-1-1 1,-2 0 0,0-1 0,-1 0 0,-2 0 0,0 0 0,-1-33-1,-3 53-4,0 0-1,0-1 0,0 1 0,0 0 0,-1-1 0,0 1 0,0 0 1,0 0-1,-1 0 0,1 1 0,-1-1 0,0 1 0,-1-1 1,1 1-1,-1 0 0,0 0 0,-7-5 0,-7-6 6,-1 2 0,-35-20 0,49 30-15,-11-4 6,0 0-1,0 2 1,-1 0-1,0 0 1,0 2-1,-24-2 1,-45-12 13,18 1-19,46 13-1,1-2-1,0-1 1,0-1 0,-31-13 0,6-12-79,39 26 79,1 1 0,-1 0 0,-1 0 0,1 1 0,-1 0 0,1 0 0,-1 1 0,0 0 0,-14-3 0,-18 0-28,16 4 38,1-2 0,-27-7 0,45 10-12,1 0 1,0-1-1,0 1 1,0-1-1,0 0 1,0 0-1,1 0 1,-1-1-1,0 1 1,1-1-1,0 0 1,-1 0-1,1 0 1,1 0-1,-1 0 1,0-1-1,-4-7 1,5 6-13,1-1 0,-1 0 0,1 1 0,0-1 0,1 0 0,-1-11 0,2 13 20,-1 0-1,0 1 0,0-1 0,0 0 1,-1 0-1,0 1 0,1-1 1,-1 1-1,0-1 0,-1 0 0,1 1 1,-1 0-1,1-1 0,-1 1 0,0 0 1,0 0-1,0 0 0,-1 0 1,-2-3-1,-35-36 63,29 30-35,0 1 0,0 0 0,-24-18 0,9 12-30,2 0 1,0-2-1,1-1 1,-27-31-1,39 38-5,-17-25-3,-3 1 1,-1 2-1,-2 1 0,-40-31 1,65 57-2,0-1 0,0 1 0,1-2 0,-10-14 0,-26-28-45,41 48 18,-1 1-1,1 1 0,-1-1 0,0 1 1,0-1-1,0 1 0,0 0 1,0 0-1,-1 1 0,1-1 0,0 1 1,-8-1-1,-7-2 10,0-1 0,-36-14 0,40 13 16,-6 0-15,1 1 0,-1 0 0,1 1 0,-1 2 0,0 0 0,-37 1 0,-23-4-49,66 2 50,1 1 1,-1 1-1,1 1 1,-1 0-1,1 1 1,0 0-1,-1 1 1,1 1-1,-18 5 1,-78 50-99,98-53 107,0 2 0,1 0-1,0 0 1,1 1 0,-1 0 0,-11 13 0,14-13-46,0 0 1,0-1 0,0 0 0,-1-1-1,0 0 1,-1 0 0,1-1 0,-1 0-1,-19 7 1,23-12 64,1 0 0,-1 0 0,1 0 0,-1-1-1,0 0 1,1 0 0,0 0 0,-1-1 0,1 0 0,0 0 0,0 0 0,-1 0-1,-4-4 1,4 2-5,-1 1 0,0 0 0,1 0-1,-1 1 1,0 0 0,0 0 0,0 1 0,-8-1-1,5 2 4,1 1-1,0-1 0,-1-1 1,1 1-1,0-2 0,0 1 0,-1-1 1,1-1-1,0 0 0,1 0 1,-1 0-1,1-1 0,-1-1 1,1 1-1,0-1 0,-11-10 0,13 10-11,1-1 0,0 1-1,0-1 1,1 0 0,0 0-1,0 0 1,0-1-1,1 1 1,0-1 0,0 0-1,0 0 1,1 0-1,0 0 1,1-1 0,-1 1-1,1 0 1,1-1 0,0 1-1,0-1 1,2-13-1,0-9 9,-1 15-20,1 0-1,0 0 1,1 0-1,4-15 1,-5 26-12,0 0 0,-1 1 0,1-1-1,-1-1 1,0 1 0,0 0 0,0 0 0,-1 0 0,0 0 0,0-1 0,0 1 0,0 0 0,0 0 0,-1 0 0,0-1 0,0 1 0,0 0 0,0 0 0,-1 0 0,0 0 0,1 1-1,-1-1 1,-1 0 0,1 1 0,0-1 0,-6-5 0,5 7-2,0-1 0,0 1 1,0 0-1,0 0 0,0 0 0,-1 0 0,1 1 0,0-1 0,-1 1 0,1 0 1,-1 0-1,-4 0 0,-50-6-14,44 6 71,-30-11-19,19 3 9,24 8-13,-1-1-1,1 1 1,-1 0-1,1-1 0,0 1 1,-1-1-1,1 1 1,0-1-1,0 0 1,0 0-1,0 1 1,0-1-1,1 0 1,-1 0-1,0 0 1,1 0-1,0 0 1,-1 0-1,1 0 0,0 0 1,0 0-1,0 0 1,0 0-1,0 0 1,1 0-1,-1 1 1,0-1-1,2-3 1,-1-6-11,1 1 0,1-1 0,0 1-1,5-11 1,8-5-33,-14 24 49,0 0 0,-1-1-1,1 1 1,0-1 0,-1 1 0,1-1 0,-1 0-1,0 0 1,0 0 0,0 0 0,-1 1 0,1-1-1,0-4 1,0-1-8,1 0-1,0 0 1,0 0 0,1 0-1,5-10 1,8-23-8,-16 40 11,-1 0-1,1 0 1,0 1-1,0-1 1,0 0-1,-1 1 1,1-1-1,0 0 0,-1 0 1,1 1-1,0-1 1,-1 0-1,1 1 1,-1-1-1,1 1 1,-1-1-1,1 1 0,-1-1 1,0 1-1,1-1 1,-1 1-1,0-1 1,1 1-1,-1 0 1,0-1-1,0 1 1,1 0-1,-1 0 0,0-1 1,0 1-1,1 0 1,-1 0-1,0 0 1,0 0-1,1 0 1,-3 0-1,-33-1-64,33 1 61,-7 1-1,0 0 0,0 0 0,1 1 0,-1 0 0,1 1 0,-1 0 0,1 0 0,0 1 0,0 0 0,-9 7 0,-11 8-23,-39 34-1,61-48 29,-2 2 2,6-4 2,0 1 0,0-1 0,-1 0 1,1 0-1,-1 0 0,0-1 0,0 1 1,0-1-1,0 0 0,0 0 0,-1 0 0,1-1 1,0 0-1,-1 0 0,1 0 0,-1 0 1,0 0-1,1-1 0,-1 0 0,0 0 0,-6-1 1,3-1-4,-1 1 0,1-2 1,0 1-1,0-1 0,1 0 1,-1-1-1,1 0 0,-10-6 0,13 7 0,1 0 0,-1-1 0,1 0 0,0 0 0,0 0 0,0 0 0,0-1 0,1 1 0,-1 0 0,1-1-1,1 0 1,-1 0 0,0 0 0,-1-9 0,-2-12 1,2 14-6,0 0 0,1 0 0,0-1 0,1 1 0,1 0 1,0-1-1,0 1 0,5-24 0,50-204-11,-53 234 9,0 1-1,0-1 0,0 0 1,1 1-1,0-1 1,0 1-1,1 0 1,-1 0-1,1 0 1,0 0-1,8-6 1,60-42-134,-12 9 78,-46 31 57,1 1 0,1 1 1,0 0-1,0 1 0,1 1 0,0 1 0,20-8 1,-29 14-1,0-1 0,0 1 0,0 0 0,0 1 0,1 0 0,-1 0 0,0 1 0,1 0 0,-1 1 0,0-1 0,1 2 0,-1-1 0,0 1 0,0 0 0,0 1 0,0 0 0,-1 0 1,1 1-1,7 4 0,32 35-14,-24-20 30,-3-2-11,-17-17 1,0-1-1,0 0 1,0 1 0,0-1-1,0 0 1,1-1 0,-1 1-1,1-1 1,0 1-1,0-1 1,0 0 0,0-1-1,6 3 1,-5-2-1,-1 1 1,1-1-1,-1 1 1,0 0-1,0 0 1,0 1-1,-1-1 0,1 1 1,-1 0-1,0 0 1,0 0-1,0 0 0,0 1 1,-1-1-1,0 1 1,3 5-1,-2-3 1,1 0 1,0 0-1,0-1 0,0 1 0,1-1 1,8 8-1,-8-10 4,-1 0-1,1 0 1,0-1-1,0 0 1,1 0 0,-1 0-1,0-1 1,1 0-1,0 0 1,-1 0 0,1 0-1,0-1 1,0 0-1,0 0 1,0-1 0,0 0-1,0 0 1,0 0-1,0-1 1,0 0 0,0 0-1,0 0 1,0-1-1,0 0 1,-1 0 0,1 0-1,-1-1 1,0 1-1,1-2 1,-1 1-1,0 0 1,-1-1 0,1 0-1,-1 0 1,1 0-1,-1-1 1,3-5 0,-4 3 0,0 0 0,-1 0-1,0-1 1,0 1 0,-1-1 0,0 1 0,0-1 0,-1 0 0,0 1 0,0-1 0,-2-12 0,1-26 9,1 41-14,2-28-10,1 1 0,2-1-1,13-46 1,-15 69 8,1-1-1,0 1 0,1 1 1,0-1-1,0 1 1,1 0-1,1 0 0,0 1 1,0-1-1,0 2 0,1-1 1,0 1-1,0 0 1,15-8-1,18-9 10,-30 18-4,-1 0 0,1 0 0,-1-1 0,0 0 0,0-1 1,-1 0-1,9-11 0,52-74 5,-54 69-4,0 1-1,2 1 1,0 0-1,1 2 0,2 0 1,23-18-1,-29 27-8,0 1-1,1 1 1,0 0 0,0 1-1,28-10 1,-33 13 8,0-1 1,-1-1-1,1 0 1,-1 0-1,14-14 1,-5 5-1,12-10-3,1 2 0,0 2 0,57-30 0,-13 13 6,-51 24-8,0 2 0,0 1 0,1 1-1,1 1 1,31-8 0,92 3 1,-145 14 4,-1 0 0,0-1-1,0 1 1,-1-1 0,1 0 0,0-1-1,-1 1 1,1-1 0,-1 1 0,0-1-1,5-5 1,-6 5 0,1 1-1,0-1 1,0 1-1,0-1 1,0 1-1,0 0 1,1 0-1,4-2 1,-8 4-2,1 0-1,0-1 1,-1 1 0,1 0-1,-1-1 1,1 1 0,-1-1-1,0 1 1,1-1 0,-1 1-1,1-1 1,-1 1 0,0-1-1,1 1 1,-1-1-1,0 0 1,0 1 0,1-1-1,-1 1 1,0-1 0,0 0-1,0 1 1,0-1 0,0 0-1,0 1 1,0-1 0,0 0-1,0 1 1,0-1 0,0 1-1,0-1 1,-1 0 0,1 1-1,0-1 1,0 1 0,-1-1-1,1 0 1,0 1 0,-1-1-1,1 1 1,0-1-1,-1 1 1,1-1 0,-1 1-1,1 0 1,-1-1 0,1 1-1,-2-1 1,-22-23 31,22 23-32,1 0 0,-1 0 0,1-1-1,-1 1 1,1 0 0,0-1 0,0 0 0,0 1-1,0-1 1,0 0 0,0 1 0,0-1 0,0 0 0,1 0-1,-1 0 1,1 1 0,-1-1 0,1 0 0,0 0 0,0 0-1,0 0 1,0 0 0,0 0 0,0 0 0,0 0 0,1 0-1,-1 1 1,1-1 0,-1 0 0,1 0 0,0 0 0,0 1-1,0-1 1,0 0 0,0 1 0,2-3 0,6-10-2,1 1 0,0 0 0,18-17-1,-10 11 3,1 1 0,1 0 0,1 1 0,1 1 0,0 0 0,30-14 0,78-50-10,-129 79 13,0-1 0,-1 1 0,1 0-1,0-1 1,-1 1 0,1-1 0,0 1 0,-1-1 0,0 1 0,1-1 0,-1 1 0,0-1 0,0 1 0,0-1 0,0 1 0,0-1 0,0 0 0,0 1 0,0-1 0,-1 1 0,1-1-1,-1-1 1,-13-51 10,8 31-12,-18-32 15,22 51-15,1 0 0,-1 1 0,-1-1 0,1 1 0,0-1 0,-1 1 1,0 0-1,1 0 0,-1 0 0,0 0 0,-1 1 0,1-1 0,0 1 0,-8-4 0,6 3 0,0 0 0,1-1-1,-1 1 1,1-1 0,0 0 0,0 0-1,0 0 1,-6-9 0,-5-23-2,14 31 2,0 1-1,-1-1 1,0 1 0,1-1 0,-1 1 0,-1 0-1,1-1 1,-1 1 0,1 1 0,-1-1-1,0 0 1,-1 1 0,1-1 0,0 1-1,-1 0 1,0 0 0,0 0 0,0 1-1,0-1 1,0 1 0,-6-2 0,0 0 3,1-1 0,0 1 0,0-2 0,1 1 0,-1-1 0,1-1 0,-7-7 0,6 6-8,0 0 0,0 1 0,-1 0 0,0 1 0,-12-7 0,15 10 1,0-1 0,1 0 0,-1 0 0,1 0 0,-10-11 0,11 11 1,1-1 0,-1 1 0,0 0 0,-1 1 0,1-1 0,-1 1-1,0 0 1,0 0 0,-9-2 0,9 2-9,-1 2 0,0-1-1,0 1 1,0 0 0,0 0 0,0 1-1,0 0 1,0 0 0,0 1 0,-11 2-1,14-2 5,0 1 0,0 0 0,-1 0 0,1 0 0,1 1 0,-1-1 0,0 1 0,1 0 1,-1 0-1,1 0 0,0 1 0,0-1 0,0 1 0,0 0 0,1 0 0,-1-1 0,-1 6 0,-117 196-40,117-198 51,-1 0 0,0 0 0,0-1 0,0 0 0,-1 0 0,0 0 0,0 0 0,0-1 0,-1 0 0,0 0 0,-8 4 0,-61 35 3,32-17 5,-84 37 0,117-59-11,0-1 1,-1-1-1,1 0 1,-1-1 0,0 0-1,0 0 1,0-1-1,0-1 1,0 0 0,0-1-1,0 0 1,0-1-1,0 0 1,-13-5 0,15 3-15,1 0 1,-1 0 0,1-1-1,1 0 1,-1-1 0,1 1 0,0-2-1,0 1 1,0-1 0,1-1-1,0 1 1,1-1 0,0 0-1,0-1 1,0 1 0,1-1-1,1 0 1,0 0 0,-4-12 0,5 11 4,1 1-1,1-1 1,0 0 0,0 1 0,1-1 0,0 0 0,0 0 0,1 1 0,1-1 0,0 0 0,0 1 0,0-1 0,2 1 0,-1 0 0,1 0 0,0 0 0,1 1 0,0-1 0,0 1 0,8-9 0,0 3-12,2-1 0,-1 1 1,2 1-1,0 1 0,0 0 0,1 2 1,1-1-1,0 2 0,35-13 0,12-9-6,-56 27 31,-1 0 1,-1-1-1,1 0 1,-1 0-1,0 0 1,0-1-1,0-1 1,-1 1 0,0-1-1,0 0 1,-1 0-1,1 0 1,-2-1-1,1 0 1,-1 0-1,0 0 1,-1-1-1,0 1 1,0-1-1,-1 0 1,2-11-1,4-11 22,-4 20-23,-1 0-1,0-1 1,-1 1 0,0 0-1,-1-1 1,0 0 0,-1-18-1,-1 28-3,1 0-1,-1 0 0,0 0 1,0 0-1,0 1 1,0-1-1,0 0 1,0 0-1,0 1 0,0-1 1,-1 1-1,1-1 1,-1 1-1,1 0 0,-1-1 1,1 1-1,-1 0 1,0 0-1,0 0 0,1 0 1,-1 1-1,0-1 1,0 0-1,0 1 0,0-1 1,0 1-1,0 0 1,0-1-1,0 1 0,0 0 1,0 0-1,-3 1 1,-11 0-8,1 1 0,-1 1-1,-21 6 1,6-2 3,4-2 13,-1-2 0,0 0 0,0-2 0,1-1 0,-1-1 0,-30-6 0,-96-8 8,-44-14 24,23 21-62,140 10 34,-1-3 1,1 0-1,-1-3 1,1-1-1,0-1 1,-40-13-1,14-1-16,0 3 0,-1 3 0,0 3 1,-104-6-1,36 14-7,-162 17 0,154 2 21,-50 3 19,156-18-26,1-2 1,-1 0-1,1-3 1,-34-7-1,36 6-8,-1 1 1,1 1-1,0 2 0,-1 1 1,1 1-1,-49 8 0,0 6-26,-93 31-1,138-32 22,1 0 0,1 2 0,0 2 0,1 0 0,1 2 0,1 1 0,-41 40 0,51-46 2,-1-1 1,-25 14-1,23-15 0,-37 29-1,-5 7-18,41-33-3,1 0 1,-23 25-1,38-34 25,-1 1 0,1-1 0,1 1-1,-1 1 1,1-1 0,1 1 0,0 0-1,0 0 1,-5 18 0,6-16 10,-1-1 0,-1 1 0,0-1 1,-1 0-1,0 0 0,0 0 0,-1-1 0,0 0 0,-1-1 1,0 1-1,-10 8 0,-17 11 28,-54 36 0,89-64-35,0 0 0,-1 0 0,1 0 0,0 0 1,0 0-1,-1 0 0,1 0 0,0 0 0,0 0 0,-1 0 1,1 1-1,0-1 0,0 0 0,0 0 0,-1 0 0,1 0 0,0 0 1,0 1-1,0-1 0,-1 0 0,1 0 0,0 0 0,0 1 1,0-1-1,0 0 0,0 0 0,0 1 0,-1-1 0,1 0 0,0 0 1,0 0-1,0 1 0,0-1 0,0 0 0,0 0 0,0 1 1,0-1-1,0 0 0,0 1 0,0-1 0,0 0 0,0 0 0,0 1 1,1-1-1,-1 0 0,0 0 0,0 0 0,0 1 0,0-1 1,0 0-1,0 0 0,1 0 0,-1 1 0,0-1 0,0 0 0,0 0 1,0 0-1,1 1 0,22 3-14,30-4 52,-24-3-49,-4 3 24,0-3 0,0 0 0,0-1 0,0-1 1,-1-2-1,42-16 0,-22 4-13,2 1 0,0 2 0,1 2-1,1 3 1,0 1 0,54-3 0,-17-5 21,-72 14-20,1 0-1,0 1 1,0 1 0,0 0-1,0 1 1,0 0 0,20 2-1,-13 1 8,1-1 0,40-4 0,2-1 15,-61 5-23,1 0-1,0 0 1,0 0 0,0 0 0,-1 0-1,1 1 1,0-1 0,-1 1 0,0 0-1,6 4 1,-6-3 5,1-1-1,0 1 1,0-1 0,1 0-1,-1 0 1,0-1-1,1 1 1,8 1 0,15-2 1,-22-2-1,0 1-1,0 0 1,0 1-1,0-1 1,0 1-1,10 3 1,-15-3-3,1 0 1,-1 0-1,1 0 1,-1 0-1,1 0 0,-1 0 1,1 0-1,-1 1 1,0-1-1,0 0 0,0 1 1,1-1-1,-1 1 1,-1 0-1,1-1 0,0 1 1,0 0-1,-1-1 1,1 1-1,-1 0 0,1 0 1,-1-1-1,0 1 1,0 0-1,1 0 0,-2 2 1,1-1-162,1 0 1,-1-1-1,0 1 0,1 0 1,-1-1-1,1 1 0,0-1 1,0 1-1,0-1 0,0 1 1,0-1-1,1 1 0,-1-1 1,3 3-1,7 7-894</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17.682"/>
    </inkml:context>
    <inkml:brush xml:id="br0">
      <inkml:brushProperty name="width" value="0.1" units="cm"/>
      <inkml:brushProperty name="height" value="0.1" units="cm"/>
      <inkml:brushProperty name="color" value="#5B2D90"/>
    </inkml:brush>
  </inkml:definitions>
  <inkml:trace contextRef="#ctx0" brushRef="#br0">647 1239 1384,'-1'0'194,"-10"-5"4638,11 4-4639,0 1 0,0-1 1,-1 1-1,1-1 0,0 1 1,0-1-1,0 1 0,0-1 1,0 1-1,-1-1 0,6-26 1886,20-22-1664,-8 28-381,1 0 0,1 2-1,0 0 1,2 1 0,0 1-1,1 1 1,35-20 0,-6 10 168,75-26 0,-42 18-161,20-10-26,174-76 44,-222 92-55,-2-1 1,86-63 0,-115 70 8,-1-2-1,-2 0 1,0-1 0,-1-1-1,-2-1 1,-1-1-1,-1 0 1,22-53 0,-35 73 9,0 0 0,-1-1 1,0 1-1,-1-1 0,0 0 1,0 0-1,-1 0 1,0 0-1,0-14 0,-2 18 45,0 1 1,0-1-1,0 1 0,-1-1 0,1 1 0,-1-1 0,0 1 1,0 0-1,-1 0 0,1 0 0,-1 0 0,0 0 0,0 1 1,-1-1-1,1 1 0,0 0 0,-1 0 0,0 0 0,-7-4 1,-12-7 104,0 2 0,-1 0 1,0 2-1,-1 1 1,0 0-1,0 2 0,-1 1 1,0 1-1,0 2 0,0 0 1,-30 1-1,11 4-224,-1 2-1,1 1 1,0 3-1,0 1 1,-67 25-1,66-21-13,0-1 0,-91 11 0,-99-7 64,-61 9-108,24 2 159,89-11-324,183-16 263,0-1-1,-1 1 1,1 0-1,-1 0 1,1 1-1,-1-1 1,1 0-1,0 0 1,-1 1-1,1-1 1,-1 0-1,1 1 1,0 0-1,0-1 0,-1 1 1,1 0-1,0-1 1,0 1-1,0 0 1,0 0-1,0 0 1,0 0-1,0 0 1,0 0-1,0 1 1,0-1-1,0 0 1,1 0-1,-1 1 1,1-1-1,-1 0 1,1 1-1,-1-1 1,1 0-1,0 1 1,-1-1-1,1 1 1,0-1-1,0 0 1,0 1-1,0-1 1,1 1-1,-1-1 1,0 0-1,0 1 1,1-1-1,-1 1 1,1-1-1,-1 0 1,1 0-1,0 1 1,1 1-1,1 3-7,0-1-1,1 1 1,0-1 0,0 0-1,0 0 1,1 0 0,-1-1-1,1 0 1,0 0 0,9 6-1,6-1 21,0-1 0,36 9-1,-36-12 6,0 1-1,28 14 0,-41-17-6,0 1 1,-1 0-1,1 1 0,-1 0 0,0 0 0,0 0 1,-1 0-1,1 1 0,-1 0 0,6 10 0,0 0 11,-1 1-1,-1 0 0,-1 1 1,0 0-1,-1 0 1,7 31-1,-12-38-4,-1 0 1,0 1 0,0-1-1,-1 0 1,-1 1-1,0-1 1,0 0-1,-1 1 1,-1-1-1,0 0 1,0 0-1,-9 17 1,-14 27 25,-25 59 18,46-101-44,1 1 0,0 1 0,1-1 0,1 0-1,0 1 1,1 22 0,2-30-13,0 0-1,0-1 1,1 1-1,0 0 1,0-1 0,0 1-1,1-1 1,0 0-1,1 0 1,-1 0 0,1 0-1,5 6 1,10 10-60,34 32-1,-22-24 99,-21-20-38,0 0 1,0-1-1,1 0 1,0 0-1,14 7 1,-22-14 3,0 0 0,0-1 1,0 0-1,-1 0 0,1 0 0,0 0 1,0 0-1,1-1 0,-1 1 0,0-1 1,0 0-1,0 0 0,0 0 0,0 0 1,0 0-1,0-1 0,0 1 0,1-1 1,-1 0-1,-1 0 0,1 0 1,0 0-1,0-1 0,0 1 0,-1-1 1,1 0-1,0 0 0,-1 0 0,3-3 1,6-7-164,-1-1 0,-1-1 1,0 0-1,-1 0 0,-1-1 1,0 0-1,-1 0 0,6-20 1,-5 14-1162,-2 5 527</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21.144"/>
    </inkml:context>
    <inkml:brush xml:id="br0">
      <inkml:brushProperty name="width" value="0.1" units="cm"/>
      <inkml:brushProperty name="height" value="0.1" units="cm"/>
      <inkml:brushProperty name="color" value="#5B2D90"/>
    </inkml:brush>
  </inkml:definitions>
  <inkml:trace contextRef="#ctx0" brushRef="#br0">442 90 1376,'0'-1'149,"0"0"0,0 0 0,0 0 0,0 0 0,0 0-1,-1 0 1,1 0 0,0 0 0,-1 0 0,1 0 0,-1 0-1,1 0 1,-1 0 0,1 0 0,-1 0 0,1 1 0,-1-1 0,0 0-1,0 1 1,1-1 0,-1 0 0,0 1 0,0-1 0,0 1 0,0-1-1,0 1 1,0-1 0,0 1 0,1 0 0,-1-1 0,0 1-1,0 0 1,0 0 0,0 0 0,0 0 0,0 0 0,-1 0 0,1 0-1,-1 0 1,-48 10 1242,35-6-1157,9-3-125,0 0 0,1 0 0,-1 0 0,0-1 0,0 0 0,1 0 0,-1-1 0,0 1-1,1-1 1,-1-1 0,0 1 0,1-1 0,0 0 0,-1 0 0,1 0 0,0-1 0,0 1 0,0-1 0,0-1-1,1 1 1,-1-1 0,1 0 0,0 0 0,0 0 0,0 0 0,-6-10 0,8 12-96,0 0 1,0 0-1,0 0 0,0 1 1,-1-1-1,1 1 1,-1-1-1,1 1 0,-1 0 1,0 0-1,0 0 0,1 0 1,-1 0-1,0 1 1,0-1-1,0 1 0,0 0 1,0 0-1,1 0 1,-1 0-1,0 0 0,0 0 1,0 1-1,0 0 1,0 0-1,-3 1 0,-9 2 141,1 0 0,0 1 0,-24 12 0,35-15-122,0-1-1,0 1 1,0-1-1,0 1 1,1 0-1,-1 0 1,1 0-1,-1 0 1,1 1-1,0-1 1,0 1-1,0-1 1,0 1-1,0 0 0,0 0 1,1-1-1,0 1 1,-1 1-1,1-1 1,0 0-1,0 0 1,1 0-1,-1 0 1,1 1-1,0-1 1,-1 0-1,1 0 1,1 1-1,-1-1 1,0 0-1,1 0 1,0 1-1,0-1 0,0 0 1,0 0-1,0 0 1,3 5-1,0-2-15,-1 0-1,1 0 0,1 0 1,-1-1-1,1 1 0,-1-1 1,2-1-1,-1 1 1,0-1-1,1 0 0,0 0 1,0 0-1,0-1 0,0 0 1,1 0-1,-1 0 0,8 1 1,28 3-201,74 2 0,-83-8-44,-28-1 200,1 0-1,-1 0 1,0-1 0,0 0-1,0 0 1,0-1 0,0 1-1,0-1 1,0 0 0,0 0-1,0-1 1,-1 1 0,1-1-1,-1 0 1,0 0-1,0-1 1,7-7 0,1-3-97,0 0 0,-1-1 0,16-28 0,-27 42 68,1 0 1,0 0-1,-1 0 1,1 0-1,-1 0 1,1 0-1,-1 0 1,0 0-1,1-1 1,-1 1-1,0 0 1,0 0-1,0 0 1,0 0-1,0 0 1,0-1 0,0 1-1,0 0 1,0 0-1,0 0 1,-1 0-1,1 0 1,0 0-1,-1-1 1,1 1-1,-1 0 1,0 0-1,1 0 1,-1 1-1,0-1 1,1 0-1,-1 0 1,0 0-1,0 0 1,0 1-1,0-1 1,0 0-1,0 1 1,0-1-1,0 1 1,0-1-1,0 1 1,0-1 0,0 1-1,0 0 1,0-1-1,0 1 1,0 0-1,-1 0 1,1 0-1,0 0 1,0 0-1,0 0 1,0 0-1,-1 0 1,1 1-1,0-1 1,-1 1-1,-5 2-991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31.186"/>
    </inkml:context>
    <inkml:brush xml:id="br0">
      <inkml:brushProperty name="width" value="0.1" units="cm"/>
      <inkml:brushProperty name="height" value="0.1" units="cm"/>
      <inkml:brushProperty name="color" value="#5B2D90"/>
    </inkml:brush>
  </inkml:definitions>
  <inkml:trace contextRef="#ctx0" brushRef="#br0">133 389 688,'-40'21'3385,"35"-18"-3139,0 1-1,0-1 1,0 0 0,-1-1-1,0 1 1,1-1-1,-11 3 1,15-5-196,0 0-1,-1 0 0,1 0 1,0 0-1,0-1 1,0 1-1,0 0 1,0 0-1,0-1 1,0 1-1,0 0 1,0-1-1,0 1 1,0-1-1,0 1 1,0-1-1,1 0 1,-1 1-1,-1-2 1,0 0 80,1-1 0,-1 1 0,1 0 0,0-1 0,0 1 0,0-1 0,0 1 0,0-1 0,0 1 0,1-1 0,-1-3 1,0 1-126,-1-1 13,1 0 1,0-1-1,1 1 0,0 0 1,-1 0-1,2 0 0,0-7 1,0 10-13,0 0 0,1 0 1,-1 0-1,1 0 1,-1 1-1,1-1 1,0 1-1,0-1 0,0 1 1,0-1-1,1 1 1,-1 0-1,1 0 1,-1 0-1,1 1 0,5-3 1,29-28 11,-34 27-16,1 1 1,0 0 0,0 0 0,1 1 0,-1-1 0,1 1 0,0 0 0,-1 1 0,9-4 0,-10 4 26,0 1 0,0 0 1,0-1-1,0 1 0,-1-1 1,1 0-1,-1 0 1,1 0-1,-1 0 0,0-1 1,0 1-1,0 0 1,0-1-1,0 0 0,0 1 1,1-6-1,14-51 1062,-16 51-1072,1-1 0,0 1-1,1 0 1,-1 0 0,2 0 0,5-12-1,-5 15-11,0 1 0,0 0 0,1 0 0,-1 1 0,1-1 0,0 1 0,0 0 0,0 0 0,0 1 0,1-1 0,-1 1 0,9-2 0,-10 2-7,1 1 1,0 0 0,0 0 0,0 0 0,0 0-1,0 1 1,-1 0 0,1 0 0,0 0-1,0 1 1,0-1 0,0 1 0,0 0-1,0 1 1,4 1 0,-7-1-4,-1-1 0,1 1 0,-1 0 0,0-1 0,0 1 0,0 0 0,0 0 0,0 0 0,0 0 0,0 0 0,-1 0 1,1 0-1,-1 0 0,1 0 0,-1 1 0,0 1 0,3 47 24,-2-35-21,-1-7 38,1-1 0,0 0 0,0 1 1,1-1-1,0 0 0,1 0 0,0 0 0,0 0 1,1 0-1,0-1 0,0 0 0,1 0 1,-1 0-1,2 0 0,-1-1 0,1 1 1,10 7-1,62 62 282,-77-75-307,0 1-1,1-1 1,-2 1 0,1 0 0,0-1 0,0 1 0,-1 0-1,1-1 1,-1 1 0,1 0 0,-1 0 0,0 0 0,1 0-1,-1-1 1,0 1 0,0 0 0,-1 0 0,1 0-1,0 0 1,0 0 0,-1-1 0,0 1 0,1 0 0,-1 0-1,0-1 1,0 1 0,-1 1 0,-31 53 474,25-44-502,5-7 25,0-1 1,0 0 0,-1 0-1,1 0 1,-1-1 0,0 1 0,0-1-1,-1 0 1,1 0 0,0-1-1,-1 1 1,0-1 0,0 0-1,1 0 1,-1 0 0,-1-1-1,-8 2 1,4-2 1,0 0-1,0-1 1,0 0-1,0-1 1,0 0-1,0-1 1,0 1-1,-13-6 1,21 7-3,-1-1 1,0 0-1,0 0 1,1 0-1,-1 0 0,1 0 1,-1-1-1,1 1 1,0-1-1,-1 0 1,1 0-1,0 0 1,0 0-1,0 0 1,0 0-1,1 0 1,-1 0-1,1-1 0,-1 1 1,1-1-1,-2-3 1,3 2 4,-1 0 0,1 0-1,-1 0 1,1 0 0,0-1 0,1 1 0,-1 0 0,1 0 0,0 0-1,0 0 1,0 0 0,1 0 0,-1 0 0,3-4 0,3-4-12,-5 9-1,0 1-1,0 0 1,0-1-1,-1 0 0,1 1 1,-1-1-1,0 0 1,0 0-1,0 0 1,0 0-1,0 0 0,0 0 1,-1 0-1,0 0 1,1-5-1,-2 8-2,0 0 0,0 0-1,0 0 1,1 0 0,-1 0-1,0 0 1,0 0 0,0 0 0,1 0-1,-1 0 1,0 0 0,0 1 0,0-1-1,1 0 1,-1 1 0,0-1-1,0 0 1,1 1 0,-1-1 0,0 1-1,1-1 1,-1 1 0,0-1-1,1 1 1,-1 0 0,0 1 0,-22 22 9,18-18-17,-1-2 11,0-1 0,0 1-1,-1-1 1,1-1 0,-1 1-1,-10 2 1,-10 5-22,14-2 46,-7 4-328</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8.887"/>
    </inkml:context>
    <inkml:brush xml:id="br0">
      <inkml:brushProperty name="width" value="0.1" units="cm"/>
      <inkml:brushProperty name="height" value="0.1" units="cm"/>
      <inkml:brushProperty name="color" value="#5B2D90"/>
    </inkml:brush>
  </inkml:definitions>
  <inkml:trace contextRef="#ctx0" brushRef="#br0">0 1123 2553,'20'-12'5133,"101"-47"-3873,-119 58-1183,306-168 2695,-285 152-2592,0-2 1,-2-1 0,0-1 0,-1 0 0,25-35 0,-26 30-148,5-5-5,28-48 1,-48 70-13,1 1 1,-1-1-1,0 0 1,0-1-1,-1 1 1,-1 0 0,0-1-1,0 0 1,-1 1-1,0-1 1,0-10-1,-2 12 85,-1 0 0,1 1 0,-1-1-1,-1 1 1,1 0 0,-1-1 0,-1 1 0,1 0 0,-1 1-1,0-1 1,-1 1 0,0-1 0,0 2 0,0-1 0,0 0-1,-1 1 1,0 0 0,0 0 0,-1 1 0,1 0 0,-1 0-1,0 0 1,0 1 0,-12-4 0,-7-2-72,0 1 1,-1 1-1,1 2 1,-1 0 0,-47-1-1,57 6-81,11 0 61,0 0 0,-1 0 1,1 0-1,0-1 0,0 0 0,0 0 1,0-1-1,0 1 0,0-1 0,0-1 1,0 1-1,1-1 0,-1 0 1,1 0-1,-6-5 0,-27-19-1,20 15-4,1-1 0,0 0 1,1-1-1,-16-18 0,29 29-10,0 0 1,0-1-1,0 0 0,1 1 0,0-1 0,0 0 0,0 0 0,0 0 0,0-1 0,1 1 0,0 0 0,0-1 0,0 1 0,0-1 1,1 1-1,0-1 0,0 1 0,0-1 0,0 1 0,1-1 0,-1 1 0,1 0 0,1-1 0,2-7 0,-2 10-3,-1 0-1,1 0 1,0 0-1,0 0 1,0 0-1,1 0 1,-1 1-1,0-1 1,1 1-1,-1 0 1,1-1-1,-1 1 1,1 0-1,-1 1 1,1-1-1,0 0 1,0 1-1,-1 0 1,1-1-1,4 1 0,56 1-23,-53 3 32,1-1 0,-2 1-1,1 1 1,0 0 0,-1 0 0,0 1-1,0 0 1,-1 0 0,0 1 0,9 9 0,36 26 17,3-7 31,64 54 0,-116-85-44,1-1-1,0 0 0,0 0 0,0-1 0,0 1 1,0-1-1,1 0 0,-1 0 0,0-1 0,1 0 1,0 0-1,-1 0 0,1-1 0,6 0 0,25 4-4110,-31-1 2654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9.839"/>
    </inkml:context>
    <inkml:brush xml:id="br0">
      <inkml:brushProperty name="width" value="0.1" units="cm"/>
      <inkml:brushProperty name="height" value="0.1" units="cm"/>
      <inkml:brushProperty name="color" value="#00A0D7"/>
    </inkml:brush>
  </inkml:definitions>
  <inkml:trace contextRef="#ctx0" brushRef="#br0">15 27 3305,'0'-26'6357,"-1"42"-3273,0 40-2484,7 33-520,-1-53-127,-3-27-41,-1-11-58,-1-15 375,-1-1 0,-1 1 0,-1 0 0,-4-19 0,2 18 136,2-1 0,-3-36 0,6 55-357,4 18-5540,-2-12 3993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07.190"/>
    </inkml:context>
    <inkml:brush xml:id="br0">
      <inkml:brushProperty name="width" value="0.1" units="cm"/>
      <inkml:brushProperty name="height" value="0.1" units="cm"/>
      <inkml:brushProperty name="color" value="#5B2D90"/>
    </inkml:brush>
  </inkml:definitions>
  <inkml:trace contextRef="#ctx0" brushRef="#br0">1476 3065 1096,'6'-4'5212,"7"-2"-3874,3 10-732,1 2 1,-1 0 0,0 0 0,17 11 0,-19-9-570,1-1 1,1 0-1,-1-1 1,23 5 0,-7-7-1,1-2 1,45-1 0,2 0 154,-40 2 59,45 11 0,-77-13-244,10 2-62,-13-3 106,-1 0 0,1 1 0,-1-1 0,0 1 0,1 0 0,-1 0 0,0 0 0,0 0 0,1 1 0,-1-1 0,0 1 0,0 0 0,-1 0 0,1 0 0,0 0 0,-1 0 0,5 5 0,20 14 57,-24-20-91,-1 0 0,1 0 0,-1 1 0,1-1 1,-1 1-1,0 0 0,0-1 0,0 1 0,0 0 0,0 1 0,0-1 0,-1 0 1,1 0-1,-1 1 0,1-1 0,0 4 0,8 19 465,-4-6-382,1 0-1,1 0 0,1-1 1,21 31-1,-22-35-53,0 0 0,-1 1 0,11 31 0,2 6 59,-13-41-108,0 1 0,0-2-1,1 1 1,1-1-1,0 0 1,0-1 0,1 0-1,14 10 1,39 41 17,-59-52-14,1 0 0,-2 0 0,1 0 0,-1 0-1,0 1 1,-1-1 0,1 1 0,0 10 0,7 23 9,1-15 6,27 51-1,2 3 4,-20-24-18,-15-40 0,1 0 0,0-1-1,1 0 1,1 0 0,15 22 0,-22-36-7,0 0-1,0-1 1,0 1 0,1-1 0,-1 1 0,1-1-1,-1 0 1,1 1 0,-1-1 0,1 0 0,0 0-1,0 0 1,0 0 0,-1 0 0,1-1 0,0 1-1,0-1 1,0 1 0,0-1 0,0 0 0,0 1-1,0-1 1,0 0 0,0 0 0,0-1 0,0 1-1,0 0 1,0-1 0,0 1 0,0-1 0,0 1-1,0-1 1,0 0 0,0 0 0,-1 0 0,1 0-1,0 0 1,-1-1 0,1 1 0,-1 0 0,1-1-1,1-2 1,3-2-4,0-1-1,-1 1 0,1-1 0,-2-1 1,1 1-1,-1-1 0,0 1 1,5-15-1,0-16 180,-1-1 0,3-48 1,-8 57-1,1 0 1,1 0 0,1 0 0,2 1 0,12-30 0,-7 31-115,2 1 1,0 1 0,2 0 0,30-33-1,90-87-1434,-120 129 985,-9 10 403,0 1 0,0 0 0,1 0 0,0 1 0,0 0 0,0 0 0,1 1 0,0 1-1,-1-1 1,1 2 0,0-1 0,1 1 0,-1 1 0,0 0 0,0 0 0,1 1 0,-1 0 0,0 1 0,1 0 0,-1 1 0,0 0 0,17 6 0,-20-5-3,-1 0 0,0 0 0,1 1 0,-1-1 0,-1 2 0,1-1 0,-1 1 0,1-1 0,-1 1 1,0 1-1,8 11 0,0 4 9,0 2 0,11 24 0,8 16 69,-22-46-59,-7-11-19,-1-1 0,1 0 0,1 0 1,-1 0-1,1-1 0,0 1 1,0-1-1,0 0 0,1 0 0,5 4 1,-6-5 11,0 0 0,0-1 0,0 1 0,0-1 0,1 1 0,-1-1 0,1-1 0,-1 1 0,1-1 0,0 1 0,0-1 0,0-1 0,0 1 0,0-1 1,-1 1-1,1-2 0,7 0 0,-7 0-6,0-1 0,0 0 0,0-1 0,-1 1 0,1-1 0,0 0 0,-1 0 0,0-1 0,0 1 0,0-1 0,0 0 1,0 0-1,-1 0 0,0 0 0,5-9 0,-8 13-13,0 0 0,0-1 0,1 1 0,-1-1 0,0 1 0,1 0 0,-1-1 0,0 1 0,1 0 0,-1-1 0,0 1 0,1 0 0,-1-1 0,1 1 0,-1 0 1,0 0-1,1-1 0,-1 1 0,1 0 0,-1 0 0,1 0 0,-1 0 0,1 0 0,-1 0 0,1 0 0,-1 0 0,1 0 0,-1 0 0,1 0 0,-1 0 0,1 0 0,0 0 0,13 14-11,2 19 29,-6-8-9,-7-18-7,-1-1 0,0 1 0,0-1 0,0 1 0,-1 0 0,0-1 0,1 12 0,-1-6 5,1 0-1,0 0 1,0-1 0,9 21-1,1 9 5,18 164-49,-20-185 5,-9-18 37,1-1 0,-1 0 0,-1 1 1,1-1-1,0 1 0,0-1 0,-1 1 0,1-1 0,0 1 0,-1 0 0,0-1 0,1 1 0,-1 0 1,0-1-1,0 3 0,2 11 8,0 0 0,0-1 0,2 1-1,6 18 1,2 10-11,-4 16-41,-6-41 41,0 0 1,9 31 0,-10-45-5,0 0 0,1 1-1,0-1 1,0 0 0,0 0-1,0 0 1,1 0-1,0 0 1,0-1 0,0 1-1,0-1 1,0 0 0,1 0-1,-1 0 1,7 4 0,0 0-160,0 1 1,-1 1-1,0-1 0,0 1 1,0 1-1,-2 0 1,8 11-1,28 31-961,-38-46 1055,0-1 0,1 0 1,-1 0-1,1-1 0,0 0 0,0 0 1,9 5-1,-13-9 72,0 1-1,-1-1 1,1 0-1,0 1 1,0-1-1,0 0 1,0 0-1,0 0 1,0-1-1,0 1 1,0 0-1,0-1 1,0 1-1,-1-1 1,1 0-1,0 1 1,0-1-1,0 0 1,-1 0-1,1 0 1,-1 0-1,1-1 1,-1 1-1,1 0 1,-1-1-1,0 1 1,1-1-1,-1 1 1,0-1-1,0 1 1,0-1-1,0 0 1,0-2-1,2-1 59,0 0-1,0-1 0,-1 0 0,0 1 0,0-1 0,-1 0 0,1 0 0,-1 0 0,0 0 0,-1 0 0,0 0 0,0 0 0,0 0 0,-1 0 0,1 0 0,-1 0 0,-1 0 0,1 0 0,-1 0 0,0 0 0,-1 1 0,1-1 0,-1 1 0,0 0 0,0 0 0,-1 0 0,0 0 0,-4-5 1,-5-5 209,1-1 1,0 0-1,2 0 1,0-1-1,1 0 1,-13-35-1,3 10-6,4 0-163,12 32-77,0 0-1,-1 1 1,0-1-1,-7-10 1,7 13-17,0 0 1,1 0-1,0 0 1,0-1-1,1 1 0,-2-11 1,3 16-12,0-1 1,1 1-1,-1-1 0,1 1 1,0 0-1,0-1 1,0 1-1,0 0 0,1-1 1,-1 1-1,0-1 1,1 1-1,0 0 0,-1 0 1,1-1-1,0 1 1,0 0-1,0 0 0,1 0 1,-1 0-1,1 0 1,-1 0-1,1 0 0,-1 1 1,1-1-1,2-2 1,-3 4-10,1-1 1,-1 1 0,0 0 0,0-1 0,1 1 0,-1 0 0,0-1-1,0 1 1,1 0 0,-1 0 0,0 0 0,1 0 0,-1 1-1,0-1 1,1 0 0,-1 0 0,0 1 0,0-1 0,1 1-1,-1-1 1,0 1 0,0 0 0,0-1 0,0 1 0,2 1-1,30 29-42,-2-4-19,5 0-346,-34-24 408,1-1 1,-1 1 0,1-1-1,0 0 1,-1 0 0,1 0-1,0 0 1,0 0-1,0 0 1,1-1 0,-1 0-1,0 0 1,1 0 0,-1 0-1,1 0 1,5 0 0,-4-2 12,1-1 0,0 0 0,-1 0 0,0-1 0,1 1 0,-1-1 0,0 0-1,0-1 1,-1 1 0,8-8 0,15-9 22,-14 13-21,2-1 105,0-1 1,-1 0-1,22-20 1,-31 25-77,0-1 0,-1-1 1,1 1-1,-1-1 1,0 1-1,-1-1 0,0 0 1,0-1-1,0 1 1,0 0-1,-1-1 0,0 0 1,-1 1-1,1-1 1,-1 0-1,0-8 1,-1-6 90,-1-1 0,-1 0 0,-8-38 0,9 55-41,-1 0 1,0 0 0,0 0-1,-1 0 1,0 0 0,1 1-1,-2-1 1,1 1 0,0 0 0,-1 0-1,0 0 1,-7-6 0,2 3 136,0 0 0,-1 0 0,1 1 0,-21-9 0,22 12-126,1 0 0,0-1-1,-1 0 1,2 0 0,-1 0-1,0-1 1,1 0 0,0 0 0,0 0-1,0-1 1,-8-11 0,11 12-84,1 0 1,-1-1-1,1 1 1,0 0-1,1-1 1,-1 1-1,1-1 1,0 1-1,0-1 1,1 0-1,0 0 1,0 1-1,0-1 1,0 0-1,1 1 1,0-1-1,2-6 1,0 1-54,0-1 0,1 1 0,0 0 0,0 1 0,1-1 0,1 1 0,0 0 0,12-16 0,-15 23 35,-1 0-1,1 0 0,0 1 0,0-1 1,0 1-1,0-1 0,0 1 0,1 0 1,-1 0-1,1 1 0,-1-1 0,1 1 1,-1-1-1,1 1 0,0 1 0,0-1 1,0 0-1,0 1 0,-1 0 0,1 0 1,0 0-1,0 0 0,0 0 0,0 1 1,0 0-1,-1 0 0,1 0 0,7 3 1,-4-2 13,-1 0 0,1-1 0,0 0 1,0 0-1,0-1 0,0 0 0,0 0 1,0 0-1,0-1 0,0 0 0,11-4 0,-3 1-18,0-1 0,0 0 0,0-1 0,14-8 0,-15 6 19,0 1 0,0 0 0,27-7 0,-18 5 10,-1 0 0,1-1 0,-1-1 0,-1-1 0,0-1 0,-1-1 0,0-1 0,-1 0 0,-1-2 0,0 0 0,17-22 0,-29 30 1,-1 1 0,0-2 0,0 1 0,-1 0 0,0-1 0,-1 0 0,0 0 0,0 0 0,-1 0 0,0 0 0,-1-1 0,0 1 0,-1 0 0,0-1 0,-1 1 0,0-1 0,0 1 0,-1 0 0,-1 0 0,0 0 0,0 0 0,0 0 0,-7-11 0,7 15 1,-21-43 43,3-1-1,-27-93 1,44 129-58,0 1 0,-1 0 0,-9-15 0,-5-15-3,18 36-8,0 0 1,0 0-1,1 0 1,0 0-1,1 0 0,-1 0 1,1 0-1,1 0 0,-1 0 1,5-11-1,4-26 11,-8 22-5,-1 18-19,0 0 0,0 0 1,-1 0-1,0-1 0,0 1 0,0 0 1,0 0-1,0 0 0,-1 0 0,0-1 0,0 1 1,0 0-1,0 0 0,-1 1 0,1-1 1,-1 0-1,0 0 0,0 1 0,0-1 0,-1 1 1,-3-4-1,5 5 18,0 1 1,0-1-1,0 0 1,1 0-1,-1 1 0,0-1 1,1 0-1,-1 0 1,1 0-1,0 0 0,-1 0 1,1 0-1,0 0 1,0 1-1,0-1 0,1 0 1,-1 0-1,0 0 1,1 0-1,-1 0 0,1 0 1,0 0-1,-1 1 1,1-1-1,0 0 1,0 1-1,0-1 0,0 0 1,1 1-1,-1-1 1,0 1-1,1 0 0,-1-1 1,0 1-1,3-2 1,3-2-11,-1 0 1,1 0 0,0 1-1,0 0 1,1 0 0,-1 0-1,12-3 1,-17 7 9,0 0 0,0-1 0,1 1 0,-1 0-1,0 0 1,1 0 0,-1 0 0,0 1 0,0-1 0,1 0 0,-1 1 0,0 0 0,0-1 0,0 1 0,0 0 0,1 0 0,-1 1 0,-1-1 0,1 0 0,0 0-1,0 1 1,0 0 0,-1-1 0,1 1 0,1 2 0,6 7-11,-2 0 0,1 0 1,7 17-1,-4-6 42,0 0-11,-1 0 1,-2 1-1,12 45 0,-19-63-10,1 0 0,-1 0 0,1 0-1,0-1 1,1 1 0,-1 0 0,1-1-1,-1 0 1,1 1 0,1-1 0,-1 0 0,1-1-1,-1 1 1,9 6 0,-8-7-5,0 0 0,-1 0 0,1 0 0,0-1 1,1 1-1,-1-1 0,0 0 0,1 0 0,-1-1 0,1 0 1,5 2-1,5 1-10,-8-2-25,0-1 0,0 0 0,0 0 0,0-1 0,-1 0 0,1 0 0,0 0 0,0-1 0,0 0 0,0-1 0,7-2 0,-11 4 25,-1-1 1,0 0-1,1 0 0,-1 0 0,0 0 0,0 0 1,0 0-1,1-1 0,-2 1 0,1-1 0,0 0 1,0 1-1,0-1 0,-1 0 0,1 0 0,-1 0 1,1 0-1,-1 0 0,0-1 0,0 1 0,0 0 1,0-1-1,0 1 0,-1 0 0,1-1 0,-1 1 1,1-1-1,-1 1 0,0-1 0,0 1 0,0-1 1,0 1-1,-1-5 0,-3-17 39,3 17-14,0 1 1,0-1 0,0 1 0,-1-1 0,0 1 0,0-1 0,-1 1-1,1 0 1,-1 0 0,-1 0 0,1 1 0,-7-8 0,-73-83 170,79 89-183,1 0 1,0 0-1,0 0 1,0 0 0,1 0-1,0-1 1,0 1-1,1-1 1,0 0 0,0-8-1,0 0-2,1-1 1,1 1-1,5-29 0,-6 44 0,1-1 0,-1 0 0,1 1 0,0-1 0,0 1 0,0-1 0,0 1 0,0-1 0,0 1 0,0 0 0,0-1 0,1 1 0,-1 0 0,0 0 0,1 0 0,-1 0 0,1 0-1,-1 0 1,1 0 0,1 0 0,44-13-38,0-2 14,-44 14 27,0-1-1,0 0 1,0 0 0,-1 0 0,1 0 0,-1-1 0,1 1 0,-1-1 0,0 1-1,-1-1 1,1 0 0,0 0 0,-1 0 0,0 0 0,1-4 0,-1 3 0,0 0 0,1 0 1,-1 0-1,1 1 1,1-1-1,-1 0 0,1 1 1,-1-1-1,1 1 0,7-7 1,-4 6 9,-1 0 1,1-1-1,-1 1 1,-1-1-1,1 0 1,-1 0-1,0-1 1,0 1-1,-1-1 0,0 0 1,3-9-1,-4 10 23,-1 1 0,-1 0 0,1-1 0,-1 1 0,0-1 0,0 1 0,-1-1 0,0 1 0,0-1 0,0 1 0,0 0 0,-1-1 0,0 1 0,0 0 0,0 0 0,-5-6 0,-16-28 16,5 7-25,-28-61 1,40 80-28,-1 0 0,0 1 0,-1 0 1,0 0-1,-1 0 0,0 1 0,-1 1 0,0 0 1,-1 0-1,0 1 0,0 0 0,-1 1 0,0 0 1,0 1-1,-1 0 0,0 1 0,-1 1 0,1 0 1,-19-4-1,3 2 1,1-1 1,0-1-1,-30-14 1,49 18 2,1 1 1,-1-1-1,1-1 0,0 0 0,0 0 1,1 0-1,0-1 0,0 0 0,0 0 1,1-1-1,0 0 0,1 0 1,-5-10-1,8 15-8,0-1 1,0 1-1,0-1 0,1 1 1,0-1-1,0 0 0,0 1 1,0-1-1,1 0 0,-1 0 1,1 0-1,0 1 0,1-7 1,-1 8-3,1-1 1,1 1-1,-1 0 1,0 0-1,1-1 1,-1 1-1,1 0 1,-1 0-1,1 1 1,0-1-1,0 0 1,0 0-1,0 1 1,0-1-1,0 1 1,1 0-1,-1 0 1,0 0-1,1 0 1,-1 0-1,5-1 1,148-41-71,-106 33 95,-1-4 0,63-25 0,-94 32-23,0 0 0,1 1 0,-1 1-1,1 1 1,1 0 0,-1 1 0,24 0 0,-29 3-1,0 0 0,-1 1 0,1 1 0,-1 0 0,0 1 0,1 0 0,-1 1 0,-1 0 0,1 1 0,0 0 0,16 11 0,125 98 14,-43-8 9,4 23 20,-111-125-32,1-1 0,-1 0 0,1 0 0,-1 0 0,1 0-1,0-1 1,0 1 0,0-1 0,1 0 0,-1-1-1,0 1 1,1-1 0,-1 1 0,1-1 0,-1-1-1,1 1 1,0-1 0,-1 1 0,6-2 0,4-1 12,0 0 1,0-1-1,0-1 1,23-10-1,-4 2-7,-30 12-9,-1-1 1,0 0-1,0 0 0,0 0 1,0 0-1,0 0 1,0 0-1,0-1 1,0 1-1,-1-1 0,1 1 1,0-1-1,-1 0 1,0 1-1,1-1 0,-1 0 1,0 0-1,0 0 1,0 0-1,0 0 0,1-4 1,-1 2 4,0-1-1,-1 1 1,1-1 0,-1 1 0,0-1-1,-1 1 1,1 0 0,-1-1-1,0 1 1,-2-7 0,-2-2 7,0 1 0,0-1-1,-1 1 1,-1 1 0,0-1 0,-12-14 0,-19-11-28,29 30 9,1-1 1,0 0-1,1 0 0,0-1 0,-12-18 1,18 25 2,0 0 1,0 0 0,0 0-1,0-1 1,1 1 0,-1 0-1,1 0 1,-1-1 0,1 1 0,0-1-1,0 1 1,0 0 0,1-1-1,-1 1 1,0 0 0,1-1-1,-1 1 1,1 0 0,0 0 0,0-1-1,0 1 1,0 0 0,0 0-1,1 0 1,-1 0 0,0 0-1,1 1 1,0-1 0,-1 0 0,1 1-1,0-1 1,2-1 0,9-6-6,-1 1 1,1 1 0,1 0-1,17-7 1,2-1 17,9-8-4,0-3 0,-2-1 0,48-42 0,-77 61-7,0 0 1,1 2 0,-1-1-1,1 1 1,0 1 0,25-7-1,-24 8 1,0-1 1,-1 0-1,1 0 0,-1-1 0,0 0 0,21-17 1,-25 16-2,-3 3 1,0 1 1,-1-2-1,1 1 1,-1 0-1,0-1 1,0 0-1,4-7 1,-8 10-2,1 0 0,0 0 1,-1 0-1,0 0 0,1 0 1,-1 0-1,0 0 0,0 0 0,0 0 1,-1 0-1,1 0 0,0 0 1,-1 0-1,1 0 0,-1 0 1,1 0-1,-1 0 0,0 1 1,0-1-1,0 0 0,0 0 1,0 1-1,-1-1 0,1 1 1,0-1-1,-1 1 0,-1-2 1,-10-9-18,-1 0 0,0 1 1,0 1-1,-1 0 1,-1 1-1,0 1 1,0 0-1,0 1 1,-1 1-1,-29-7 0,-2 3-2,0 1-1,-83-3 1,77 7 37,-76-18 0,77 12-34,-82-6 0,-140 1 0,-291-8-22,518 22 25,1-3 0,0-2 0,-51-14 0,47 8-5,-1 4 1,-65-5-1,-15 14-48,80 1 62,-1-1 0,-103-16 0,100 8-27,-88-2 0,-12-2 16,46 7-34,82 6 53,1-2 0,-1-1 0,-31-6 0,0-2-18,0 2-1,-89 1 1,-3 0 13,-90-9-13,227 14 13,-3 1 3,1-1 0,0 0 0,-29-9 0,40 9-1,0 0 0,0 0 0,1-1 0,-1 1-1,1-1 1,0 0 0,0 0 0,0 0 0,0-1 0,0 1 0,0-1 0,1 0-1,0 0 1,0-1 0,0 1 0,-3-6 0,3 4-7,-1 0 1,0 1-1,0-1 0,-1 1 1,1 0-1,-1 1 1,0-1-1,-1 1 0,1 0 1,-1 0-1,0 0 0,0 1 1,0 0-1,0 0 0,0 1 1,-1 0-1,1 0 0,-1 0 1,0 1-1,-7-1 0,-15-1-20,0 1 0,1 2-1,-39 3 1,9 1 1,-208 20-27,206-16 37,1 3 0,-81 26 0,120-29 14,1 1-1,0 1 1,1 1-1,0 0 1,1 1 0,-29 27-1,25-23 3,3 0 3,11-10 2,0 1-1,-1-1 1,0 0-1,0-1 1,0 0 0,-1 0-1,1-1 1,-1 0-1,-16 4 1,-351 67 10,273-66-7,62-7-10,2 1-1,-1 3 1,-49 13-1,-56 22-4,-103 33-2,24-3 11,175-58-23,-76 26-200,107-35 259,17-4-117,-1 0 0,0 0 0,1 0 0,-1 0 0,0 1 0,1-1 0,-1 1 0,1-1 0,-1 1 0,1 0 0,-1-1 0,1 1 0,-1 0 0,1 0 0,0 0 0,0 0 0,-1 0 0,0 2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19.158"/>
    </inkml:context>
    <inkml:brush xml:id="br0">
      <inkml:brushProperty name="width" value="0.1" units="cm"/>
      <inkml:brushProperty name="height" value="0.1" units="cm"/>
      <inkml:brushProperty name="color" value="#5B2D90"/>
    </inkml:brush>
  </inkml:definitions>
  <inkml:trace contextRef="#ctx0" brushRef="#br0">2317 305 1136,'-1'-6'6612,"0"6"-6517,-13 2 851,7-1-659,0 0-1,0 0 1,1-1 0,-1 0 0,-12-2 0,-23 1 628,35 0-830,1 0 0,-1-1 1,1 0-1,0 0 0,-1-1 0,1 1 0,0-2 1,1 1-1,-1 0 0,0-1 0,1 0 0,0-1 0,0 1 1,-5-6-1,10 9-75,-1 1 0,0-1 0,1 1 0,-1-1 0,1 0 0,-1 1 0,1-1 0,-1 1 0,1-1 0,0 0 0,-1 0 0,1 1 0,0-1 0,-1 0 0,1 1 0,0-1 0,0 0 0,0 0 0,0 0 0,0 1 0,0-1 0,0 0 0,0 0 0,0 1 0,0-1 0,0 0 0,0 0 0,1 0 0,-1 1 0,0-1 0,1 0 0,-1 1 0,0-1 0,1 0 0,-1 1 0,1-1 0,-1 0 0,1 1 0,-1-1 0,1 1 0,-1-1 0,1 1 0,0-1 0,-1 1 0,1-1 1,0 1-1,-1 0 0,1-1 0,0 1 0,0 0 0,-1 0 0,1 0 0,1-1 0,48-13-109,-42 13 142,-1-1-40,0-1-3,0 1 0,0 0 0,0 1-1,0 0 1,0 0 0,0 0 0,0 1-1,0 0 1,0 0 0,1 1-1,-1 0 1,0 0 0,0 1 0,-1 0-1,1 0 1,8 3 0,-9-2 3,1-1 1,-1 0-1,1-1 1,0 1-1,13 0 1,-18-2-24,0 0 1,0 1 0,0-1-1,0 0 1,0 0 0,1-1-1,-1 1 1,0 0 0,0-1 0,0 1-1,0-1 1,0 0 0,0 1-1,0-1 1,0 0 0,0 0-1,0-1 1,-1 1 0,1 0-1,0 0 1,-1-1 0,1 1-1,1-3 1,8-14-1373,-10 16 1376,1-1-1,0 1 1,-1-1 0,1 1-1,-1-1 1,0 0-1,0 0 1,0 0 0,0 0-1,0-3 1,-1 4 23,0 0 1,-1 1 0,1-1-1,-1 0 1,1 0-1,-1 0 1,0 1 0,1-1-1,-1 0 1,0 1-1,0-1 1,-1 1-1,1-1 1,0 1 0,0 0-1,-1-1 1,1 1-1,0 0 1,-1 0 0,0 0-1,1 0 1,-3-1-1,-10-5 87,0 1 0,0 1 0,0 1 0,0 0 0,0 0 0,-1 1 0,-19-1 0,-26-6 331,-204-42 197,228 46-563,0 2 0,0 2-1,-61 3 1,32 0-36,28 1-24,1 0 0,1 3 0,-1 1 0,1 2 0,0 1 0,0 1 0,-40 19 0,70-27 0,-149 75 9,138-68-13,1 1 0,0 1 0,0 0 0,1 1 0,0 1 0,1 0 0,-14 18 0,22-22-6,-1 0 0,1 1 0,-7 18 0,10-22 14,0 1-1,-1-1 1,0 0-1,0 0 1,-1 0-1,0 0 1,0-1-1,0 1 1,0-1-1,-1 0 1,-8 7-1,-1-3 6,1-1 0,-2-1 0,-17 8 0,21-11-7,-1 1 0,1 0 0,1 1-1,-1 1 1,1-1 0,-13 12 0,18-10-4,-1 0 1,2 0-1,-1 1 1,1 0-1,1 0 1,-1 0-1,1 0 1,1 0-1,0 1 1,0-1-1,1 1 1,0-1 0,1 1-1,0-1 1,1 1-1,-1 0 1,2-1-1,2 12 1,-2-18-4,0-1 0,0 0 0,1 1 1,-1-1-1,1 0 0,-1-1 0,1 1 0,-1 0 0,1-1 1,0 1-1,0-1 0,0 0 0,0 0 0,0 0 1,5 0-1,0 2 9,0-1 1,1-1-1,-1 0 1,0 0-1,11 0 1,-15-1 3,0-1 0,-1 0 1,1 0-1,0 0 0,0 0 1,-1 0-1,1-1 0,-1 0 1,1 1-1,-1-1 0,0-1 1,0 1-1,0 0 0,0-1 0,0 1 1,0-1-1,0 0 0,-1 0 1,3-4-1,3-3-1,-7 9-6,0 1-1,0-1 1,0 1 0,0-1-1,0 1 1,0 0 0,0 0-1,-1-1 1,1 1 0,0 0-1,0 0 1,0 0 0,0 0-1,0 0 1,0 0 0,0 0-1,0 0 1,0 0 0,0 0-1,0 1 1,0-1 0,0 0-1,0 1 1,0-1 0,0 1-1,-1-1 1,1 1 0,0-1-1,0 1 1,0-1 0,-1 1-1,1 0 1,0 0 0,-1-1-1,1 1 1,-1 0 0,1 0-1,-1 0 1,1-1 0,0 2-1,22 37-10,-13-3 18,-7-25-7,0-1 1,0 1-1,1-1 0,0 0 0,11 18 1,-12-24-1,-1-1 0,1-1 1,0 1-1,0 0 0,0-1 1,0 1-1,0-1 0,0 0 0,1 0 1,-1 0-1,1-1 0,-1 1 1,1-1-1,0 0 0,-1 0 1,1 0-1,0 0 0,0-1 1,0 1-1,0-1 0,4 0 1,-2 0 0,1-1 1,-1 1-1,0-1 1,0 0 0,0-1-1,0 1 1,0-1-1,0 0 1,0-1 0,10-5-1,-3-1 6,-1 0 0,-1 0 0,12-13 0,1 0-3,16-10 18,-29 24-11,0-1 0,0 0 0,13-14-1,-22 21-7,-1 1 0,1-1-1,-1 0 1,0 0 0,1 0-1,-1 0 1,0 0 0,0 0-1,0 0 1,-1 0 0,1 0-1,0-1 1,-1 1 0,1 0 0,-1 0-1,0-1 1,0 1 0,0 0-1,0-4 1,-2 1 8,1 0-1,-1 1 1,0-1 0,-1 0-1,1 1 1,-6-8 0,-13-25-29,21 35 15,0-1 0,0 1 0,1-1 0,-1 1 0,1 0 1,-1 0-1,1-1 0,0 1 0,0 0 0,0 0 0,0 0 0,0 0 0,1 0 0,-1 0 1,1 0-1,-1 0 0,1 0 0,0 1 0,2-3 0,36-32 13,-8 13-2,36-27-7,-64 46 3,0 1 0,0-1 0,-1 0 0,1 0 0,-1 0 0,0-1 0,0 1-1,0-1 1,-1 1 0,1-1 0,2-9 0,-5 12-4,0 0-1,0-1 1,0 1 0,1 0 0,-1 0-1,1 0 1,-1 0 0,1 0 0,0 0-1,-1 0 1,1 0 0,0 1 0,0-1 0,0 0-1,1 0 1,-1 1 0,0-1 0,1 1-1,-1-1 1,1 1 0,0-1 0,-1 1-1,1 0 1,0 0 0,0 0 0,-1 0-1,1 0 1,0 0 0,0 0 0,0 1-1,0-1 1,4 0 0,2-2-4,28-6-60,-36 9 63,0 0 0,1 0 0,-1 0 0,0 0 0,1 0 0,-1 1 0,1-1 0,-1 0-1,0 0 1,1 0 0,-1 0 0,0 1 0,1-1 0,-1 0 0,0 0 0,1 0 0,-1 1 0,0-1 0,0 0 0,1 1 0,-1-1-1,0 0 1,0 1 0,1-1 0,-1 0 0,0 1 0,0-1 0,0 0 0,0 1 0,-5 23-11,-27 28 17,26-44-4,0 0-1,0 0 1,1 1-1,1 0 0,-7 16 1,10-19 0,0 1 0,1-1 0,0 1 1,1-1-1,-1 1 0,1-1 0,0 0 0,1 1 1,0-1-1,0 0 0,0 0 0,0 0 0,1 0 1,0-1-1,1 1 0,-1-1 0,1 1 0,7 7 1,11 7 17,-21-19-18,1 0 0,-1-1 0,0 1 0,0 0 0,0 0 0,0 0 1,0 0-1,0 0 0,0 0 0,0 0 0,-1 0 0,1 0 1,0 0-1,0 1 0,-1-1 0,1 0 0,-1 0 0,1 1 1,-1-1-1,0 0 0,1 1 0,-1-1 0,0 1 0,0-1 1,0 0-1,0 1 0,0-1 0,0 0 0,-1 1 0,1-1 1,0 0-1,-1 1 0,1-1 0,-1 0 0,1 1 0,-1-1 1,0 0-1,1 0 0,-1 0 0,-2 2 0,-22 48 12,17-38-7,1 0 1,1 0-1,0 1 1,0 0-1,2 0 1,-1 0-1,2 1 1,0-1-1,-1 25 1,4-20-1,1-16-4,-1 0-1,0 0 1,0-1 0,0 1 0,0 0 0,-1 0 0,1 0 0,-1 0 0,1-1 0,-1 1 0,0 0 0,0 0 0,0-1 0,-1 1 0,1-1 0,0 1 0,-4 3 0,2-3-1,0 0-1,0 0 1,0 0 0,0-1 0,0 1 0,-1-1-1,1 0 1,-1 0 0,0 0 0,1 0-1,-1-1 1,-5 2 0,-56 10 18,1 1-8,54-11-8,0 0 0,0-1 0,-1-1-1,-11 1 1,-28 5 7,39-5-1,-1 0 1,0-1-1,0 0 0,0-1 1,0-1-1,0 1 0,0-2 1,0 0-1,0 0 0,0-1 1,-13-6-1,-11 4-9,31 5 24,0 0 0,-1-1 0,1 1 0,0-1 0,0-1 0,0 1 0,0-1 0,0 1 0,-9-6 0,12 5-5,0 0 0,0-1-1,0 1 1,0 0 0,0-1 0,1 0 0,-1 1 0,1-1-1,0 0 1,0 1 0,0-1 0,0 0 0,1 0 0,-1-3-1,-7-21-20,8 27 2,-1-1-1,1 1 1,0 0 0,-1-1-1,1 1 1,0-1-1,-1 1 1,1 0 0,-1-1-1,1 1 1,-1 0-1,1-1 1,0 1 0,-1 0-1,1 0 1,-1 0-1,1-1 1,-1 1 0,0 0-1,1 0 1,-1 0-1,1 0 1,-1 0 0,1 0-1,-1 0 1,1 0-1,-1 0 1,1 0 0,-1 0-1,1 0 1,-1 1-1,1-1 1,-1 0 0,1 0-1,-1 0 1,1 1 0,-1-1-1,1 0 1,-1 1-1,1-1 1,0 0 0,-1 1-1,1-1 1,0 1-1,-1-1 1,1 0 0,0 1-1,-1-1 1,1 1-1,-1 0 1,-22 27-26,21-24 25,-6 5 14,-1-1 0,0 1 0,-16 10 0,-19 19-1,-14 6 19,10-19-15,37-16-15,1 0 0,1 0 0,-1 1 0,2 0 0,0 1-1,-12 18 1,-7 10 2,20-31 2,-1 0 0,0 0-1,0-1 1,-1 0 0,0-1-1,0 0 1,-1-1 0,-14 8-1,-19 10 10,43-23-14,-60 33 21,56-31-20,0 0 0,0-1 1,0 1-1,0-1 0,0 0 1,0 0-1,0-1 0,0 1 1,0-1-1,-1 0 0,1 0 1,0 0-1,-8-2 0,9 1-2,-1-1 0,1 1-1,-1 0 1,0 0 0,1 1 0,-1-1-1,0 1 1,1 0 0,-1 0 0,-4 0-1,6 1 2,0 0-1,-1 0 1,1 0-1,0 0 0,0 1 1,0-1-1,0 0 0,0 1 1,1 0-1,-1-1 0,0 1 1,1 0-1,-1 0 0,1 0 1,0 0-1,-1 0 0,0 3 1,2-4 15,-1 0-1,1 0 1,0 0 0,0 0 0,0 1 0,0-1 0,0 0-1,0 0 1,0 0 0,0 0 0,0 0 0,0 0 0,1 0-1,-1 0 1,0 0 0,1 0 0,-1 0 0,1 0-1,-1 0 1,1 0 0,0 0 0,-1-1 0,1 1 0,0 0-1,-1 0 1,1-1 0,0 1 0,0 0 0,0-1 0,0 1-1,0-1 1,1 2 0,44 24-8,-18-10 17,6 2-32,-31-17-6,0 1-1,0-1 0,0 1 1,0-1-1,0 1 1,0 0-1,0 0 1,-1 0-1,4 3 1,-6-4 9,1 1 1,0-1-1,-1 1 1,1-1 0,-1 1-1,1-1 1,-1 1 0,0 0-1,1-1 1,-1 1-1,0 0 1,0-1 0,0 1-1,0-1 1,-1 1 0,1 0-1,0-1 1,-1 1-1,1-1 1,-1 1 0,1-1-1,-1 1 1,0-1 0,-1 2-1,1-1 6,-5 12-71,-1 0 0,0 0 0,-1-1 0,-1 0 0,-12 15 0,19-25 69,0-1 0,-1 0 0,1 0 0,-1 1 0,0-1 0,1-1 0,-1 1 0,0 0 0,0-1 0,0 1 0,0-1 0,0 0 1,0 0-1,-1 0 0,1-1 0,0 1 0,0-1 0,-1 0 0,1 0 0,0 0 0,-1 0 0,1 0 0,0-1 0,0 1 0,-1-1 0,1 0 0,0 0 0,0 0 1,0-1-1,0 1 0,-3-2 0,0 0 2,1 0 1,-1 1-1,0 0 0,0 1 1,0-1-1,0 1 0,-1 0 1,1 1-1,0-1 1,0 1-1,0 0 0,-1 1 1,1 0-1,0 0 1,0 0-1,0 0 0,0 1 1,0 0-1,0 1 1,1-1-1,-1 1 0,1 0 1,-7 5-1,-8 2-2,-9 6-6,26-14 7,-12 12-10,0 0 1,-25 31-1,36-38 8,0-1 0,0 1 0,1-1-1,0 1 1,0 0 0,1 0-1,-1 0 1,2 1 0,-1-1 0,1 1-1,-1 10 1,-11 63 13,10-67-8,0 1 0,0 0 0,2-1 1,-1 1-1,2 0 0,2 23 0,0-30 7,1 1 0,1-1 0,0 1-1,0-1 1,0 0 0,1 0 0,0-1-1,1 0 1,12 13 0,-17-19 9,0 0-1,1 0 1,-1 0 0,1 0 0,-1 0 0,1 0 0,0 0-1,-1-1 1,1 1 0,0-1 0,-1 1 0,1-1 0,0 0 0,0 0-1,-1 0 1,1 0 0,0 0 0,0 0 0,0 0 0,-1 0-1,1-1 1,0 1 0,-1-1 0,1 1 0,0-1 0,-1 0-1,3-1 1,46-31-67,-29 18 88,33 26-34,-30-7 4,-21-3-7,0 0 0,0-1 0,0 1 0,0-1 0,0 0 0,0 1 0,0-2 0,1 1 0,-1 0 0,0 0 0,0-1 0,0 0 0,0 0 0,0 0 0,0 0 0,-1 0 0,1 0 0,0-1 0,0 1 0,-1-1 0,1 0 0,2-2 0,10-8 153,-2-1 0,1 0 0,17-23 0,-22 27-149,1-1 1,1 1-1,16-11 1,-19 15-5,-1 0 0,0 0 1,0-1-1,0 0 0,-1 0 1,1 0-1,-2-1 1,1 0-1,-1 0 0,7-12 1,-10 14 7,-1 0 0,1 0-1,1 0 1,-1 0 0,1 1 0,-1-1 0,1 1 0,0 0 0,1 0 0,-1 0 0,1 0 0,0 0 0,0 1 0,0 0-1,8-5 1,17-9 215,1 0 1,0 3-1,49-17 0,-69 28-212,1 0 1,0-1-1,-1-1 1,0 0-1,0 0 1,0-1-1,-1 0 1,1-1 0,-2 0-1,13-11 1,-16 15-18,0 0 1,-1 1-1,2 0 1,-1 0 0,0 0-1,0 0 1,1 1-1,-1 0 1,0 0 0,1 1-1,-1 0 1,8 0 0,19-3-7,-24 1-171,-5 2-139,1-1 0,0 1 0,-1-1 0,1 0 0,0 0 1,-1-1-1,1 1 0,-1-1 0,0 0 0,5-2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9.411"/>
    </inkml:context>
    <inkml:brush xml:id="br0">
      <inkml:brushProperty name="width" value="0.1" units="cm"/>
      <inkml:brushProperty name="height" value="0.1" units="cm"/>
      <inkml:brushProperty name="color" value="#5B2D90"/>
    </inkml:brush>
  </inkml:definitions>
  <inkml:trace contextRef="#ctx0" brushRef="#br0">38 259 1720,'-10'0'11121,"21"-2"-12318,-6 2 1204,1-1-1,0 0 1,-1 0 0,1 0 0,-1-1 0,0 0 0,1 0-1,-1 0 1,0-1 0,0 1 0,0-1 0,-1 0-1,1-1 1,-1 1 0,1-1 0,-1 0 0,0 0 0,6-9-1,0-3 125,0-1-1,0-1 0,-2 0 0,7-20 0,18-35 217,-32 71-349,0 0 0,0 1 0,1-1 0,-1 1 0,1-1 0,-1 1 0,1 0 1,-1 0-1,1 0 0,0 0 0,0 0 0,-1 0 0,1 0 0,0 0 0,0 1 0,0-1 0,0 0 1,0 1-1,3 0 0,39 2 0,-41-2-5,-1 0 0,1 1 0,-1-1 0,1 0 1,0 1-1,-1 0 0,0-1 0,1 1 0,-1 0 0,1 0 1,-1 0-1,0 1 0,0-1 0,0 1 0,0-1 1,0 1-1,0-1 0,0 1 0,0 0 0,0 0 0,-1 0 1,1 0-1,-1 0 0,0 1 0,1-1 0,-1 0 0,0 1 1,0-1-1,-1 0 0,1 1 0,0-1 0,-1 1 0,1 4 1,1 9 25,0-1 1,0 1-1,-2 0 1,0 0-1,-1 0 1,0 0-1,-5 19 1,-2 35 34,4-43-12,-1 0-1,-1 0 1,-1 0-1,-15 33 1,3-3-14,7-19 72,3-3-87,-3 0 0,0-1 0,-2 0 0,-35 60-1,26-57-386,19-29 315,0 0 0,0-1-1,-1 1 1,1-1 0,-2 0 0,1 0-1,-1-1 1,0 1 0,-1-1-1,1-1 1,-13 9 0,17-13 46,1-1-1,0 1 1,-1 0 0,1-1-1,-1 0 1,1 1 0,-1-1 0,1 0-1,-1 0 1,1 0 0,-1 0-1,1 0 1,-1 0 0,1 0 0,-1-1-1,1 1 1,-1-1 0,1 1-1,-1-1 1,1 1 0,0-1 0,-1 0-1,1 1 1,0-1 0,-2-1-1,0-1 21,1 0-1,-1 0 0,1 0 0,0-1 0,0 1 1,0 0-1,0-1 0,1 1 0,-3-8 0,0-6 242,0-1 1,1 0-1,-1-21 0,4 36-193,-2-78 185,-1 44-63,1 21-120,1 1-1,1-1 1,0 1-1,1-1 1,3-16-1,12-20 352,-13 47-372,0 0 0,-1-1 1,0 1-1,0-1 0,-1 1 0,1-1 1,-1 0-1,-1 0 0,1 1 1,-1-1-1,0 0 0,0 0 0,0 0 1,-1 0-1,0 1 0,0-1 1,-1 0-1,1 1 0,-1-1 1,-4-6-1,-8-24-3604,14 30 2648</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3.894"/>
    </inkml:context>
    <inkml:brush xml:id="br0">
      <inkml:brushProperty name="width" value="0.1" units="cm"/>
      <inkml:brushProperty name="height" value="0.1" units="cm"/>
      <inkml:brushProperty name="color" value="#5B2D90"/>
    </inkml:brush>
  </inkml:definitions>
  <inkml:trace contextRef="#ctx0" brushRef="#br0">617 456 1032,'2'-4'1101,"4"-5"502,1-1-1,0 1 1,0 0 0,13-11-1,-18 18-1518,0 0-1,0 1 1,0-1-1,0 1 0,1-1 1,-1 1-1,0 0 1,1 0-1,-1 0 1,1 0-1,-1 0 1,1 1-1,0-1 1,-1 1-1,1 0 0,0-1 1,-1 1-1,1 0 1,0 1-1,-1-1 1,1 0-1,-1 1 1,1 0-1,0-1 1,3 3-1,4 4-2,-1 0 0,0 0 0,0 1 0,-1 0 0,0 1 0,0 0 0,-1 0 0,0 1 0,5 10-1,-5-5 173,-4-5-61,1-1 0,0 0-1,1 0 1,0-1-1,9 12 1,-11-17-183,0 0-1,-1-1 1,1 0-1,1 1 1,-1-1 0,0 0-1,0 0 1,1-1-1,-1 1 1,1-1-1,-1 1 1,1-1 0,0 0-1,0-1 1,-1 1-1,1-1 1,0 1 0,5-2-1,-6 2-12,0-1 1,0 0-1,0-1 0,0 1 1,0 0-1,0-1 0,0 0 1,0 0-1,0 0 0,0 0 1,0 0-1,-1 0 0,1-1 1,0 1-1,-1-1 0,1 0 1,-1 0-1,0 0 0,3-3 1,-4 3 2,0 0 0,0 0 0,0 0 1,-1 0-1,1 0 0,0 0 0,-1 0 1,0 0-1,1 0 0,-1 0 0,0-1 1,0 1-1,0 0 0,-1 0 0,1 0 1,0 0-1,-1 0 0,1 0 0,-1-1 0,0 1 1,0 0-1,0 0 0,0 1 0,0-1 1,0 0-1,0 0 0,-3-3 0,-89-127 688,89 126-677,-1 2 0,1-1 0,-1 0 0,0 1 0,-1 0 0,1 0 0,-9-4 0,-21-16 93,-3-5 497,29 23-507,1 0-1,0 0 1,0-1 0,0 0-1,-11-14 1,13 12-65,-1 0 0,-1 1 0,1 0-1,-1 1 1,0 0 0,-1 0 0,0 0 0,0 1-1,-14-7 1,6 6 17,-1 1 0,0 0-1,0 2 1,-31-5 0,18 2-81,1-1 1,-1-2 0,2 0 0,0-2-1,0-2 1,-27-16 0,52 27 25,-1 0-1,0 1 1,0 0 0,0 0-1,0 0 1,0 0 0,0 1-1,0 0 1,-11-1 0,12 3 1,0-1 0,1 1 1,-1 0-1,1 0 1,-1 1-1,1-1 0,0 1 1,-1-1-1,1 1 0,0 0 1,0 0-1,0 1 0,1-1 1,-1 0-1,-4 5 1,-21 28 15,27-32-3,-1 0 0,0 0-1,0 0 1,0 0 0,0 0 0,-1 0 0,1 0 0,-1-1 0,1 1 0,-1-1 0,0 0 0,0 0 0,0 0 0,-1 0 0,1 0 0,0-1 0,-1 0 0,1 1 0,0-1 0,-1 0 0,0-1 0,1 1 0,-1-1 0,0 1 0,1-1 0,-1 0 0,1-1 0,-1 1 0,-4-1 0,-12-1-76,20 2 69,-1 0 0,1 0 0,0 0 0,0 0 1,0 0-1,0 0 0,0 0 0,0 0 0,0 0 0,0 0 0,0 0 0,-1 0 0,1 0 1,0 0-1,0 0 0,0 0 0,0 0 0,0 0 0,0 1 0,0-1 0,0 0 0,0 0 1,0 0-1,0 0 0,0 0 0,0 0 0,0 0 0,0 0 0,0 0 0,0 1 0,0-1 1,0 0-1,0 0 0,-1 0 0,1 0 0,1 0 0,-1 0 0,0 0 0,0 0 1,0 0-1,0 1 0,0-1 0,0 0 0,0 0 0,0 0 0,0 0 0,0 0 0,0 0 1,0 0-1,0 0 0,0 0 0,0 1 0,0-1 0,0 0 0,0 0 0,0 0 0,0 0 1,1 0-1,-1 0 0,0 0 0,0 0 0,0 0 0,0 0 0,0 0 0,0 0 0,0 0 1,0 0-1,1 0 0,30 19-374,-10-7 476,68 52 308,-84-61-398,0 0 0,0-1 0,0 1 0,0-1 0,1 0 1,-1 0-1,1-1 0,-1 1 0,11 0 0,32 11 52,-41-6-50,-2 0 1,1 0-1,-1 1 1,0 0 0,-1 0-1,7 16 1,-10-20-2,-1-1-1,0 1 1,0 0 0,0-1 0,0 1-1,0 0 1,-1-1 0,0 1 0,0-1-1,0 1 1,0-1 0,0 1 0,-1-1-1,-3 6 1,3-5-14,0 0 0,0 0 0,1 1 1,-1-1-1,1 1 0,0-1 0,0 1 0,0-1 0,1 6 0,0-9 0,1 1 1,-1 0-1,1-1 0,0 1 1,0-1-1,0 1 0,0-1 0,0 1 1,0-1-1,0 0 0,0 0 1,0 1-1,1-1 0,-1 0 0,0 0 1,1 0-1,-1 0 0,1 0 1,-1-1-1,1 1 0,-1 0 0,1-1 1,0 1-1,-1-1 0,1 0 1,0 1-1,0-1 0,-1 0 0,1 0 1,2 0-1,45 4-73,-37-4 49,0 0 0,-1 2 0,0-1 0,22 7 0,-29-7 3,0 0 0,1 0 0,-1 0 0,0-1 0,1 0 0,-1 0 0,1 0 0,-1 0 0,0 0 0,9-3 0,7-7-6481,-16 7 5021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3.223"/>
    </inkml:context>
    <inkml:brush xml:id="br0">
      <inkml:brushProperty name="width" value="0.1" units="cm"/>
      <inkml:brushProperty name="height" value="0.1" units="cm"/>
      <inkml:brushProperty name="color" value="#5B2D90"/>
    </inkml:brush>
  </inkml:definitions>
  <inkml:trace contextRef="#ctx0" brushRef="#br0">104 406 1136,'15'-14'4040,"-13"13"-3930,0 0 0,-1 1-1,1-1 1,-1-1 0,1 1 0,-1 0-1,0 0 1,1 0 0,-1-1 0,0 1-1,0-1 1,0 1 0,0-1 0,0 1-1,0-1 1,0 0 0,-1 1 0,1-1-1,0 0 1,-1 0 0,1 1 0,-1-1-1,0 0 1,0 0 0,0 0 0,0 0-1,0 1 1,0-1 0,0 0 0,-1 0-1,1 0 1,0 1 0,-1-1 0,0 0-1,1 0 1,-1 1 0,0-1 0,0 0-1,-2-2 1,-6-13 341,2-1 1,0 0-1,-9-36 1,10 33-375,0 0-1,-17-36 1,1 22-57,17 29-34,1 0 1,0 0-1,0 0 1,0-1-1,1 1 1,0-1-1,0 0 1,1 0-1,0 0 1,-2-14-1,29 58-81,53 67 95,-3 6-30,-73-106 17,0 0 1,0 0-1,0-1 1,0 1-1,1-1 1,0 0 0,-1 0-1,1 0 1,0 0-1,1 0 1,-1 0-1,0-1 1,1 0-1,-1 1 1,1-1-1,0-1 1,0 1-1,0 0 1,0-1 0,0 0-1,0 0 1,0 0-1,0-1 1,1 1-1,-1-1 1,0 0-1,0 0 1,5-1-1,-4 1-10,-2 0 10,1-1 0,-1 1 1,0 0-1,0 1 0,0-1 1,0 1-1,0-1 0,0 1 0,4 1 1,-5 8 6,-15 9 44,-5 0 0,15-16-24,1-1 0,-1 0 0,1 1 0,-1-1 0,1 1 0,0 0 0,0-1 0,0 1 0,1 0 0,-1 0 0,1 1 0,-1-1 0,1 0 0,0 0 0,0 1 0,0-1 0,1 0 0,-1 1 0,1-1 0,0 1 0,0-1 0,1 7 0,-1-9-9,0 1 1,0 0-1,0 0 1,0 0-1,0-1 1,0 1-1,0 0 1,-1 0-1,1-1 1,-1 1-1,1 0 1,-1 0-1,1-1 1,-1 1-1,0-1 0,0 1 1,0-1-1,0 1 1,0-1-1,-1 1 1,1-1-1,0 0 1,0 0-1,-1 1 1,1-1-1,-1 0 1,1-1-1,-1 1 1,0 0-1,1 0 1,-1-1-1,0 1 1,1 0-1,-1-1 1,0 0-1,0 1 1,1-1-1,-1 0 1,-4 0-1,3 0 39,-1 0 0,0 0-1,1 0 1,-1-1 0,0 1 0,1-1-1,-1 0 1,0 0 0,1 0 0,-1 0 0,1-1-1,0 0 1,-1 1 0,1-1 0,0 0-1,0-1 1,0 1 0,-5-6 0,6 4-7,0 0 1,0 0 0,0 0 0,1 0 0,0-1 0,0 1-1,0-1 1,-1-6 0,2 9-139,0 1-1,-1 0 1,1-1-1,0 1 1,0-1 0,0 1-1,0 0 1,0-1 0,0 1-1,1 0 1,-1-1 0,0 1-1,1-1 1,-1 1 0,1 0-1,-1 0 1,1-1-1,0 1 1,-1 0 0,1 0-1,0 0 1,0 0 0,0 0-1,0 0 1,0 0 0,0 0-1,0 0 1,0 0-1,0 0 1,0 1 0,1-1-1,1 0 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6.337"/>
    </inkml:context>
    <inkml:brush xml:id="br0">
      <inkml:brushProperty name="width" value="0.1" units="cm"/>
      <inkml:brushProperty name="height" value="0.1" units="cm"/>
      <inkml:brushProperty name="color" value="#5B2D90"/>
    </inkml:brush>
  </inkml:definitions>
  <inkml:trace contextRef="#ctx0" brushRef="#br0">429 4 1400,'13'-1'8479,"5"10"-6007,11 18-1664,-21-12-613,0 0 1,-1 1-1,-1 0 0,-1 0 1,7 33-1,3 8-107,-14-52-85,1 0 0,-1 0 0,0 0 1,0 0-1,0 0 0,-1 0 0,0 0 0,0 0 0,0 0 0,0 0 0,-1 0 0,0 0 1,0 0-1,-3 8 0,2-10 29,0 1 0,0-1 1,0 0-1,-1 0 0,1 0 0,-1 0 1,0-1-1,1 1 0,-1-1 1,-1 0-1,1 1 0,0-1 0,0-1 1,-1 1-1,1 0 0,-1-1 0,0 0 1,1 0-1,-6 1 0,6-1-23,0 0 1,0 0-1,1 0 0,-1 0 0,0 1 0,1-1 0,-1 1 0,1-1 1,-1 1-1,1 0 0,0 0 0,-4 4 0,-13 10 28,-7 2-28,13-9 170,0 0 1,0 0-1,-1-1 0,-1-1 0,-28 10 0,35-15-161,0 0-1,1 1 0,-1 0 0,1 0 0,0 1 0,0 0 0,0 0 0,0 1 0,1 0 0,0 0 0,0 0 0,0 1 0,0 0 0,1 0 0,0 0 0,0 0 0,1 1 1,-7 13-1,10-17-9,0-1 0,0 1 0,0 0 0,0-1 1,-1 1-1,1-1 0,-1 0 0,1 0 0,-1 1 1,0-1-1,0 0 0,0 0 0,0-1 1,-1 1-1,1 0 0,0-1 0,-1 1 0,1-1 1,-1 0-1,0 0 0,1 0 0,-1 0 0,0 0 1,1-1-1,-1 1 0,0-1 0,0 0 0,0 0 1,-3 0-1,2-1 13,0 0 0,0 0 0,0 0-1,0 0 1,0-1 0,1 0 0,-1 0 0,0 0 0,1 0 0,0 0 0,-1-1 0,1 0-1,0 1 1,0-1 0,1 0 0,-1 0 0,1-1 0,-1 1 0,-2-6 0,-1-2 112,-17-39 24,23 47-167,-1 0 1,1 0-1,-1 0 0,1 0 1,0 0-1,0 1 1,0-1-1,1 0 1,-1 0-1,1 0 1,-1 0-1,1 0 1,0 1-1,0-1 1,0 0-1,3-3 1,7-18-12,-10 21 11,-1 1-1,1-1 1,0 1-1,0 0 1,0 0-1,0 0 1,1-1 0,-1 1-1,0 0 1,1 0-1,0 1 1,-1-1 0,1 0-1,0 0 1,0 1-1,0-1 1,0 1-1,0 0 1,0 0 0,0 0-1,0 0 1,1 0-1,3-1 1,56-24-239,-6 1-126,-45 21 311,1 0 1,-1-1-1,0 0 0,0-1 1,-1 0-1,1 0 1,-1-2-1,-1 1 1,1-1-1,-1 0 0,-1-1 1,0 0-1,0 0 1,0-1-1,6-11 0,-10 14 26,10-15 26,21-45 1,-32 60 9,0 1 1,-1 0-1,0-1 0,-1 1 0,1-1 1,-1 1-1,0-1 0,-1 0 0,0 0 1,0 1-1,0-1 0,-3-13 0,-5 5-1342</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1.933"/>
    </inkml:context>
    <inkml:brush xml:id="br0">
      <inkml:brushProperty name="width" value="0.1" units="cm"/>
      <inkml:brushProperty name="height" value="0.1" units="cm"/>
      <inkml:brushProperty name="color" value="#5B2D90"/>
    </inkml:brush>
  </inkml:definitions>
  <inkml:trace contextRef="#ctx0" brushRef="#br0">145 35 1584,'37'-13'4756,"-28"16"-4588,-1-1 0,1 1 0,0-2 0,0 1 0,0-1 0,16 0 0,24 3-42,-39-1 114,0 0 1,0 0-1,0 1 1,0 1 0,-1-1-1,0 2 1,0-1-1,0 1 1,15 13 0,-19-15-215,21 19 394,-21-18-363,0 0 0,0 0 0,1-1 0,-1 1 0,1-1 0,0 0 0,0-1 0,1 1-1,-1-1 1,1-1 0,-1 1 0,1-1 0,0 0 0,12 1 0,-48 18 89,13-9-75,8-7-20,0-1 0,-1 0 1,1-1-1,-1 0 0,-10 2 0,16-4-45,0-1 1,0 1 0,0-1-1,0 1 1,0-1-1,0 0 1,1 0 0,-1 0-1,0-1 1,0 1 0,0-1-1,0 0 1,0 1-1,1-1 1,-1 0 0,0-1-1,1 1 1,-1 0-1,1-1 1,-4-2 0,1-2 1,0 0 1,1 0 0,-1-1 0,2 1 0,-6-12 0,7 14 25,1-1 0,-1 1 0,0 0 0,0 0 0,0 1 0,-1-1 0,1 0 0,-1 1-1,0-1 1,0 1 0,0 0 0,-1 0 0,1 0 0,-1 1 0,1-1 0,-1 1 0,0 0 0,0 0 0,-8-3 0,6 3-11,0 0 0,0-1 1,1 1-1,-1-1 0,1 0 0,-6-4 1,7 4-3,1 0-1,-1 1 1,-1-1 0,1 1 0,0 0 0,0 0-1,-1 1 1,1-1 0,-1 1 0,1 0 0,-1 0-1,-8 0 1,2 2 22,-1 0 0,1 1 0,-1 0 0,1 0-1,-18 7 1,-18 5 26,45-14-69,0 1 1,0-1-1,0 1 1,0-1-1,0 0 1,0 0 0,0 0-1,0 0 1,0 0-1,0 0 1,0 0-1,0-1 1,0 1 0,0-1-1,0 0 1,0 1-1,0-1 1,0 0-1,-2-2 1,3 2-5,1 0 1,-1 0-1,1 0 1,-1 0-1,1 0 1,0 0-1,0 0 1,0 0-1,0-1 1,0 1-1,0 0 1,0 0-1,0 0 0,0 0 1,0 0-1,0 0 1,1 0-1,-1 0 1,0 0-1,1 0 1,-1 0-1,1 0 1,-1 0-1,1 0 0,0 0 1,-1 0-1,1 0 1,0 1-1,0-1 1,-1 0-1,1 0 1,0 1-1,0-1 1,0 1-1,1-2 1,3-3-2,1 1 0,-1-1 1,1 1-1,0 0 0,0 0 1,1 1-1,-1 0 1,1 0-1,0 0 0,-1 1 1,1 0-1,0 0 1,0 1-1,8-1 0,37 3-2490,-48-1 777,1-4 665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3.918"/>
    </inkml:context>
    <inkml:brush xml:id="br0">
      <inkml:brushProperty name="width" value="0.1" units="cm"/>
      <inkml:brushProperty name="height" value="0.1" units="cm"/>
      <inkml:brushProperty name="color" value="#5B2D90"/>
    </inkml:brush>
  </inkml:definitions>
  <inkml:trace contextRef="#ctx0" brushRef="#br0">17 1 928,'-7'3'8857,"7"-2"-8818,0 0-1,0 0 1,0-1-1,0 1 1,0 0-1,1 0 1,-1 0-1,0-1 1,1 1-1,-1 0 1,0 0 0,1-1-1,-1 1 1,1 0-1,-1-1 1,1 1-1,-1-1 1,1 1-1,0-1 1,-1 1-1,2 0 1,2 0-2,1 1 1,-1-1 0,1 0-1,0-1 1,-1 1-1,1-1 1,0 0-1,0 0 1,-1-1-1,1 1 1,0-1-1,-1 0 1,1-1 0,-1 1-1,7-3 1,36-6 105,-44 10-128,-1 0 0,1 1-1,0-1 1,-1 1 0,1-1-1,-1 1 1,1 0 0,-1 0 0,1 0-1,-1 0 1,0 0 0,0 0 0,1 1-1,-1-1 1,0 1 0,0 0 0,0 0-1,-1-1 1,1 1 0,0 0-1,-1 1 1,1-1 0,-1 0 0,0 0-1,1 1 1,-1-1 0,1 4 0,-1-3 7,1 1 1,0-1-1,0 0 1,0 0-1,0 0 1,0 0-1,1 0 1,-1 0-1,1 0 1,0-1 0,0 1-1,6 3 1,-16-8 63,1 0 0,-1 1 0,0-1 1,0 1-1,0 1 0,1-1 0,-1 1 1,0 1-1,0-1 0,0 1 0,0 0 1,1 1-1,-12 3 0,9-2-83,1-1 0,0 1-1,0 1 1,0 0 0,0 0 0,0 0-1,1 1 1,0 0 0,0 1-1,0 0 1,-11 12 0,18-18-2,0 1 0,0-1 0,0 0 0,0 0 1,0 0-1,-1 0 0,1 0 0,0 1 0,0-1 0,0 0 0,0 0 0,-1 0 1,1 0-1,0 0 0,0 0 0,0 0 0,0 0 0,-1 0 0,1 0 1,0 0-1,0 0 0,0 1 0,-1-1 0,1-1 0,0 1 0,0 0 1,0 0-1,-1 0 0,1 0 0,0 0 0,0 0 0,0 0 0,-1 0 1,1 0-1,0 0 0,0 0 0,0 0 0,0-1 0,-1 1 0,1 0 0,0 0 1,0 0-1,0 0 0,0 0 0,-1-1 0,-7-12-1,-1-15-36,7 23-11,1-1 0,0 0-1,1 0 1,-1 1 0,1-1 0,1-10 0,6-4-3964,-2 14 2695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7.212"/>
    </inkml:context>
    <inkml:brush xml:id="br0">
      <inkml:brushProperty name="width" value="0.1" units="cm"/>
      <inkml:brushProperty name="height" value="0.1" units="cm"/>
      <inkml:brushProperty name="color" value="#5B2D90"/>
    </inkml:brush>
  </inkml:definitions>
  <inkml:trace contextRef="#ctx0" brushRef="#br0">0 17 1472,'16'11'6971,"20"32"-3980,-25-29-2778,0 0 1,24 22 0,-23-25-130,-1 1 0,0 1 0,0 0 1,-1 0-1,-1 1 0,0 1 1,-1-1-1,-1 1 0,0 1 0,6 21 1,10 17-110,-11-33 33,1 0-1,0-1 0,1 0 0,24 23 0,18 27 39,-46-57-46,1-1 0,22 20 0,-7-8-8,-20-18 3,0-1 0,0 1 0,1-2 0,0 1 0,0-1 0,0 0 0,0 0 0,0 0 0,1-1 0,0-1 0,-1 1 0,14 1 0,-18-3 16,1-1 0,-1 0 1,0 0-1,1 0 0,-1 0 0,0-1 0,1 1 0,-1-1 0,0 0 0,0 0 1,1 0-1,-1 0 0,0 0 0,0-1 0,0 0 0,-1 1 0,1-1 1,0 0-1,-1-1 0,1 1 0,-1 0 0,1-1 0,-1 1 0,0-1 0,0 0 1,-1 1-1,1-1 0,0 0 0,-1 0 0,0 0 0,1 0 0,0-5 1,0 2 38,1-1 1,-2 1 0,1 0-1,0-1 1,-1 0 0,-1 1 0,1-1-1,-1 1 1,0-1 0,0 0 0,-1 1-1,0-1 1,0 1 0,-1-1-1,1 1 1,-1-1 0,-1 1 0,1 0-1,-1 0 1,0 0 0,-1 0 0,1 1-1,-1-1 1,-6-6 0,1 1 221,-1-1 1,0 2 0,0-1-1,-1 1 1,0 1 0,-22-14-1,26 17-215,0 0-1,0 0 0,1 0 1,-1-1-1,1 0 1,1 0-1,-1-1 0,1 0 1,-7-14-1,-7-11-50,5 14 91,0 1 0,0 1 0,-2 1 0,0 0 0,-1 0 0,-1 2 0,-30-20 0,-26-31-81,64 58-112,-1 1 0,1 0 0,-1 0 1,0 1-1,-1 1 0,1 0 0,-1 0 0,0 1 0,0 1 1,0 0-1,-1 0 0,1 1 0,-15 1 0,20 1-1099,2 2 387</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9.553"/>
    </inkml:context>
    <inkml:brush xml:id="br0">
      <inkml:brushProperty name="width" value="0.1" units="cm"/>
      <inkml:brushProperty name="height" value="0.1" units="cm"/>
      <inkml:brushProperty name="color" value="#5B2D90"/>
    </inkml:brush>
  </inkml:definitions>
  <inkml:trace contextRef="#ctx0" brushRef="#br0">24 17 720,'-3'-16'6130,"-5"27"-3902,-4 31-620,11-36-1525,1 0 0,0 0 0,1 0 0,-1 0-1,1-1 1,0 1 0,1 0 0,0 0 0,0 0 0,0-1-1,0 1 1,1-1 0,4 7 0,-5-9-80,0-1-1,0 0 1,1 1 0,-1-1 0,0 0-1,1-1 1,0 1 0,-1 0 0,1-1-1,0 1 1,0-1 0,0 0 0,0 0-1,0 0 1,0-1 0,0 1-1,0-1 1,0 1 0,1-1 0,-1 0-1,0 0 1,0 0 0,0-1 0,0 1-1,0-1 1,0 0 0,3-1 0,-4 2 7,0 0 0,0-1 0,0 1 0,-1-1 1,1 0-1,0 1 0,-1-1 0,1 0 1,0 0-1,-1 0 0,1 0 0,-1 0 0,1 0 1,-1-1-1,0 1 0,0 0 0,1-1 0,-1 1 1,0-1-1,0 1 0,0-1 0,-1 0 1,1 1-1,0-1 0,-1 0 0,1 0 0,-1 1 1,1-1-1,-1 0 0,0 0 0,0 0 1,0 0-1,0-2 0,-1-2 49,0 0 1,0 0-1,-1 0 0,0 0 0,-1 0 1,1 0-1,-1 0 0,0 1 0,-4-7 1,5 11-58,1-1 0,0 0 0,-1 0 0,0 1 0,1-1 0,-1 1 1,0-1-1,0 1 0,0 0 0,0-1 0,0 1 0,-3-1 0,-9 0-2901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50.877"/>
    </inkml:context>
    <inkml:brush xml:id="br0">
      <inkml:brushProperty name="width" value="0.1" units="cm"/>
      <inkml:brushProperty name="height" value="0.1" units="cm"/>
      <inkml:brushProperty name="color" value="#00A0D7"/>
    </inkml:brush>
  </inkml:definitions>
  <inkml:trace contextRef="#ctx0" brushRef="#br0">7 33 2216,'-6'-1'11502,"11"0"-11553,-4 0 81,0 1 0,1 0 1,-1-1-1,0 1 0,0-1 1,1 1-1,-1-1 0,0 0 0,0 0 1,0 1-1,0-1 0,0 0 0,0 0 1,0 0-1,0 0 0,0 0 0,0 0 1,-1-1-1,1 1 0,0 0 0,-1 0 1,1 0-1,-1-1 0,1-1 1,-1 3-20,0 0 1,0-1 0,0 1 0,0 0-1,0 0 1,0 0 0,0-1 0,0 1 0,0 0-1,0 0 1,0-1 0,0 1 0,0 0 0,0 0-1,0 0 1,0-1 0,0 1 0,0 0 0,0 0-1,0 0 1,0-1 0,-1 1 0,1 0-1,0 0 1,0 0 0,0 0 0,0-1 0,0 1-1,-1 0 1,1 0 0,0 0 0,0 0 0,0 0-1,-1 0 1,1 0 0,0 0 0,0-1-1,0 1 1,-1 0 0,1 0 0,-16 10-37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2:06.812"/>
    </inkml:context>
    <inkml:brush xml:id="br0">
      <inkml:brushProperty name="width" value="0.1" units="cm"/>
      <inkml:brushProperty name="height" value="0.1" units="cm"/>
      <inkml:brushProperty name="color" value="#5B2D90"/>
    </inkml:brush>
  </inkml:definitions>
  <inkml:trace contextRef="#ctx0" brushRef="#br0">48 31 1312,'-1'0'128,"0"0"0,0 0 0,1 0-1,-1 0 1,0 0 0,0 0 0,1 0-1,-1 0 1,0 0 0,0 1 0,1-1-1,-1 0 1,0 0 0,0 1 0,1-1 0,-1 1-1,0-1 1,1 1 0,-1-1 0,1 1-1,-1-1 1,1 1 0,-1-1 0,1 1-1,-1 0 1,1-1 0,-1 1 0,1 0 0,0-1-1,-1 1 1,1 0 0,0 0 0,0-1-1,-1 3 1,-12 26 964,10-20-987,0-1 0,1 0 0,0 1 0,1-1 0,0 1 0,0 0 0,1-1 0,0 1 0,0 0 0,1-1 0,0 1 0,1 0 0,0-1 0,3 9 0,-4-15-100,0 0 0,0-1 0,0 1 0,1 0 0,-1-1 0,0 1 0,1-1 0,-1 0 1,1 1-1,0-1 0,-1 0 0,1 0 0,0 0 0,0 0 0,-1 0 0,1-1 0,0 1 0,0 0 0,0-1 0,0 1 0,0-1 0,0 0 0,0 0 0,0 0 0,0 0 0,0 0 0,0 0 0,0 0 0,0-1 0,0 1 0,0-1 0,0 1 0,0-1 1,0 0-1,0 0 0,-1 0 0,1 0 0,0 0 0,-1 0 0,1 0 0,0-1 0,-1 1 0,0-1 0,1 1 0,-1-1 0,0 1 0,0-1 0,0 0 0,1-2 0,1 0-3,-1 1-1,0-1 1,0-1-1,-1 1 1,1 0-1,-1 0 1,0-1-1,0 1 1,0 0-1,-1-1 1,0 1-1,1-1 0,-2 1 1,1-1-1,0 1 1,-3-9-1,0 4 289,0-1 0,-1 1 0,0-1 0,0 1 0,-1 0 0,-7-9 0,12 17-275,-1-1-1,1 1 0,0 0 0,0-1 1,0 1-1,0-1 0,0 1 1,0 0-1,0-1 0,0 1 0,0 0 1,1-1-1,-1 1 0,0 0 1,1-1-1,-1 1 0,1 0 0,0 0 1,-1-1-1,1 1 0,0 0 1,1-1-1,22-23-2901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37.508"/>
    </inkml:context>
    <inkml:brush xml:id="br0">
      <inkml:brushProperty name="width" value="0.1" units="cm"/>
      <inkml:brushProperty name="height" value="0.1" units="cm"/>
      <inkml:brushProperty name="color" value="#CC0066"/>
    </inkml:brush>
  </inkml:definitions>
  <inkml:trace contextRef="#ctx0" brushRef="#br0">119 99 1496,'-13'-12'12630,"12"11"-12593,1 0 1,-1 0-1,1 0 1,0 0-1,-1 1 1,0-1-1,1 0 1,-1 0-1,1 1 1,-1-1-1,0 1 1,0-1 0,1 0-1,-1 1 1,0-1-1,0 1 1,0 0-1,1-1 1,-1 1-1,0 0 1,0-1-1,0 1 1,0 0-1,0 0 1,0 0 0,0 0-1,0 0 1,0 0-1,0 0 1,1 0-1,-1 0 1,0 0-1,0 1 1,0-1-1,0 0 1,0 0-1,0 1 1,0-1 0,1 1-1,-1-1 1,0 1-1,0-1 1,1 1-1,-1 0 1,0-1-1,1 1 1,-2 1-1,-1 1 27,1-1 0,0 1 0,0 0 0,-1 0 0,2 0 0,-1 0 0,0 0 0,1 0 0,-1 1 0,1-1 0,0 0 0,0 1 0,-1 6 0,2-9-42,0-1 1,-1 1-1,1 0 1,0 0-1,0 0 1,0 0-1,0 0 1,0 0-1,0 0 1,0 0-1,0 0 1,0 0-1,1 0 1,-1 0-1,0 0 1,1 0-1,-1 0 1,1 0-1,-1 0 0,1 0 1,-1 0-1,1-1 1,-1 1-1,1 0 1,0 0-1,-1-1 1,1 1-1,0 0 1,0-1-1,0 1 1,-1-1-1,1 1 1,0-1-1,0 1 1,0-1-1,0 0 1,0 0-1,0 1 1,0-1-1,0 0 1,0 0-1,0 0 1,0 0-1,0 0 0,0 0 1,0 0-1,0 0 1,0 0-1,0-1 1,0 1-1,1-1 1,3-1 46,1 0-1,-1-1 1,0 0 0,0 0 0,-1 0-1,1 0 1,-1-1 0,0 0 0,1 0-1,-2 0 1,1 0 0,0-1 0,-1 0-1,0 1 1,0-1 0,3-9 0,-4 11-63,-1 0 1,1 0-1,-1-1 1,0 1-1,0-1 1,-1 1-1,1-1 1,-1 1-1,0-1 1,1 0-1,-2 1 1,1-5-1,-1 6 2,0 0 0,1 0 0,-1 0 0,0 0 0,0 0 0,0 0 0,0 0 0,0 1 0,0-1 0,-1 0 0,1 1 0,0-1 0,-1 1 0,1-1 0,-1 1 0,0 0 0,0 0 0,1 0 0,-1 0 0,0 0 0,0 0 0,-3-1 0,2 2-5,0-1-1,0 0 0,0 1 0,-1 0 0,1 0 0,0 0 0,0 0 1,-1 0-1,1 1 0,0-1 0,0 1 0,0 0 0,-1 0 0,1 0 0,0 1 1,0-1-1,1 1 0,-1-1 0,0 1 0,0 0 0,1 0 0,-1 0 0,1 0 1,0 1-1,0-1 0,0 1 0,0-1 0,0 1 0,-3 5 0,4-5-2,-1-1-1,1 1 0,-1-1 1,1 1-1,0-1 0,0 1 1,0 0-1,0-1 0,1 1 1,-1 0-1,1 0 0,0-1 1,0 1-1,0 0 0,0 0 0,0 0 1,0 0-1,1-1 0,-1 1 1,1 0-1,0 0 0,0-1 1,0 1-1,0-1 0,1 1 1,-1-1-1,1 1 0,-1-1 1,1 0-1,0 0 0,0 0 1,0 0-1,0 0 0,4 3 0,-5-4 3,0 0 0,0-1 0,0 1 0,0 0 0,1-1 0,-1 1 0,0-1 0,0 1 0,1-1 0,-1 0 0,0 0 0,1 0 0,-1 1 0,0-1 0,1 0 0,-1 0 0,0-1 0,1 1 0,-1 0 0,0 0 0,1-1 0,-1 1 0,0-1 0,0 1 0,1-1 0,-1 1 0,0-1 0,2-1 0,-1 0 5,0 0 0,-1 0 1,1 0-1,-1 0 0,1 0 0,-1 0 0,0 0 0,1 0 0,-1-1 1,0 1-1,-1-1 0,1 1 0,0 0 0,0-5 0,-1 6-5,1-1 0,-1 1 0,1-1 0,-1 0 0,0 1 0,0-1 0,0 0 0,0 1 0,0-1 0,0 1 0,-1-1 0,1 0 0,0 1 0,-1-1 0,1 1 0,-1-1 0,0 1 0,1-1 0,-1 1 0,0-1 0,0 1 1,0 0-1,0-1 0,0 1 0,0 0 0,0 0 0,-1 0 0,1 0 0,0 0 0,-1 0 0,1 0 0,-1 0 0,1 0 0,-1 1 0,1-1 0,-1 1 0,1-1 0,-1 1 0,0-1 0,1 1 0,-1 0 0,1 0 0,-1 0 0,0 0 0,1 0 0,-1 0 0,0 1 0,1-1 0,-1 0 0,1 1 0,-4 1 0,1-1-4,1 1 0,-1 0 0,1 0 0,-1 0 0,1 0 0,0 0 0,0 1 0,0 0 0,0 0 0,0-1 0,1 2 0,-1-1 0,1 0 0,0 0 0,0 1 0,0-1 0,-2 7 0,3-8 2,0-1 0,1 0 0,0 1 0,-1-1 0,1 1 0,0-1 0,0 1 0,0-1 0,0 1 0,0-1 0,0 1 0,0-1 0,0 1 1,1-1-1,-1 1 0,1-1 0,-1 1 0,1-1 0,0 2 0,1-1 0,-1-1 0,0 0 1,1 0-1,-1 0 0,1 0 0,-1 0 0,1 0 1,0 0-1,-1 0 0,1 0 0,0-1 0,-1 1 1,1-1-1,0 1 0,0-1 0,0 0 0,0 0 1,-1 0-1,1 0 0,2 0 0,44-8 41,-46 8-37,0-1 1,0 1-1,0-1 1,0 0-1,0 0 1,-1 0 0,1 0-1,0 0 1,0-1-1,-1 1 1,1 0-1,-1-1 1,1 1-1,-1-1 1,1 0-1,-1 1 1,0-1 0,0 0-1,0 0 1,1-3-1,-2 3 12,0 1 0,0 0 0,0-1 0,0 1 0,0-1 0,-1 1 0,1 0 0,-1 0 0,1-1 0,-1 1 0,1 0 0,-1 0 0,0-1 0,1 1 0,-1 0 0,0 0 0,0 0 0,0 0 0,0 0 0,0 0 0,0 0 0,0 1 0,0-1 0,-1 0 0,1 1 0,0-1 0,0 0 0,-1 1 0,1 0 0,-2-1 0,-20-7-837,6 7-4063,24 0 3612</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6.512"/>
    </inkml:context>
    <inkml:brush xml:id="br0">
      <inkml:brushProperty name="width" value="0.1" units="cm"/>
      <inkml:brushProperty name="height" value="0.1" units="cm"/>
      <inkml:brushProperty name="color" value="#CC0066"/>
    </inkml:brush>
  </inkml:definitions>
  <inkml:trace contextRef="#ctx0" brushRef="#br0">106 74 1088,'-15'-13'11496,"13"13"-11113,1-1-294,0 1 0,0 0-1,0 0 1,-1 0 0,1 0 0,0 0 0,0 0-1,0 1 1,0-1 0,0 0 0,0 1 0,0-1 0,0 0-1,0 1 1,0-1 0,0 1 0,0-1 0,1 1-1,-1 0 1,0-1 0,0 1 0,0 0 0,1 0-1,-2 1 1,1-1-42,0 1-1,0 0 0,0-1 1,0 1-1,1 0 0,-1 0 1,0 0-1,1 0 1,-1 0-1,1 0 0,0 0 1,0 0-1,0 0 0,0 0 1,0 0-1,0 0 0,1 3 1,-1-4-28,1 0-1,-1 0 1,1-1 0,-1 1-1,1 0 1,0 0 0,-1 0 0,1 0-1,0-1 1,0 1 0,-1 0-1,1-1 1,0 1 0,0-1-1,0 1 1,0-1 0,0 1 0,0-1-1,0 1 1,0-1 0,0 0-1,0 0 1,2 1 0,-1-1-11,1 0 1,0 0-1,0-1 1,0 1-1,-1 0 1,1-1 0,0 0-1,0 1 1,-1-1-1,1 0 1,-1-1-1,1 1 1,-1 0-1,1-1 1,-1 1-1,0-1 1,0 0-1,1 0 1,-1 0-1,-1 0 1,1 0 0,0 0-1,2-5 1,-2 3 17,0 0 0,0 0 0,-1 0 0,0-1 0,1 1 0,-2 0 1,1-1-1,0 1 0,-1 0 0,0-1 0,0 1 0,0-1 0,-1 1 1,-1-8-1,2 11-10,-1 0-1,1 0 1,0 0 0,-1 0 0,1 0 0,0 1 0,-1-1 0,0 0-1,1 0 1,-1 0 0,1 0 0,-1 1 0,0-1 0,1 0 0,-1 1-1,0-1 1,0 1 0,0-1 0,0 0 0,1 1 0,-1 0 0,0-1-1,0 1 1,-2-1 0,1 1-9,0 1-1,0-1 1,0 0-1,0 1 1,0-1-1,0 1 1,0 0-1,0 0 1,0 0-1,0 0 1,1 0-1,-1 0 1,0 0-1,0 0 1,1 1-1,-1-1 1,-1 3-1,-1 0-5,0 2 0,-1-1 0,2 0 0,-1 1 0,1 0 0,-5 10 0,6-13-3,1-1 0,0 1 0,0 0 0,0 0 0,1-1 1,-1 1-1,0 0 0,1 0 0,0 0 0,0 0 0,0 0 0,0-1 1,0 1-1,0 0 0,1 0 0,0 0 0,1 4 0,-1-6 2,-1 0-1,1 0 0,0 0 0,0 0 1,0 0-1,0 0 0,0-1 1,0 1-1,0 0 0,0-1 0,0 1 1,0-1-1,0 1 0,1-1 0,-1 1 1,0-1-1,0 0 0,1 0 0,-1 1 1,0-1-1,0 0 0,0 0 0,1 0 1,-1-1-1,0 1 0,0 0 0,1 0 1,-1-1-1,0 1 0,0 0 1,0-1-1,0 1 0,1-1 0,-1 0 1,0 1-1,0-1 0,0 0 0,0 0 1,0 0-1,-1 1 0,1-1 0,1-2 1,2 0 9,0-1 0,-1 1-1,1-1 1,-1 0 0,0 0 0,0 0 0,0 0 0,-1 0 0,4-8 0,-6 11-8,1-1 0,-1 0 1,1 0-1,-1 0 0,0 1 0,1-1 1,-1 0-1,0 0 0,0 0 1,0 0-1,-1 0 0,1 1 0,0-1 1,-1 0-1,1 0 0,-1 0 0,0 1 1,1-1-1,-1 0 0,0 1 1,0-1-1,0 0 0,0 1 0,0-1 1,-1 1-1,1 0 0,0-1 1,-1 1-1,1 0 0,-1 0 0,1 0 1,-1 0-1,0 0 0,1 0 0,-1 0 1,0 1-1,0-1 0,1 1 1,-1-1-1,0 1 0,0 0 0,0-1 1,0 1-1,0 0 0,1 0 1,-1 1-1,0-1 0,0 0 0,0 0 1,0 1-1,1-1 0,-1 1 0,0 0 1,0-1-1,1 1 0,-1 0 1,0 0-1,1 0 0,-1 0 0,1 1 1,-1-1-1,1 0 0,0 1 1,0-1-1,-1 0 0,1 1 0,0 0 1,0-1-1,-1 4 0,0-1-12,1 0 1,-1 0-1,1 0 0,0 0 0,0 0 1,1 0-1,-1 0 0,1 0 0,0 0 1,0 0-1,0 0 0,1 0 1,-1 0-1,3 7 0,-3-10 2,0 1 1,1-1-1,-1 0 1,1 0-1,-1 0 1,1 0-1,-1 1 1,1-1-1,0 0 0,-1 0 1,1 0-1,0 0 1,0 0-1,0-1 1,0 1-1,0 0 0,0 0 1,0 0-1,0-1 1,0 1-1,0-1 1,0 1-1,1-1 0,-1 1 1,0-1-1,0 0 1,1 1-1,-1-1 1,0 0-1,0 0 0,1 0 1,-1 0-1,0 0 1,0 0-1,1 0 1,-1-1-1,0 1 0,0 0 1,1-1-1,-1 1 1,0-1-1,0 1 1,0-1-1,0 1 0,0-1 1,0 0-1,0 0 1,0 0-1,1-1 1,0 1 17,-1 0 1,1 0-1,-1 0 1,0-1-1,0 1 1,0-1-1,0 1 1,0-1-1,0 1 1,0-1-1,0 1 1,-1-1-1,1 0 1,0 1-1,-1-1 1,0 0-1,1 0 1,-1 1-1,0-1 1,0 0-1,0 0 1,0 1-1,0-1 1,0 0-1,-1 0 1,1 1-1,-1-1 1,1 0-1,-1 0 1,1 1-1,-1-1 1,0 1-1,0-1 1,0 1-1,0-1 1,0 1-1,0-1 1,0 1-1,-1 0 1,1-1-1,-2 0 1,1-1 5,0 1 0,0 0 0,-1 0 0,1 0-1,-1 0 1,1 0 0,-1 0 0,1 1 0,-1-1 0,0 1 0,0 0 0,1 0 0,-1 0 0,0 0 0,0 0 0,0 1-1,0-1 1,-1 1 0,1 0 0,0 0 0,0 0 0,0 0 0,0 1 0,-6 0 0,7 1-19,0-1 0,0 0 0,0 1 0,0-1 0,0 1 0,0-1 1,1 1-1,-1 0 0,0 0 0,1 0 0,0 0 0,-1 0 0,1 0 0,0 0 0,0 0 0,0 0 0,0 1 1,0-1-1,1 0 0,-1 1 0,1-1 0,0 1 0,-1-1 0,1 5 0,1-6 3,-1 1 0,0-1-1,0 1 1,0-1-1,1 0 1,-1 0 0,1 1-1,-1-1 1,1 0 0,0 0-1,-1 0 1,1 1 0,0-1-1,0 0 1,0 0 0,0 0-1,-1 0 1,2 0-1,-1-1 1,0 1 0,0 0-1,0 0 1,0-1 0,0 1-1,1-1 1,-1 1 0,0-1-1,0 1 1,1-1 0,-1 0-1,0 1 1,1-1-1,-1 0 1,0 0 0,1 0-1,-1 0 1,0-1 0,1 1-1,-1 0 1,0 0 0,1-1-1,-1 1 1,0-1 0,2 0-1,0 0-32,0 0 0,0-1 0,0 0 0,0 1 0,0-1 0,0 0 0,0 0 0,-1-1 0,1 1 0,-1-1 0,0 1 0,1-1 0,-1 0 0,0 1 0,-1-1-1,1 0 1,0-1 0,-1 1 0,0 0 0,1-4 0,-2 7-43,0 0 0,0-1 0,0 1 0,-1 0 1,1-1-1,0 1 0,0 0 0,0-1 0,-1 1 0,1 0 0,0 0 0,-1 0 0,1-1 0,0 1 0,-1 0 0,1 0 0,0 0 0,-1 0 0,1-1 0,0 1 0,-1 0 0,1 0 0,0 0 0,-1 0 0,1 0 0,0 0 1,-1 0-1,1 0 0,0 0 0,-1 0 0,1 0 0,-1 0 0,1 0 0,-1 1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8.255"/>
    </inkml:context>
    <inkml:brush xml:id="br0">
      <inkml:brushProperty name="width" value="0.1" units="cm"/>
      <inkml:brushProperty name="height" value="0.1" units="cm"/>
      <inkml:brushProperty name="color" value="#CC0066"/>
    </inkml:brush>
  </inkml:definitions>
  <inkml:trace contextRef="#ctx0" brushRef="#br0">15 47 2369,'0'0'1026,"-2"-35"9107,1 35-10113,1 0 0,-1 0 1,1 0-1,-1 0 0,1 0 0,-1 0 0,1 1 0,-1-1 0,1 0 0,-1 0 0,1 0 1,0 0-1,-1 1 0,1-1 0,-1 0 0,1 1 0,0-1 0,-1 0 0,1 1 0,0-1 0,-1 0 1,1 1-1,0-1 0,-1 0 0,1 1 0,0-1 0,0 1 0,-1-1 0,1 1 0,0-1 1,0 1-1,0-1 0,0 1 0,0-1 0,0 1 0,0-1 0,0 1 0,0-1 0,0 0 0,0 1 1,0-1-1,0 1 0,0-1 0,0 1 0,0-1 0,1 1 0,-1-1 0,0 1 0,0-1 1,1 1-1,-1-1 0,0 0 0,0 1 0,1-1 0,-1 0 0,0 1 0,1 0 0,21 24 383,-20-24-391,0 0 1,0 0-1,0-1 1,-1 1 0,1 0-1,0-1 1,0 1 0,0-1-1,0 1 1,0-1 0,0 0-1,0 0 1,0 0 0,0 0-1,0 0 1,0-1-1,0 1 1,0-1 0,0 1-1,0-1 1,0 1 0,3-3-1,-4 2 20,0 0 0,0 0 0,0 0 0,0 0-1,0-1 1,0 1 0,0 0 0,-1 0 0,1-1-1,0 1 1,-1 0 0,1-1 0,-1 1 0,0-1-1,0 1 1,1-1 0,-1 1 0,0 0 0,0-1-1,0 1 1,0-1 0,0 1 0,-1-1 0,1 1-1,0-1 1,-1 1 0,1 0 0,-1-1 0,1 1-1,-1 0 1,0-1 0,-1-1 0,2 2-21,-1 1 1,1-1 0,-1 0-1,0 0 1,1 0-1,-1 1 1,0-1 0,0 0-1,1 0 1,-1 1 0,0-1-1,0 1 1,0-1-1,0 1 1,0-1 0,0 1-1,0 0 1,0-1-1,0 1 1,0 0 0,0 0-1,0 0 1,0-1-1,0 1 1,0 0 0,0 0-1,0 1 1,0-1-1,0 0 1,0 0 0,0 0-1,0 1 1,0-1-1,0 1 1,0-1 0,0 1-1,0-1 1,0 1 0,-1 0-1,-1 1 9,1 0-1,-1-1 1,1 1-1,0 0 1,-1 0 0,1 0-1,0 1 1,0-1-1,1 0 1,-1 1 0,0-1-1,-1 5 1,2-5-21,0-1 1,1 1-1,-1-1 1,1 1-1,0-1 1,0 1-1,-1-1 1,1 1 0,0-1-1,0 1 1,0-1-1,0 1 1,1-1-1,-1 1 1,0-1-1,1 1 1,-1-1-1,1 1 1,-1-1-1,1 1 1,0-1 0,0 0-1,-1 1 1,1-1-1,0 0 1,0 0-1,0 0 1,0 1-1,1-1 1,-1 0-1,0-1 1,0 1-1,1 0 1,-1 0 0,3 1-1,-2-2 3,0 1 0,-1-1 0,1 0 0,0 0 0,0 0 0,0 0 0,0 0 0,-1 0-1,1 0 1,0 0 0,0-1 0,0 1 0,-1-1 0,1 1 0,0-1 0,0 0 0,-1 0 0,1 0 0,-1 0 0,1 0 0,-1 0 0,1 0-1,-1 0 1,0-1 0,1 1 0,-1 0 0,0-1 0,0 1 0,2-4 0,-2 4 14,0-1 1,0 0-1,0 1 0,0-1 1,-1 0-1,1 0 0,0 0 0,-1 1 1,1-1-1,-1 0 0,0 0 1,1 0-1,-1 0 0,0 0 1,0 0-1,0 0 0,-1 0 0,1 0 1,0 0-1,-1 1 0,1-1 1,-1 0-1,0 0 0,0 0 1,1 0-1,-1 1 0,0-1 1,0 0-1,-1 1 0,0-2 0,0 2-7,1 0-1,-1 0 0,1 1 0,0-1 0,-1 1 0,1-1 0,-1 1 0,0 0 0,1-1 1,-1 1-1,1 0 0,-1 0 0,1 0 0,-1 0 0,0 0 0,1 1 0,-1-1 0,1 0 0,-1 1 1,1-1-1,-1 1 0,1 0 0,-1-1 0,1 1 0,0 0 0,-1 0 0,1 0 0,0 0 1,0 0-1,-1 0 0,1 0 0,0 0 0,0 1 0,0-1 0,1 0 0,-1 0 0,-1 2 1,0 1-12,0-1 0,0 0 1,0 0-1,1 1 0,-1-1 1,1 1-1,0-1 1,0 1-1,0 0 0,0-1 1,0 7-1,1-9 3,0-1-1,0 1 0,0-1 1,0 1-1,0 0 0,0-1 1,1 1-1,-1 0 1,0-1-1,0 1 0,0 0 1,1-1-1,-1 1 0,0-1 1,1 1-1,-1-1 1,1 1-1,-1-1 0,0 1 1,1-1-1,-1 1 0,1-1 1,-1 1-1,1-1 1,-1 0-1,2 1 0,-1-1 2,1 0-1,-1 0 1,1 0-1,-1 0 1,1 0-1,0 0 1,-1 0-1,1 0 1,-1-1-1,1 1 1,-1-1-1,1 1 1,-1-1-1,0 0 1,1 1-1,1-2 1,-1 1 4,-1 0 1,1 0 0,-1 0 0,1 0 0,-1-1 0,1 1 0,-1 0 0,0 0-1,1-1 1,-1 1 0,0-1 0,0 0 0,0 1 0,0-1 0,-1 1 0,1-1-1,0 0 1,-1 0 0,1 0 0,-1 1 0,1-1 0,-1 0 0,0 0 0,0 0-1,0-3 1,0 4-2,-1 0-1,1-1 0,0 1 1,-1 0-1,0-1 0,1 1 0,-1 0 1,0 0-1,1 0 0,-1-1 1,0 1-1,0 0 0,0 0 1,0 0-1,0 0 0,0 1 1,0-1-1,0 0 0,-1 0 1,1 1-1,0-1 0,0 1 0,-1-1 1,1 1-1,0-1 0,-1 1 1,1 0-1,0 0 0,-1-1 1,1 1-1,-1 0 0,1 0 1,0 0-1,-1 1 0,-1-1 1,1 1-8,1-1 1,-1 0 0,1 1-1,0-1 1,-1 1 0,1-1-1,0 1 1,-1 0 0,1 0-1,0-1 1,0 1 0,0 0-1,0 0 1,-1 0 0,1 0-1,1 0 1,-1 1 0,0-1-1,0 0 1,0 0 0,1 0-1,-1 1 1,0-1 0,0 3 0,1-3 0,0 0 1,-1 0-1,1 0 1,0-1 0,0 1-1,0 0 1,0 0-1,0 0 1,0 0-1,0 0 1,0 0 0,1 0-1,-1-1 1,0 1-1,0 0 1,1 0 0,-1 0-1,1-1 1,-1 1-1,1 0 1,-1 0 0,1-1-1,-1 1 1,1 0-1,-1-1 1,1 1 0,0 0-1,-1-1 1,1 1-1,0-1 1,0 1 0,0-1-1,-1 0 1,1 1-1,0-1 1,0 0 0,0 0-1,0 1 1,0-1-1,-1 0 1,2 0 0,31 8-2327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01.995"/>
    </inkml:context>
    <inkml:brush xml:id="br0">
      <inkml:brushProperty name="width" value="0.1" units="cm"/>
      <inkml:brushProperty name="height" value="0.1" units="cm"/>
      <inkml:brushProperty name="color" value="#CC0066"/>
    </inkml:brush>
  </inkml:definitions>
  <inkml:trace contextRef="#ctx0" brushRef="#br0">71 37 1816,'-8'4'6552,"7"-4"-6388,-9-9 2980,-2-2-2106,11 11-1028,1 0 1,-1 0-1,1 0 0,-1 1 0,1-1 0,-1 0 0,1 0 1,0 0-1,-1 0 0,1 1 0,-1-1 0,1 0 0,-1 0 0,1 1 1,0-1-1,-1 0 0,1 1 0,0-1 0,-1 0 0,1 1 0,0-1 1,-1 1-1,1-1 0,0 0 0,0 1 0,-1-1 0,1 1 0,0-1 1,0 1-1,0-1 0,0 1 0,0-1 0,0 1 0,0 0 0,-1 3 17,0 1 0,0-1 0,1 1 0,-1-1 0,1 1 0,0-1 0,2 9 0,-2-12-17,0-1-1,0 1 1,0 0-1,0-1 0,0 1 1,0 0-1,1-1 1,-1 1-1,0 0 1,0-1-1,1 1 1,-1 0-1,0-1 1,1 1-1,-1-1 0,1 1 1,-1-1-1,1 1 1,-1-1-1,1 1 1,-1-1-1,1 1 1,-1-1-1,1 0 0,-1 1 1,1-1-1,0 0 1,-1 1-1,1-1 1,0 0-1,-1 0 1,1 0-1,0 0 1,-1 0-1,1 0 0,0 0 1,-1 0-1,1 0 1,0 0-1,0 0 1,-1 0-1,1 0 1,0 0-1,-1-1 0,1 1 1,-1 0-1,1 0 1,0-1-1,-1 1 1,1 0-1,-1-1 1,1 1-1,-1-1 0,1 1 1,-1-1-1,1 1 1,-1-1-1,1 1 1,-1-1-1,1-1 1,0 1 10,1 0 0,-1 0-1,0 0 1,0-1 0,0 1 0,0-1 0,0 1 0,0-1 0,-1 1 0,1-1 0,0 1 0,-1-1 0,1 1 0,-1-1 0,0 0 0,1 1 0,-1-1 0,0 0 0,0 1 0,0-1 0,0 0 0,0 0 0,-1 1-1,1-1 1,0 0 0,-1 1 0,1-1 0,-1 1 0,0-1 0,1 1 0,-1-1 0,0 1 0,0-1 0,0 1 0,0 0 0,0-1 0,0 1 0,-2-2 0,2 2 0,0 0 1,-1 0-1,1 0 1,0 1 0,0-1-1,0 0 1,-1 0-1,1 1 1,0-1-1,0 1 1,-1-1-1,1 1 1,-1 0 0,1-1-1,0 1 1,-1 0-1,1 0 1,-1 0-1,1 0 1,-1 0-1,1 0 1,0 0 0,-1 1-1,1-1 1,-1 0-1,1 1 1,0-1-1,-1 1 1,1 0-1,0-1 1,0 1 0,-1 0-1,1 0 1,0 0-1,0 0 1,0 0-1,0 0 1,0 0 0,0 0-1,0 0 1,1 0-1,-1 0 1,0 1-1,1-1 1,-1 0-1,0 2 1,1-2-7,0 0 0,-1 0 1,1 0-1,0 0 0,0 0 0,0 0 1,1 0-1,-1 0 0,0 1 0,0-1 1,0 0-1,1 0 0,-1 0 0,1 0 1,-1 0-1,0-1 0,1 1 0,0 0 1,-1 0-1,1 0 0,0 0 0,-1 0 1,1-1-1,0 1 0,0 0 0,-1-1 0,1 1 1,0-1-1,0 1 0,0-1 0,0 1 1,0-1-1,0 1 0,0-1 0,0 0 1,0 0-1,2 1 0,1 1 16,1-1-1,-1 1 1,1-1-1,0 0 1,0 0 0,9 0-1,-16-1-8,0-1 0,1 1 0,-1 0 0,0 0 0,1-1 1,-1 1-1,0-1 0,1 0 0,-1 1 0,1-1 0,-1 0 0,1 0 0,0 0 0,-1 0 0,1 0 0,0 0 0,0 0 0,0-1 0,-1 1 0,1 0 0,0-1 0,1 1 0,-1-1 1,0 1-1,0-1 0,1 1 0,-1-1 0,1 1 0,-1-1 0,1 0 0,-1 1 0,1-1 0,0 0 0,0 1 0,0-1 0,0 0 0,0 1 0,1-1 0,-1 0 0,0 1 1,1-1-1,-1 0 0,1 1 0,-1-1 0,1 1 0,0-1 0,0 1 0,0-1 0,0 1 0,0 0 0,0-1 0,0 1 0,0 0 0,0 0 0,1 0 0,-1 0 0,0 0 1,1 0-1,-1 0 0,1 0 0,1 0 0,-5 3-24,-1 0 0,0 0 0,0 0 1,1 0-1,-1 1 0,1-1 0,0 1 1,0 0-1,0 0 0,0 0 0,0 0 0,1 0 1,-1 0-1,1 0 0,0 0 0,0 1 1,0-1-1,-1 7 0,1-8 3,1 0 0,-1 0 0,1 0 0,0 0 0,-1 0 0,1 0 0,0 0 0,0 0 0,0 0 0,0 0 0,0 0 0,1-1 0,-1 1 0,1 0 0,-1 0 0,1 0 0,0 0 0,-1 0 0,1-1 0,0 1 0,0 0 0,1-1 0,-1 1 0,0-1 0,0 1 0,1-1 0,-1 1 0,1-1 0,-1 0 0,1 0 0,-1 0-1,1 0 1,3 2 0,-3-3 7,0 0 0,0 0 0,0 0 0,0 0 0,0 0 0,0-1 0,0 1 0,0 0 0,-1-1 0,1 0 0,0 1 0,0-1 0,0 0-1,-1 0 1,1 0 0,0 0 0,-1 0 0,1 0 0,-1-1 0,1 1 0,-1 0 0,0-1 0,0 1 0,1-1 0,-1 0 0,0 1 0,0-1-1,-1 0 1,1 1 0,0-1 0,1-4 0,-1 4 27,-1 0 1,1 0-1,0 0 0,-1 0 0,1 0 0,-1-1 0,0 1 1,1 0-1,-1 0 0,0 0 0,-1-1 0,1 1 1,0 0-1,0 0 0,-1 0 0,0-1 0,1 1 0,-1 0 1,0 0-1,0 0 0,0 0 0,0 0 0,0 0 1,-1 1-1,1-1 0,0 0 0,-4-2 0,3 3-29,1 0 0,-1 0-1,0 0 1,0 0-1,0 1 1,0-1 0,0 1-1,0-1 1,0 1-1,0 0 1,0 0 0,0 0-1,0 0 1,0 0-1,0 0 1,0 0 0,0 1-1,0-1 1,0 1-1,0 0 1,0-1 0,0 1-1,-2 2 1,3-3-8,0 1 1,0 0-1,0-1 0,0 1 0,0 0 1,1 0-1,-1 0 0,0-1 1,1 1-1,-1 0 0,0 0 1,1 0-1,-1 0 0,1 0 0,0 0 1,-1 0-1,1 0 0,0 1 1,-1-1-1,1 0 0,0 0 1,0 0-1,0 0 0,0 0 1,0 0-1,0 0 0,1 1 0,-1-1 1,0 0-1,0 0 0,1 0 1,-1 0-1,1 0 0,-1 0 1,1 0-1,-1 0 0,1 0 1,0 0-1,-1-1 0,1 1 0,0 0 1,1 1-1,-1-1 3,0 0 0,1 0 0,-1 0 0,0-1 0,0 1-1,1 0 1,-1-1 0,0 1 0,1-1 0,-1 1 0,1-1 0,-1 0 0,0 0 0,1 1 0,-1-1 0,1 0 0,-1 0-1,1 0 1,-1-1 0,1 1 0,-1 0 0,0 0 0,1-1 0,-1 1 0,1-1 0,-1 1 0,0-1 0,1 0-1,0-1 1,2 1 12,-1-1-1,0 0 0,0 0 0,0-1 0,-1 1 0,1 0 0,0-1 1,-1 0-1,0 0 0,5-5 0,-8 7-9,1 0 1,0 1-1,0-1 0,0 1 0,-1-1 0,1 0 1,0 1-1,-1-1 0,1 1 0,0-1 1,-1 1-1,1-1 0,-1 1 0,1-1 1,0 1-1,-1-1 0,1 1 0,-1 0 1,0-1-1,1 1 0,-1 0 0,1 0 1,-1-1-1,1 1 0,-1 0 0,0 0 1,1 0-1,-1-1 0,0 1 0,1 0 0,-1 0 1,1 0-1,-1 0 0,0 0 0,1 1 1,-1-1-1,0 0 0,0 0 0,-28 0-112,28 1-41,0-1 1,1 0-1,-1 0 0,0 0 0,1 0 0,-1 0 0,0 1 0,1-1 0,-1 0 0,1 1 0,-1-1 1,1 0-1,-1 1 0,1-1 0,-1 1 0,1-1 0,-1 1 0,1-1 0,-1 1 0,1-1 0,0 1 0,-1 0 1,1-1-1,0 1 0,-1 1 0,1 1-968</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10.437"/>
    </inkml:context>
    <inkml:brush xml:id="br0">
      <inkml:brushProperty name="width" value="0.1" units="cm"/>
      <inkml:brushProperty name="height" value="0.1" units="cm"/>
      <inkml:brushProperty name="color" value="#CC0066"/>
    </inkml:brush>
  </inkml:definitions>
  <inkml:trace contextRef="#ctx0" brushRef="#br0">68 53 600,'-5'-2'6729,"4"1"-6546,0 1 1,-1-1 0,1 0-1,-1 1 1,1-1-1,-1 0 1,0 1-1,1 0 1,-1-1 0,0 1-1,1 0 1,-1 0-1,0 0 1,1 0-1,-1 0 1,0 0-1,1 1 1,-1-1 0,1 1-1,-4 0 1,-9 19 432,14-20-571,0 1-1,0-1 0,0 1 1,0-1-1,0 1 0,0-1 1,0 1-1,0 0 0,0-1 1,1 1-1,-1-1 1,0 1-1,0-1 0,0 1 1,1-1-1,-1 1 0,0-1 1,1 1-1,-1-1 1,0 0-1,1 1 0,-1-1 1,1 1-1,-1-1 0,1 1 1,2 0 44,-1 0 0,1 0 0,0 0 0,-1 0 0,1 0-1,0-1 1,0 1 0,0-1 0,0 0 0,0 0 0,-1 0 0,1 0 0,5-1 0,-4 0-73,-1-1 0,0 0 1,0 0-1,1 0 0,-1 0 0,-1 0 1,1-1-1,0 0 0,-1 1 0,1-1 1,-1 0-1,0 0 0,0 0 0,0 0 0,2-4 1,-3 5-7,0 0 1,0 0-1,0 0 1,-1 0-1,1-1 1,0 1-1,-1 0 1,0 0-1,1 0 1,-1 0 0,0-4-1,0 5 0,0 0 0,-1 1-1,1-1 1,0 0 0,0 0-1,-1 1 1,1-1 0,0 0 0,-1 1-1,1-1 1,-1 0 0,1 1 0,-1-1-1,1 1 1,-1-1 0,0 1 0,1-1-1,-1 1 1,1-1 0,-1 1-1,0 0 1,1-1 0,-1 1 0,0 0-1,0 0 1,1-1 0,-1 1 0,0 0-1,0 0 1,1 0 0,-3 0 0,-1 1-1,0-1 1,0 1 0,0 1-1,-1-1 1,1 0 0,1 1-1,-1 0 1,0 0 0,0 0-1,1 0 1,-1 1 0,1 0-1,-1-1 1,1 1 0,0 0-1,0 1 1,1-1 0,-1 0-1,-3 8 1,3-8 16,1-1 0,0 1 0,0 1-1,0-1 1,0 0 0,1 0 0,-1 1 0,1-1 0,0 1-1,0-1 1,0 1 0,1-1 0,-1 1 0,1 0 0,0-1-1,0 1 1,0 0 0,0-1 0,0 1 0,1 0 0,0-1-1,0 1 1,2 4 0,-3-7-15,0 0 0,1-1 1,-1 1-1,1 0 0,0 0 0,-1 0 0,1-1 1,0 1-1,-1 0 0,1-1 0,0 1 0,0-1 1,0 1-1,-1-1 0,1 1 0,0-1 0,0 1 1,0-1-1,0 0 0,0 1 0,0-1 1,0 0-1,0 0 0,0 0 0,0 0 0,0 0 1,0 0-1,0 0 0,0 0 0,0 0 0,0 0 1,0-1-1,0 1 0,-1 0 0,3-1 0,-1-1 6,0 1-1,0-1 1,0 1-1,0-1 0,-1 0 1,1 0-1,0 0 0,-1 0 1,1 0-1,-1 0 1,0 0-1,0-1 0,2-3 1,-2 4-11,0 0 1,-1 0-1,1 0 1,0-1-1,-1 1 1,0 0-1,0 0 1,1 0-1,-1-1 0,0 1 1,-1 0-1,1 0 1,0 0-1,-1-1 1,1 1-1,-2-2 1,1 2-6,1 1 1,-1 0-1,0 0 1,0 0 0,0 0-1,0 0 1,-1 0-1,1 0 1,0 0-1,0 0 1,-1 1 0,1-1-1,0 0 1,-1 1-1,1-1 1,0 1-1,-1 0 1,1-1 0,-1 1-1,1 0 1,-1 0-1,1 0 1,-1 0-1,1 0 1,0 0-1,-1 0 1,1 0 0,-3 1-1,3-1-2,0 1 1,0-1-1,0 0 0,0 1 0,0-1 0,1 0 0,-1 1 1,0-1-1,0 1 0,0 0 0,1-1 0,-1 1 1,0 0-1,0-1 0,1 1 0,-1 0 0,1 0 0,-1-1 1,1 1-1,-1 0 0,1 0 0,-1 0 0,1 0 0,0 0 1,-1 0-1,1 0 0,0-1 0,0 1 0,0 0 1,0 0-1,0 0 0,0 0 0,0 0 0,0 0 0,0 0 1,0 0-1,0 0 0,1 0 0,-1 0 0,0 0 0,1 1 1,0 0 1,-1-1 0,1 1 0,-1-1 0,1 0 1,0 0-1,0 1 0,-1-1 0,1 0 0,0 0 0,0 0 0,0 0 1,0 0-1,0 0 0,0 0 0,0 0 0,1 0 0,-1-1 1,0 1-1,1 0 0,-1-1 0,0 1 0,1-1 0,-1 1 1,0-1-1,1 0 0,-1 1 0,1-1 0,-1 0 0,1 0 1,-1 0-1,2 0 0,1-2 3,0 0 0,0 0 0,0 0-1,-1-1 1,1 1 0,-1-1 0,1 0 0,-1 0 0,0 0 0,0 0 0,0-1 0,-1 1 0,4-7-1,-4 9-1,-1-1-1,0 1 1,0-1-1,0 1 1,0-1-1,0 0 1,0 0-1,0 1 1,-1-1-1,1 0 0,0 0 1,-1 0-1,0 0 1,1 0-1,-1 0 1,0 0-1,0 0 1,0 0-1,0 0 1,-1 1-1,1-1 1,0 0-1,-1 0 0,0 0 1,1 0-1,-1 0 1,0 1-1,0-1 1,0 0-1,0 0 1,0 1-1,-1-2 1,0 2-5,0 0-1,0 0 1,0 0 0,0 1 0,0-1 0,0 1 0,0-1 0,0 1 0,0 0 0,0 0 0,-1 0 0,1 0 0,0 0 0,0 0 0,0 1 0,0-1 0,0 1 0,0-1 0,0 1-1,0 0 1,0 0 0,1 0 0,-1 0 0,0 0 0,0 0 0,1 1 0,-1-1 0,1 0 0,-1 1 0,1-1 0,-1 1 0,1 0 0,0-1 0,0 1 0,0 0 0,0 0 0,-1 2 0,2-3-81,0-1 0,0 1 0,1 0 0,-1-1 0,0 1 1,1 0-1,-1-1 0,0 1 0,1 0 0,-1-1 1,1 1-1,-1-1 0,0 1 0,1-1 0,-1 1 1,1-1-1,0 1 0,-1-1 0,1 0 0,-1 1 0,1-1 1,0 0-1,-1 1 0,1-1 0,0 0 0,-1 0 1,2 1-1,8 3-3236,-5 5 1573</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46.558"/>
    </inkml:context>
    <inkml:brush xml:id="br0">
      <inkml:brushProperty name="width" value="0.1" units="cm"/>
      <inkml:brushProperty name="height" value="0.1" units="cm"/>
      <inkml:brushProperty name="color" value="#CC0066"/>
    </inkml:brush>
  </inkml:definitions>
  <inkml:trace contextRef="#ctx0" brushRef="#br0">96 139 928,'3'-24'2713,"2"-25"2485,-5 48-5082,0 0-1,0 0 0,-1 0 0,1 0 0,0 0 1,0 0-1,0 0 0,-1 0 0,1 0 1,0 1-1,-1-1 0,1 0 0,-1 0 1,1 0-1,-1 0 0,1 1 0,-1-1 0,1 0 1,-1 1-1,0-1 0,0 0 0,1 1 1,-1-1-1,0 1 0,0-1 0,1 1 0,-1 0 1,0-1-1,0 1 0,0 0 0,0-1 1,0 1-1,0 0 0,0 0 0,0 0 1,1 0-1,-1 0 0,0 0 0,0 0 0,0 0 1,-1 0-1,0 1-66,1 0 0,-1 0 0,1 0 0,0 0 0,-1 0 0,1 0 0,0 1 0,0-1 0,0 0 0,0 0 0,0 1 0,0-1 0,0 1 0,0-1 1,1 1-1,-1-1 0,1 1 0,-1 0 0,1-1 0,-1 1 0,1 0 0,0 1 0,-1 0 9,0 0 1,1 0 0,-1 0-1,1 1 1,0-1-1,0 0 1,0 0 0,0 0-1,1 0 1,1 7-1,-2-9-48,1 0 0,-1-1 0,1 1 0,0 0 0,-1 0 0,1 0 0,0 0 0,0 0 0,0-1 0,0 1 0,-1 0 0,1-1-1,0 1 1,0 0 0,0-1 0,0 0 0,1 1 0,-1-1 0,0 1 0,0-1 0,0 0 0,0 0 0,0 0 0,0 0 0,0 0 0,1 0 0,-1 0 0,0 0-1,0 0 1,0 0 0,0-1 0,0 1 0,0 0 0,0-1 0,0 1 0,1-1 0,-2 1 0,1-1 0,0 0 0,0 1 0,0-1 0,0 0 0,0 0 0,0 1-1,-1-1 1,1 0 0,0 0 0,-1 0 0,2-2 0,1 0 21,0 0 0,-1-1 0,1 1 0,-1-1 0,0 0 0,0 1 0,0-1 0,-1 0 0,1 0 0,-1 0 0,0 0 0,0 0 0,0-6 0,-1 7 1,0 1 0,0-1 0,-1 1-1,1-1 1,-1 1 0,1-1 0,-1 1-1,0-1 1,0 1 0,0 0 0,-1-1 0,1 1-1,-3-4 1,3 5-11,0 0-1,0 0 0,0 1 1,0-1-1,0 0 0,0 1 1,-1-1-1,1 0 0,0 1 1,0-1-1,0 1 0,-1 0 1,1-1-1,0 1 1,0 0-1,-1 0 0,1 0 1,0 0-1,-1 0 0,0 0 1,-1 1-14,0-1 0,1 1 0,-1 0 0,1 0 0,0 1 0,-1-1 0,1 0 0,0 1 0,0 0 0,0-1 0,0 1 0,0 0 0,0 0 0,0 0 0,1 0 0,-1 0 0,1 0 0,-1 1 0,1-1 0,0 0 0,0 1 0,0-1 0,0 1 0,1 0 0,-2 2 0,-2 46 132,4-49-126,0 0 0,0 0 1,0 0-1,0 0 0,1 0 1,-1-1-1,1 1 1,-1 0-1,1 0 0,0-1 1,-1 1-1,1 0 1,0-1-1,0 1 0,0-1 1,1 1-1,-1-1 1,0 0-1,0 1 0,1-1 1,-1 0-1,1 0 1,-1 0-1,1 0 0,2 1 1,-3-2-7,1 1 0,-1-1 0,1 0 0,-1 0 0,1 0 0,0-1 0,-1 1 1,1 0-1,-1-1 0,0 1 0,1-1 0,-1 1 0,1-1 0,-1 1 0,0-1 0,1 0 0,-1 0 0,0 0 1,0 0-1,1 0 0,-1 0 0,0 0 0,0 0 0,0 0 0,0 0 0,-1-1 0,1 1 0,0 0 0,0-1 1,-1 1-1,1-1 0,0-1 0,1-3 11,1 0 0,-1 0 0,-1 1 1,1-1-1,-1-1 0,1-10 0,-2 12-2,-1 0 0,0 0-1,0 0 1,-1 0-1,1 0 1,-1 0 0,0 0-1,0 1 1,-5-8 0,7 11-13,-1 0 0,0 0 0,1 0 0,-1 0-1,0 0 1,1 0 0,-1 0 0,0 0 0,0 0 0,0 0 0,0 0 0,0 1 0,0-1 0,0 0 0,0 1 0,0-1 0,0 1 0,0-1 0,0 1 0,0 0 0,0-1 0,-1 1 0,1 0 0,0 0 0,0 0 0,0 0 0,-1 0 0,1 0 0,0 0 0,0 0 0,0 0 0,-1 1-1,1-1 1,0 0 0,0 1 0,0-1 0,0 1 0,0-1 0,0 1 0,0 0 0,0-1 0,0 1 0,0 0 0,0 0 0,0 0 0,0 0 0,-1 1 0,-1 4-10,0-1-1,0 1 1,0 0 0,0-1-1,1 1 1,0 1 0,0-1-1,1 0 1,0 0 0,0 1-1,0 10 1,1-14 6,0 0-1,0 0 1,0 1 0,1-1-1,-1 0 1,1 0 0,0 0-1,-1-1 1,1 1 0,1 0-1,2 5 1,-3-7 2,0 1 0,0-1-1,0 0 1,0 0 0,0 0 0,0 0-1,1 0 1,-1-1 0,0 1 0,1 0-1,-1 0 1,0-1 0,1 1-1,-1-1 1,1 0 0,-1 1 0,1-1-1,-1 0 1,1 0 0,-1 0 0,1 0-1,-1 0 1,1 0 0,2-1 0,-1 1 3,0-1 0,-1 0 0,1 0 0,-1-1 0,1 1 1,-1 0-1,1-1 0,-1 0 0,0 1 0,0-1 0,0 0 0,0 0 1,0 0-1,0 0 0,0-1 0,-1 1 0,1 0 0,-1-1 1,0 1-1,0-1 0,0 0 0,0 1 0,0-1 0,0 0 0,-1 1 1,1-1-1,-1 0 0,0 0 0,0 0 0,0 1 0,0-1 1,0 0-1,0 0 0,-1 0 0,-1-4 0,1 4 0,1 1 1,-1 0-1,1 0 0,-1 0 0,0 0 1,0-1-1,0 1 0,0 0 0,0 1 1,-1-1-1,1 0 0,0 0 0,-1 0 1,0 1-1,1-1 0,-1 1 0,0-1 1,-2-1-1,2 3-3,0-1-1,0 1 1,1 0-1,-1-1 1,0 1 0,0 0-1,0 0 1,0 0 0,0 0-1,1 1 1,-1-1 0,0 0-1,0 1 1,0-1 0,0 1-1,1 0 1,-1 0 0,0-1-1,1 1 1,-1 0 0,1 0-1,-1 1 1,1-1 0,-1 0-1,1 0 1,-2 3 0,0-1-1,0 0 1,1 1-1,-1 0 0,1-1 1,0 1-1,0 0 1,0 0-1,0 0 0,1 1 1,0-1-1,0 0 1,0 1-1,-1 7 1,2-10 0,0-1 1,0 0 0,0 1-1,0-1 1,0 1 0,0-1 0,0 1-1,0-1 1,0 1 0,1-1-1,-1 0 1,1 1 0,-1-1-1,1 1 1,0-1 0,-1 0 0,1 0-1,0 1 1,0-1 0,0 0-1,0 0 1,0 0 0,0 0 0,0 0-1,0 0 1,0 0 0,0 0-1,1-1 1,-1 1 0,0 0-1,1-1 1,-1 1 0,0-1 0,1 1-1,-1-1 1,1 0 0,-1 0-1,1 1 1,-1-1 0,1 0 0,-1 0-1,0-1 1,1 1 0,1 0-1,-1-1 3,-1 0-1,1 1 0,-1-1 0,1 0 1,-1 0-1,0 0 0,1 0 0,-1 0 1,0 0-1,0 0 0,0 0 0,0 0 1,0-1-1,0 1 0,0 0 0,0-1 1,0 1-1,-1-1 0,1 1 0,0-1 1,-1 1-1,0-1 0,1 1 0,-1-1 1,0 1-1,0-1 0,1-2 0,-1-1 13,1-1-1,-1 1 1,0-1 0,0 1-1,0 0 1,-3-11-1,2 14-11,1 0 0,-1 0 0,0-1 0,1 1 0,-1 0-1,0 0 1,0 0 0,-1 1 0,1-1 0,0 0 0,-1 0-1,1 1 1,-1-1 0,1 0 0,-1 1 0,-2-2 0,4 3 1,-1 0 0,0-1 0,0 1 0,0 0 0,0 0 0,0 0 0,0 0 0,0-1 0,0 1 0,0 1 0,-1-1 0,1 0 0,0 0 0,0 0 0,0 0 0,1 1 0,-1-1 0,0 1 0,0-1 0,0 0 0,0 1 0,0 0 0,0-1 0,0 1 0,-2 2 6,0 0 0,0 0 0,0 0 0,1 1 0,-1-1 0,1 1 0,0-1 0,0 1 0,0 0 0,1 0 0,-1 0 0,1 0 0,0 0 0,0 0 0,-1 5 0,2-6-2,0-1-1,0 0 1,-1 1 0,1-1-1,1 1 1,-1-1-1,0 1 1,1-1 0,-1 1-1,1-1 1,0 0-1,-1 1 1,1-1 0,0 0-1,1 0 1,-1 1-1,0-1 1,1 0 0,-1 0-1,1-1 1,-1 1-1,1 0 1,0 0 0,0-1-1,0 1 1,0-1-1,0 0 1,0 1 0,4 0-1,-4-1 1,0-1-1,0 1 0,1-1 1,-1 0-1,0 0 1,0 0-1,1 0 1,-1-1-1,0 1 0,0 0 1,0-1-1,0 0 1,1 1-1,-1-1 1,0 0-1,0 0 0,0 0 1,-1 0-1,1-1 1,0 1-1,0 0 1,-1-1-1,1 1 0,0-1 1,-1 0-1,0 1 1,1-1-1,-1 0 1,0 0-1,0 0 0,0 0 1,1-3-1,0 1 5,-1-1-1,0 1 1,0-1-1,0 1 0,0-1 1,-1 0-1,0 1 1,1-1-1,-2 0 1,1 1-1,-1-1 0,-1-5 1,2 8-13,0 0 1,-1 1-1,1-1 0,0 0 1,-1 1-1,0-1 0,1 1 1,-1-1-1,0 1 0,0-1 1,0 1-1,0-1 0,0 1 1,0 0-1,0 0 1,-1-1-1,1 1 0,0 0 1,-1 0-1,1 0 0,0 1 1,-1-1-1,1 0 0,-1 0 1,0 1-1,1-1 0,-1 1 1,0-1-1,1 1 1,-1 0-1,0 0 0,1 0 1,-1 0-1,0 0 0,1 0 1,-4 1-1,3-1-5,1 1-1,-1-1 1,0 1 0,1 0 0,-1 0-1,1 0 1,-1 0 0,1 0 0,-1 0-1,1 0 1,0 1 0,0-1 0,0 0-1,-1 1 1,1-1 0,0 1 0,1-1-1,-1 1 1,0 0 0,0-1 0,1 1-1,-1 0 1,0 2 0,0 0-319,0 0 0,1-1 0,-1 1 0,1 0 0,0 0 0,0 0 0,0-1 0,0 1 0,1 0 0,1 5 0,1 1-594</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20.265"/>
    </inkml:context>
    <inkml:brush xml:id="br0">
      <inkml:brushProperty name="width" value="0.1" units="cm"/>
      <inkml:brushProperty name="height" value="0.1" units="cm"/>
      <inkml:brushProperty name="color" value="#CC0066"/>
    </inkml:brush>
  </inkml:definitions>
  <inkml:trace contextRef="#ctx0" brushRef="#br0">95 64 1456,'0'0'1149,"-22"-3"7016,22 5-8055,-1 1 1,0-1-1,1 0 0,-1 1 0,1-1 0,0 1 1,0-1-1,0 1 0,0-1 0,0 1 0,0-1 0,1 0 1,-1 1-1,1-1 0,0 1 0,-1-1 0,1 0 1,0 0-1,0 1 0,1-1 0,2 3 0,-4-4-61,1 1 0,0-1-1,-1 0 1,1-1 0,0 1-1,0 0 1,0 0 0,0 0 0,0 0-1,0-1 1,0 1 0,0 0-1,0-1 1,1 1 0,-1-1 0,0 0-1,0 1 1,0-1 0,1 0-1,-1 1 1,0-1 0,0 0-1,1 0 1,-1 0 0,0 0 0,0 0-1,1-1 1,-1 1 0,0 0-1,0-1 1,0 1 0,1 0 0,-1-1-1,0 0 1,0 1 0,0-1-1,0 1 1,0-1 0,0 0-1,0 0 1,0 0 0,1-1 0,2-4 57,1 1 1,-2-1-1,1 0 1,-1 0 0,0 0-1,0-1 1,0 1-1,2-13 1,-4 17-65,-1-1 1,1 1-1,-1-1 1,0 0-1,0 1 0,0-1 1,0 1-1,0-1 0,-1 1 1,1-1-1,-1 0 1,0-2-1,0 4-23,1 0 1,-1 0-1,0 0 0,0 0 0,1 0 1,-1 0-1,0 0 0,0 0 1,0 0-1,0 0 0,0 1 0,0-1 1,-1 0-1,1 1 0,0-1 1,0 0-1,0 1 0,-1 0 0,1-1 1,0 1-1,0 0 0,-1-1 0,1 1 1,-3 0-1,0 1-16,0-1-1,0 1 1,0 0 0,0 0-1,1 1 1,-1-1-1,0 1 1,1-1 0,-1 1-1,1 1 1,-1-1 0,1 0-1,0 1 1,0-1-1,0 1 1,0 0 0,1 0-1,-5 6 1,3-4-4,0 1 0,0 0 1,0 0-1,1 0 0,0 0 0,0 0 0,0 1 1,1-1-1,0 1 0,-1 7 0,3-11 2,0 0 0,0-1-1,0 1 1,0 0-1,1-1 1,-1 1-1,1-1 1,0 1 0,0-1-1,0 1 1,0-1-1,0 0 1,0 1-1,1-1 1,-1 0 0,1 0-1,-1 0 1,1 0-1,0 0 1,0 0-1,0 0 1,0-1 0,0 1-1,5 2 1,-6-4 0,1 1 1,-1 0 0,1-1 0,-1 1 0,1-1-1,-1 0 1,1 0 0,-1 1 0,1-1 0,0 0-1,-1 0 1,1 0 0,-1-1 0,1 1 0,0 0-1,-1 0 1,1-1 0,-1 1 0,1-1-1,-1 0 1,1 1 0,-1-1 0,0 0 0,1 0-1,-1 0 1,0 0 0,0 0 0,0 0 0,1 0-1,-1 0 1,0 0 0,0-1 0,-1 1-1,1 0 1,0-1 0,0 1 0,-1-1 0,1 1-1,-1-1 1,1 1 0,0-2 0,0 1 13,0 0-1,0 0 1,-1-1 0,1 1 0,0 0 0,-1 0 0,0 0 0,1 0 0,-1-1 0,0 1-1,0 0 1,0 0 0,0-1 0,0 1 0,-1 0 0,1 0 0,-1 0 0,0 0-1,1 0 1,-1-1 0,0 1 0,0 0 0,0 1 0,0-1 0,-1 0 0,-2-3-1,2 3 6,0 1 0,-1-1 0,1 1 0,-1 0 0,0 0 0,1 0 0,-1 0 0,0 0 0,1 1 0,-1-1 0,0 1-1,0 0 1,1 0 0,-1 0 0,0 0 0,0 0 0,-4 1 0,4 0-8,0-1 0,0 1 0,0 0 0,-1 0 0,2 0 0,-1 1 0,0-1 0,0 1 0,0-1 0,1 1 0,-1 0 0,1 0 0,-1 0 0,1 0 0,-3 4 0,4-4-15,0-1 0,0 1 0,0-1 0,1 1 0,-1 0 0,1-1 0,-1 1-1,1 0 1,0-1 0,0 1 0,-1 0 0,1 0 0,0-1 0,1 1 0,-1 0 0,0 0-1,0-1 1,1 1 0,-1 0 0,1-1 0,-1 1 0,1-1 0,0 1 0,0 0 0,0-1-1,0 1 1,0-1 0,0 0 0,0 1 0,2 1 0,-1-1 8,0 0 1,0-1-1,1 1 1,-1 0-1,0-1 1,1 1-1,-1-1 1,1 0-1,-1 0 1,1 0-1,-1 0 1,1 0-1,0-1 1,0 1-1,-1-1 1,1 1-1,0-1 1,0 0-1,-1 0 1,1-1-1,0 1 1,0 0-1,-1-1 1,1 0-1,0 0 1,-1 1-1,1-2 1,0 1-1,-1 0 0,0 0 1,1-1-1,-1 1 1,0-1-1,1 0 1,-1 0-1,0 0 1,-1 0-1,1 0 1,0 0-1,0 0 1,-1-1-1,1 1 1,1-5-1,-1-1 53,0 1-1,0-1 1,-1 0-1,0 0 1,0 0 0,-1 0-1,0 0 1,-2-16-1,2 22-43,0 0 0,-1 0 0,1 0 0,-1 0-1,1 0 1,-1 0 0,0 0 0,0 0 0,1 1 0,-1-1-1,-1 0 1,1 0 0,0 1 0,0-1 0,-1 1 0,1-1 0,-1 1-1,1-1 1,-1 1 0,1 0 0,-1 0 0,0 0 0,0 0-1,0 0 1,0 0 0,1 0 0,-1 1 0,0-1 0,0 1 0,0-1-1,0 1 1,-1 0 0,1 0 0,0 0 0,0 0 0,0 0-1,0 0 1,0 0 0,0 1 0,-3 0 0,3-1-15,0 1 0,0-1 0,0 1 1,0-1-1,0 1 0,-1 0 0,1 0 1,0 0-1,1 0 0,-1 0 0,0 1 0,0-1 1,0 0-1,1 1 0,-1-1 0,1 1 0,-1 0 1,1-1-1,0 1 0,-1 0 0,1 0 0,0 0 1,0 0-1,0 0 0,1 0 0,-1 0 0,0 0 1,1 1-1,0-1 0,-1 0 0,1 0 1,0 0-1,0 1 0,0-1 0,0 0 0,1 0 1,-1 0-1,0 1 0,1-1 0,1 3 0,-1 0-1,1 1 1,1-1-1,-1 1 0,1-1 0,0 0 0,0 0 0,0 0 0,1-1 0,-1 1 0,1-1 0,0 0 0,1 0 0,-1 0 0,7 4 1,-10-7 3,1 0 0,-1 0 0,0 0 0,1 0 0,-1 0 0,1 0 1,0-1-1,-1 1 0,1 0 0,0-1 0,-1 1 0,1-1 0,0 0 1,0 0-1,-1 0 0,1 1 0,0-2 0,0 1 0,0 0 0,-1 0 1,1 0-1,0-1 0,-1 1 0,1-1 0,0 0 0,-1 1 0,1-1 1,0 0-1,-1 0 0,0 0 0,1 0 0,-1 0 0,1 0 0,-1 0 1,0-1-1,0 1 0,0 0 0,0-1 0,0 1 0,0-1 0,1-1 1,-1-1 22,1 1 0,-1-1 1,-1 1-1,1-1 1,0 0-1,-1 1 1,0-1-1,0 0 0,0 0 1,0 1-1,-1-1 1,1 0-1,-1 1 1,0-1-1,0 1 1,0-1-1,-1 1 0,1-1 1,-3-2-1,-1-1 61,1 1 0,-1-1-1,0 1 1,-1 1 0,-8-8-1,13 12-96,0 0-1,0 1 0,0-1 0,1 1 0,-1-1 1,0 0-1,0 1 0,0 0 0,-1-1 0,1 1 1,0-1-1,0 1 0,0 0 0,0 0 0,0 0 0,0 0 1,0 0-1,0 0 0,-2 0 0,2 1-53,0-1 0,0 1 0,0 0 0,1 0 0,-1 0 0,0-1 0,0 1 0,1 0 0,-1 0 0,1 0 0,-1 0 0,1 0 0,-1 0 1,1 0-1,-1 0 0,1 1 0,0-1 0,0 0 0,-1 0 0,1 0 0,0 0 0,0 0 0,0 3 0,1 4-1916,1 2 690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56.286"/>
    </inkml:context>
    <inkml:brush xml:id="br0">
      <inkml:brushProperty name="width" value="0.1" units="cm"/>
      <inkml:brushProperty name="height" value="0.1" units="cm"/>
      <inkml:brushProperty name="color" value="#CC0066"/>
    </inkml:brush>
  </inkml:definitions>
  <inkml:trace contextRef="#ctx0" brushRef="#br0">24 83 1688,'-5'-8'5242,"5"7"-5117,5-17 834,-4 17-871,-1-1 0,1 1 0,-1-1 0,1 1 0,-1-1 1,1 1-1,-1-1 0,0 1 0,0-1 0,0 0 1,0 1-1,0-1 0,0 1 0,0-1 0,-1-3 1,1 5-83,0 0 0,-1 0 0,1 0 1,0 0-1,0-1 0,0 1 0,-1 0 0,1 0 1,0 0-1,0 0 0,-1 0 0,1 0 0,0 0 1,0 0-1,-1 0 0,1 0 0,0 0 0,0 0 1,-1 0-1,1 0 0,0 0 0,0 0 0,-1 0 1,1 0-1,0 0 0,0 0 0,0 0 0,-1 0 1,1 0-1,0 1 0,0-1 0,-1 0 1,1 0-1,0 0 0,0 0 0,0 0 0,0 1 1,-1-1-1,1 0 0,0 0 0,0 0 0,0 1 1,-9 16 65,1 16 716,8-32-771,0 0-1,0-1 1,0 1 0,-1 0 0,1-1 0,0 1 0,1 0 0,-1-1 0,0 1 0,0-1 0,0 1 0,0 0 0,0-1 0,1 1 0,-1-1 0,0 1 0,0 0 0,1-1-1,-1 1 1,0-1 0,1 1 0,-1-1 0,1 1 0,-1-1 0,1 1 0,-1-1 0,1 0 0,-1 1 0,1-1 0,-1 0 0,1 1 0,0-1 0,-1 0 0,1 0 0,0 1-1,25-10 144,-19 4-150,0 0 0,0-1 1,0 0-1,9-10 0,-14 13 5,0 0 0,0 1 1,0-1-1,-1 0 1,1 0-1,-1-1 0,1 1 1,-1 0-1,0 0 0,0-6 1,-1 9-11,0-1 0,0 1 1,0-1-1,0 1 1,0-1-1,0 1 1,0-1-1,0 0 1,0 1-1,0-1 0,-1 1 1,1-1-1,0 1 1,0 0-1,-1-1 1,1 1-1,0-1 0,-1 1 1,1-1-1,0 1 1,-1 0-1,1-1 1,-1 1-1,1 0 1,-1-1-1,0 1 0,-23 0 55,21 1-59,1 1 0,-1-1 0,1 1 0,-1-1 0,1 1 0,0 0 0,0 0 0,0 0 0,0 0 0,0 0 0,0 0 0,0 0 1,1 1-1,-1-1 0,1 1 0,0-1 0,-1 1 0,1 0 0,0-1 0,1 1 0,-2 5 0,2-7 0,-1 1 0,1 0 0,-1-1 0,1 1-1,0-1 1,0 1 0,0 0 0,0-1 0,0 1 0,0 0 0,0-1-1,0 1 1,1 0 0,-1-1 0,0 1 0,1-1 0,0 1 0,-1-1-1,1 1 1,0-1 0,0 1 0,0-1 0,0 0 0,0 0-1,0 1 1,0-1 0,0 0 0,1 0 0,-1 0 0,0 0 0,1 0-1,-1 0 1,0-1 0,1 1 0,-1 0 0,1-1 0,2 1 0,-3-1 1,0 0 0,0 0 0,0-1 1,0 1-1,0 0 0,0-1 1,0 1-1,0-1 0,0 1 1,0-1-1,0 0 0,0 1 0,-1-1 1,1 0-1,0 0 0,0 0 1,-1 1-1,1-1 0,-1 0 1,1 0-1,-1 0 0,1 0 0,-1 0 1,1 0-1,-1 0 0,0 0 1,1 0-1,-1 0 0,0 0 1,0-2-1,0 2 3,1-1 0,-1 1 0,1-1 0,-1 1 0,0 0 0,0-1 0,0 1 0,0-1 0,0 1 0,0-1 0,0 1 0,-1 0 0,1-1 0,0 1-1,-1-1 1,1 1 0,-1 0 0,0-1 0,1 1 0,-1 0 0,0 0 0,0 0 0,-1-3 0,1 4-4,0-1 1,0 1-1,-1-1 0,1 1 0,0-1 1,0 1-1,0 0 0,0 0 0,0-1 0,-1 1 1,1 0-1,0 0 0,0 0 0,0 0 1,-1 1-1,1-1 0,0 0 0,0 0 1,0 1-1,0-1 0,0 1 0,-1-1 0,1 1 1,0-1-1,0 1 0,0-1 0,0 1 1,-1 1-1,0 0 3,0 0 1,0 1 0,0-1-1,0 1 1,1-1 0,-1 1-1,1 0 1,-1-1-1,1 1 1,0 0 0,-1 3-1,2-4 0,-1 0 0,1 0 0,-1 1 0,1-1 0,0 0 0,0 0 0,0 0-1,0 0 1,0 1 0,0-1 0,1 0 0,-1 0 0,1 0 0,0 3 0,0-4-3,-1-1 0,1 1 0,-1 0 1,1 0-1,0-1 0,-1 1 0,1-1 1,0 1-1,0-1 0,-1 1 0,1-1 1,0 1-1,0-1 0,0 0 0,-1 1 1,1-1-1,0 0 0,0 0 1,0 0-1,0 1 0,0-1 0,0 0 1,0 0-1,-1 0 0,1-1 0,0 1 1,0 0-1,0 0 0,0 0 0,0-1 1,0 1-1,-1 0 0,1-1 0,1 0 1,0 0 3,0 0 0,0 0 0,0 0 0,0-1 1,0 1-1,0-1 0,-1 1 0,1-1 0,-1 1 1,1-1-1,-1 0 0,0 0 0,1 0 0,-1 0 0,0 0 1,0 0-1,-1 0 0,1 0 0,0 0 0,-1 0 1,1 0-1,-1-1 0,1 1 0,-1 0 0,0 0 1,0 0-1,0-1 0,-1 1 0,1 0 0,-1-3 0,1 4-2,0 0-1,-1-1 0,1 1 0,0 0 0,-1 0 0,1 0 0,-1 0 1,1 0-1,-1 0 0,0 0 0,1 0 0,-1 0 0,0 0 0,0 1 1,1-1-1,-1 0 0,0 0 0,0 1 0,0-1 0,0 0 0,0 1 1,0-1-1,0 1 0,0-1 0,0 1 0,0 0 0,-1-1 0,1 1 1,0 0-1,0 0 0,0 0 0,0 0 0,0 0 0,-1 0 0,1 0 1,0 0-1,0 0 0,0 1 0,0-1 0,0 0 0,-1 1 0,1-1 1,0 1-1,0-1 0,0 1 0,0 0 0,0-1 0,1 1 0,-1 0 1,0 0-1,0-1 0,0 1 0,1 0 0,-2 2 0,0-2-1,1 0-1,0-1 1,0 1-1,0 0 1,-1 0 0,1 0-1,0 0 1,0 1-1,1-1 1,-1 0-1,0 0 1,0 1-1,0-1 1,1 0-1,-1 1 1,1-1 0,-1 0-1,1 1 1,0-1-1,-1 1 1,1-1-1,0 1 1,0-1-1,0 1 1,0-1-1,0 1 1,0-1-1,1 1 1,-1-1 0,1 3-1,1-2 1,-1-1 0,0 1 0,1 0-1,0-1 1,-1 1 0,1-1 0,0 0 0,0 0-1,0 1 1,0-1 0,0 0 0,0-1 0,0 1-1,0 0 1,0 0 0,0-1 0,4 1 0,-3-1 2,-1 1 0,1-1 0,0 0 0,0 0 0,0 0 1,0 0-1,-1 0 0,1-1 0,0 0 0,0 1 0,-1-1 1,1 0-1,0 0 0,3-2 0,-4 2 1,-1 0-1,0 0 1,0 0 0,0 0-1,0 0 1,0-1 0,0 1 0,-1 0-1,1 0 1,0-1 0,0 1-1,-1 0 1,1-1 0,-1 1-1,1-1 1,-1 1 0,0-1 0,0 1-1,1-1 1,-1 1 0,0 0-1,0-1 1,0 1 0,-1-1-1,1 1 1,0-1 0,-1 1 0,1-1-1,-1 1 1,0-2 0,1 1 3,-1 0 1,1 1-1,-1-1 1,1 1-1,-1-1 0,0 1 1,0-1-1,1 1 1,-1-1-1,0 1 1,0 0-1,-1-1 1,1 1-1,0 0 1,0 0-1,-1 0 1,1 0-1,0 0 1,-1 0-1,1 0 0,-1 1 1,1-1-1,-1 0 1,1 1-1,-1-1 1,0 1-1,1 0 1,-1 0-1,0-1 1,1 1-1,-1 0 1,0 0-1,1 0 1,-1 1-1,0-1 0,1 0 1,-1 1-1,1-1 1,-1 1-1,0-1 1,1 1-1,-1 0 1,1 0-1,-1-1 1,1 1-1,0 0 1,-2 2-1,1-2-7,1 0 0,0 0 0,0 0 0,0 0 0,0 0 0,0 0 0,0 0 0,0 1 0,0-1 0,0 0 0,0 0 0,1 1 1,-1-1-1,1 1 0,-1-1 0,1 1 0,-1-1 0,1 1 0,0-1 0,-1 1 0,1-1 0,0 1 0,0-1 0,0 1 0,1-1 0,-1 1 0,0-1 0,1 1 0,-1-1 0,0 1 0,1-1 0,0 1 0,-1-1 0,1 0 0,0 1 0,0-1 0,0 0 0,0 0 0,0 1 0,0-1 0,0 0 0,0 0 1,0 0-1,0 0 0,1 0 0,-1-1 0,0 1 0,1 0 0,-1-1 0,3 2 0,0-1 1,-1 1 1,1-1-1,-1 0 0,1 0 1,-1-1-1,1 1 1,0-1-1,0 0 0,-1 0 1,1 0-1,6-1 1,-9 1-1,0 0 1,0 0-1,0-1 1,-1 1-1,1 0 0,0-1 1,0 1-1,0 0 1,0-1-1,-1 1 1,1-1-1,0 0 1,-1 1-1,1-1 1,0 1-1,-1-1 1,1 0-1,-1 0 1,1 1-1,-1-1 0,1 0 1,-1 0-1,1 1 1,-1-1-1,0 0 1,1 0-1,-1 0 1,0 0-1,0 0 1,0 0-1,0 0 1,0 1-1,0-1 1,0 0-1,0 0 1,0 0-1,0 0 0,0 0 1,-1 0-1,1 0 1,0 1-1,-1-1 1,1 0-1,0 0 1,-1 0-1,1 1 1,-1-1-1,1 0 1,-1 0-1,0 1 1,1-1-1,-2 0 0,2 0-3,-1 0-1,1 0 1,-1 0-1,1 0 1,-1 1-1,0-1 1,1 0-1,-1 1 1,0-1-1,0 0 0,1 1 1,-1-1-1,0 1 1,0-1-1,0 1 1,0-1-1,0 1 1,0 0-1,1-1 1,-1 1-1,0 0 0,0 0 1,0 0-1,0-1 1,0 1-1,0 0 1,-1 1-1,0-1-3,0 1 0,0 0 0,0-1 0,0 1 0,1 0 0,-1 0 0,0 0 0,1 1 0,-1-1 0,1 0 0,-1 1 0,-2 2 0,2-1 5,-1 0 0,1 1 1,-1-1-1,1 0 0,0 1 0,0 0 1,1 0-1,-1-1 0,1 1 0,0 0 1,0 0-1,0 0 0,0 6 0,0-9-12,1 0 0,0-1 0,0 1 0,0 0 0,0 0 0,1-1 0,-1 1 0,0 0-1,0-1 1,0 1 0,1 0 0,-1 0 0,0-1 0,1 1 0,-1 0 0,0-1-1,1 1 1,-1-1 0,1 1 0,-1-1 0,1 1 0,-1-1 0,1 1 0,-1-1 0,1 1-1,0-1 1,-1 1 0,1-1 0,0 0 0,-1 1 0,1-1 0,0 0 0,-1 0 0,1 0-1,0 0 1,0 1 0,-1-1 0,1 0 0,0 0 0,0 0 0,-1 0 0,1-1-1,0 1 1,0 0 0,1-1-326,0 1 0,0-1-1,-1 0 1,1 0 0,0 0 0,-1 0 0,1 0-1,-1 0 1,1-1 0,-1 1 0,0 0-1,0-1 1,1 1 0,-1-1 0,0 1-1,1-4 1,2-6-928</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25.931"/>
    </inkml:context>
    <inkml:brush xml:id="br0">
      <inkml:brushProperty name="width" value="0.1" units="cm"/>
      <inkml:brushProperty name="height" value="0.1" units="cm"/>
      <inkml:brushProperty name="color" value="#CC0066"/>
    </inkml:brush>
  </inkml:definitions>
  <inkml:trace contextRef="#ctx0" brushRef="#br0">75 48 696,'-4'-2'962,"1"1"0,-1-1 0,1 1-1,-1 0 1,1 0 0,-1 1 0,1-1-1,-5 0 1,7 1-882,0 0 0,0 0-1,1 1 1,-1-1 0,0 0-1,0 0 1,1 0 0,-1 1-1,0-1 1,1 0 0,-1 0-1,0 1 1,1-1 0,-1 1-1,0-1 1,1 1 0,-1-1-1,1 1 1,-1-1 0,1 1-1,-1-1 1,1 1 0,-1 0 0,1-1-1,0 1 1,-1 0 0,1-1-1,0 1 1,-1 0 0,1-1-1,0 1 1,0 0 0,0 0-1,0-1 1,0 1 0,0 0-1,0 0 1,0-1 0,0 1-1,0 0 1,0 0 0,0-1-1,1 1 1,-1 0 0,0 0-1,0-1 1,1 1 0,-1 0-1,1 0 1,-1 0-56,0 0 1,0-1-1,1 1 0,-1 0 0,0 0 1,1 0-1,-1-1 0,0 1 0,1 0 1,-1 0-1,1-1 0,-1 1 0,1 0 0,0-1 1,-1 1-1,1-1 0,0 1 0,-1-1 1,1 1-1,0-1 0,-1 1 0,1-1 1,0 0-1,0 1 0,0-1 0,-1 0 1,1 0-1,0 1 0,0-1 0,0 0 0,0 0 1,-1 0-1,1 0 0,0 0 0,0 0 1,0-1-1,0 1 0,0 0 0,-1 0 1,1 0-1,0-1 0,0 1 0,-1 0 1,1-1-1,0 1 0,0-1 0,1 0 1,0-1 0,0 1 0,0 0 0,-1 0 0,1-1 0,-1 1 0,1-1 0,-1 1-1,1-1 1,-1 0 0,0 0 0,0 1 0,0-1 0,0 0 0,0 0 0,0 0 0,-1 0 0,2-3 0,-2 4-8,0-1 1,0 0-1,0 1 1,1-1-1,-2 0 1,1 1-1,0-1 1,0 0 0,0 1-1,-1-1 1,1 0-1,-1 1 1,1-1-1,-1 1 1,0-1 0,0 1-1,-1-3 1,1 3-15,1 1 1,-1 0-1,0-1 1,0 1 0,1-1-1,-1 1 1,0 0-1,0 0 1,0-1 0,1 1-1,-1 0 1,0 0-1,0 0 1,0 0 0,1 0-1,-1 0 1,0 0-1,0 0 1,0 0 0,0 1-1,1-1 1,-1 0-1,0 0 1,-1 1 0,-1 1-5,0 0 1,0-1-1,0 2 1,0-1-1,0 0 1,0 0-1,1 1 1,-1-1-1,1 1 1,-1 0-1,1 0 1,0 0-1,0 0 1,-2 6-1,-7 41 79,12-23 49,-1-27-120,0 1 0,0 0 0,1-1 0,-1 1 0,0-1 0,1 1 0,-1 0 0,0-1 0,1 1 0,-1-1 0,0 1 0,1-1 0,-1 1 0,1-1 1,-1 0-1,1 1 0,-1-1 0,1 0 0,-1 1 0,1-1 0,0 0 0,-1 1 0,1-1 0,-1 0 0,1 0 0,0 0 0,-1 0 0,1 0 0,1 1 0,0-2 6,0 0-1,0 0 0,0 0 0,0 0 0,0 0 1,0 0-1,0 0 0,-1-1 0,1 1 1,0 0-1,-1-1 0,1 0 0,-1 1 0,0-1 1,1 0-1,1-3 0,20-34 33,-22 37-40,1-3 7,0-1 0,0 0 0,0 1 0,-1-1 0,0 0 0,1-11 0,-2 16-11,0 1 1,0-1-1,1 0 0,-1 0 1,0 0-1,0 0 0,0 1 1,0-1-1,0 0 0,0 0 1,-1 0-1,1 1 0,0-1 1,0 0-1,0 0 0,-1 0 1,1 1-1,-1-1 0,1 0 1,0 0-1,-1 1 0,1-1 1,-1 0-1,1 1 0,-1-1 1,0 1-1,1-1 0,-1 1 1,0-1-1,1 1 0,-1-1 1,0 1-1,0 0 0,1-1 1,-1 1-1,0 0 0,0 0 1,1-1-1,-1 1 0,0 0 1,0 0-1,0 0 0,0 0 1,1 0-1,-1 0 0,0 0 1,0 0-1,0 0 0,0 1 1,1-1-1,-1 0 0,0 1 1,0-1-1,1 0 0,-1 1 0,0-1 1,1 1-1,-1-1 0,-1 1 1,0 1-5,0 0 1,-1 0-1,1 0 1,0 0-1,0 0 1,0 0-1,1 0 1,-1 0-1,0 1 1,1-1-1,-1 1 1,1 0-1,0-1 1,0 1 0,0 0-1,0-1 1,1 1-1,-1 0 1,1 0-1,-1 0 1,1 0-1,0 0 1,0-1-1,1 7 1,-1-7 2,1 0 0,-1 0 0,0-1 1,0 1-1,1 0 0,-1 0 1,1 0-1,0-1 0,-1 1 0,1 0 1,0 0-1,0-1 0,0 1 0,0-1 1,0 1-1,0-1 0,1 0 0,-1 1 1,0-1-1,1 0 0,-1 0 0,1 0 1,0 0-1,-1 0 0,1 0 0,0 0 1,-1-1-1,1 1 0,0 0 0,0-1 1,0 0-1,-1 1 0,1-1 0,0 0 1,0 0-1,0 0 0,0 0 1,2-1-1,-3 1 3,0 0-1,0 0 1,0-1 0,0 1-1,0 0 1,0-1 0,0 1 0,0-1-1,0 1 1,0-1 0,0 0-1,-1 1 1,1-1 0,0 0 0,0 0-1,-1 1 1,1-1 0,-1 0 0,1 0-1,0 0 1,-1 0 0,0 0-1,1 0 1,-1 0 0,0 0 0,1 0-1,-1 0 1,0 0 0,0-1-1,0-1 2,1 1 0,-2-1-1,1 1 1,0-1-1,0 0 1,-1 1-1,0-1 1,1 1-1,-1-1 1,0 1-1,-2-5 1,2 6-4,0 0 0,1 0 0,-1-1 0,0 1 0,0 0 0,1 0 0,-1 0 0,0 0 0,0 0 0,0 0 0,-1 0 0,1 1 0,0-1 0,0 0 0,0 1 0,-1-1 0,1 0 0,0 1 0,0 0 0,-3-1 0,3 1-1,-1 0-1,1 1 0,-1-1 1,1 1-1,0-1 0,-1 1 0,1-1 1,0 1-1,-1 0 0,1 0 1,0 0-1,0 0 0,0 0 0,0 0 1,0 0-1,0 0 0,0 0 1,0 0-1,0 0 0,0 1 0,1-1 1,-1 0-1,1 1 0,-1-1 1,0 2-1,0-1 1,0-1 0,0 1 0,1 0 0,-1-1-1,0 1 1,1 0 0,-1 0 0,1 0 0,0-1 0,0 1 0,-1 0 0,1 0 0,0 0 0,0-1 0,1 1 0,-1 0 0,0 0 0,1 0 0,-1-1-1,1 1 1,-1 0 0,1 0 0,0-1 0,0 1 0,0-1 0,0 1 0,0-1 0,0 1 0,0-1 0,0 0 0,1 1 0,1 0 0,-2-1 1,1 0 1,0-1 0,-1 1 0,1-1 0,0 0 0,-1 1-1,1-1 1,0 0 0,0 0 0,-1 0 0,1 0 0,0 0 0,0 0-1,-1-1 1,1 1 0,0-1 0,-1 1 0,1-1 0,0 1-1,-1-1 1,1 0 0,-1 0 0,1 0 0,-1 0 0,1 0-1,-1 0 1,0 0 0,0-1 0,1 1 0,-1 0 0,0-1-1,0 1 1,1-3 0,0 2 4,-1-1-1,1 0 1,-1 1-1,0-1 1,0 0 0,0 0-1,0 0 1,0 0-1,-1 0 1,1 0 0,-1 0-1,0 0 1,0 0-1,0 0 1,0 0 0,0 0-1,-1 0 1,1 0-1,-1 0 1,0 0 0,0 0-1,0 1 1,0-1-1,0 0 1,-1 0-1,-3-4 1,4 6-5,0 0-1,0 0 1,0 0-1,0-1 1,0 1-1,0 0 1,0 0-1,-1 1 1,1-1-1,0 0 1,-1 0-1,1 1 1,-1-1-1,1 1 1,-1-1-1,1 1 1,-1 0-1,1-1 1,-1 1-1,-2 0 1,2 0-5,0 1-1,0-1 1,0 1-1,0 0 1,0 0 0,0 0-1,0 0 1,0 0 0,0 0-1,1 0 1,-1 1 0,0-1-1,1 1 1,-1-1 0,1 1-1,-1-1 1,1 1 0,0 0-1,-1 2 1,1-2 9,0-1 0,0 1 0,0 0-1,0 0 1,1-1 0,-1 1 0,1 0 0,-1 0 0,1 0 0,0 0 0,0 0 0,0 0 0,0 0 0,0 0-1,0 0 1,0-1 0,1 1 0,-1 0 0,1 0 0,-1 0 0,1 0 0,0-1 0,0 1 0,0 0 0,0-1-1,0 1 1,0 0 0,0-1 0,0 1 0,1-1 0,-1 0 0,1 1 0,-1-1 0,1 0 0,1 1 0,-1 0-95,0-1 1,0 1-1,0-1 1,0 0 0,1 0-1,-1 0 1,0 0 0,1 0-1,-1 0 1,1 0 0,-1-1-1,1 0 1,-1 1 0,1-1-1,0 0 1,-1 0 0,1 0-1,-1 0 1,1-1-1,-1 1 1,1-1 0,-1 0-1,1 1 1,-1-1 0,5-2-1,-1-3-638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2.971"/>
    </inkml:context>
    <inkml:brush xml:id="br0">
      <inkml:brushProperty name="width" value="0.1" units="cm"/>
      <inkml:brushProperty name="height" value="0.1" units="cm"/>
      <inkml:brushProperty name="color" value="#5B2D90"/>
    </inkml:brush>
  </inkml:definitions>
  <inkml:trace contextRef="#ctx0" brushRef="#br0">891 62 1432,'-9'-15'4193,"-1"1"-2786,3 16-235,7-2-1135,0 0 1,-1 1-1,1-1 1,0 0-1,0 0 1,-1 1-1,1-1 1,0 0-1,-1 0 1,1 0-1,0 1 1,-1-1-1,1 0 1,0 0 0,-1 0-1,1 0 1,0 0-1,-1 0 1,1 1-1,0-1 1,-1 0-1,1 0 1,-1 0-1,1 0 1,0 0-1,-1-1 1,1 1-1,0 0 1,-1 0-1,1 0 1,-1 0-1,1 0 1,0 0-1,-1-1 1,1 1-1,0 0 1,0 0-1,-1 0 1,1-1-1,0 1 1,-1-1-1,-8-4 646,0 1 0,0 0 0,-1 0 0,0 0 0,1 2-1,-1-1 1,0 1 0,-14-1 0,-86 0 1514,76 3-1850,8 1-164,0 0-1,-1 2 0,1 1 1,0 1-1,0 1 1,1 2-1,0 0 0,0 1 1,1 2-1,0 1 0,1 0 1,0 2-1,1 1 0,1 0 1,-21 20-1,23-18-169,1 0 0,1 1 0,1 1 0,0 1 0,1 0 0,2 1 0,0 1 0,1 0 0,1 1 0,-13 39 0,18-43-12,1 0 1,1 0-1,1 0 0,1 1 0,1 0 1,0-1-1,1 1 0,2 0 0,0-1 0,0 1 1,2-1-1,1 0 0,0 0 0,10 22 1,-5-20 22,1 0 1,1-1-1,0 0 1,2 0 0,1-2-1,0 1 1,1-2 0,1 0-1,0-1 1,1-1-1,1-1 1,0 0 0,1-2-1,1 0 1,0-1-1,0-1 1,1-1 0,0-1-1,1-1 1,0-1 0,0-1-1,0-1 1,32 2-1,23-5 131,-1-3 0,1-3-1,120-24 1,-182 26-154,-1-1 1,1 0-1,-1-1 0,0-1 1,-1 0-1,1-1 0,-1 0 0,-1-2 1,1 1-1,-1-2 0,-1 1 0,0-2 1,0 0-1,-1 0 0,-1-1 0,1 0 1,-2-1-1,10-16 0,-5 5 10,-1-1-1,-1-1 0,-1 0 1,-1 0-1,-1-1 1,6-35-1,-11 40 19,-2 0 0,0 0 0,-2-1 0,0 1 0,-2 0 0,0 0 0,-2 0 0,-8-31 0,6 32-9,-1 0 1,0 0-1,-1 1 1,-2 1-1,0-1 1,-1 2-1,-1-1 1,0 1-1,-1 1 1,-1 1-1,-1 0 1,-1 0-1,0 2 1,0 0-1,-2 1 1,0 0-1,0 1 1,-1 2-1,0 0 1,-1 1-1,0 0 1,-1 2-1,1 0 1,-1 2-1,-1 0 1,-22-1-1,38 5-270,-1 1 0,0 0-1,0 0 1,1 1 0,-1 0 0,1 0 0,-13 4 0,16-4-130,0 1 0,0-1 0,0 1 0,0-1 0,1 1 0,-1 0 0,0 0 1,1 0-1,-1 1 0,1-1 0,-2 3 0,-5 10-1166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33.188"/>
    </inkml:context>
    <inkml:brush xml:id="br0">
      <inkml:brushProperty name="width" value="0.1" units="cm"/>
      <inkml:brushProperty name="height" value="0.1" units="cm"/>
      <inkml:brushProperty name="color" value="#CC0066"/>
    </inkml:brush>
  </inkml:definitions>
  <inkml:trace contextRef="#ctx0" brushRef="#br0">46 55 2112,'-15'-8'6082,"2"-8"-3678,3 6-1919,10 35 451,0-26-907,0 0 1,-1 0 0,1 0 0,0 0 0,0 0-1,0 0 1,1 0 0,-1 0 0,0 0 0,0 0 0,0 1-1,1-1 1,-1 0 0,0 0 0,1 0 0,-1 0 0,1 0-1,-1 0 1,1 0 0,0 1 0,-1-1 0,1 0-1,0 1 1,-1-1 0,1 0 0,0 1 0,0-1 0,0 1-1,-1-1 1,1 1 0,0-1 0,0 1 0,0 0 0,0-1-1,0 1 1,0 0 0,0 0 0,0 0 0,0-1-1,0 1 1,0 0 0,0 1 0,0-1 0,0 0 0,0 0-1,0 0 1,0 0 0,0 1 0,0-1 0,-1 0 0,1 1-1,0-1 1,0 1 0,0-1 0,0 1 0,-1 0-1,2 0 1,-1 0-18,0 0 0,-1 0 0,1 1 0,0-1 0,-1 0 0,1 0 0,-1 0 0,1 1 0,-1-1 0,0 0-1,1 0 1,-1 1 0,0-1 0,0 0 0,0 1 0,0-1 0,0 0 0,0 0 0,-1 1 0,1-1 0,0 0 0,-1 0 0,1 1-1,-1-1 1,1 0 0,-1 0 0,1 0 0,-1 0 0,0 1 0,0-1 0,1 0 0,-1 0 0,0-1 0,0 1 0,0 0 0,0 0 0,0 0-1,0-1 1,0 1 0,-1 0 0,1-1 0,0 1 0,0-1 0,0 1 0,-1-1 0,1 0 0,0 0 0,0 1 0,-1-1 0,1 0-1,0 0 1,-1 0 0,1 0 0,0-1 0,-1 1 0,1 0 0,0 0 0,0-1 0,-1 1 0,1-1 0,0 1 0,0-1 0,0 1-1,0-1 1,0 0 0,0 0 0,0 1 0,-1-2 0,2 3-8,1 0-1,0 0 1,0 0-1,0 0 1,0 0-1,1 0 1,-1 0-1,0 0 1,0 0-1,1-1 1,-1 1-1,0 0 1,1-1-1,-1 1 1,0-1-1,1 1 1,-1-1-1,1 0 1,-1 0-1,1 0 1,-1 1-1,1-1 1,-1-1-1,1 1 1,-1 0-1,1 0 1,-1 0-1,1-1 1,1 0-1,-1 0 7,0-1 0,1 1-1,-1-1 1,0 1 0,0-1-1,1 0 1,-2 0 0,1 0-1,0 0 1,0 0 0,0 0-1,-1-1 1,0 1 0,2-3 0,-2 3 1,0 1 0,-1-1 0,1 1 0,0-1 0,-1 0 0,1 1 0,-1-1 0,0 0 0,0 1 0,1-1 0,-1 0 0,0 1 0,0-1 0,0 0 0,-1 1 0,1-1 0,0 0 0,-1 1 0,1-1 1,-2-2-1,1 3 1,0 1 0,0-1 0,0 0 0,-1 0 0,1 0 0,0 1 1,-1-1-1,1 1 0,0-1 0,-1 1 0,1-1 0,-1 1 0,1 0 1,-1 0-1,1 0 0,0-1 0,-1 2 0,1-1 0,-1 0 1,1 0-1,-1 0 0,1 1 0,-1-1 0,1 1 0,0-1 0,-1 1 1,1-1-1,0 1 0,-2 1 0,1-2-8,0 1 0,0 0 0,1 0 0,-1-1-1,0 1 1,1 0 0,-1 0 0,0 0 0,1 1 0,0-1 0,-1 0 0,1 0 0,0 1 0,-1-1 0,1 1-1,0-1 1,0 1 0,0 0 0,0-1 0,1 1 0,-1 0 0,0 0 0,1 0 0,-1-1 0,1 1-1,0 0 1,0 0 0,-1 0 0,1 0 0,0 0 0,0 0 0,1-1 0,-1 1 0,0 0 0,1 0-1,-1 0 1,1 0 0,0-1 0,-1 1 0,1 0 0,0 0 0,0-1 0,0 1 0,0-1 0,0 1 0,1-1-1,-1 1 1,0-1 0,1 0 0,-1 0 0,1 0 0,-1 0 0,1 0 0,0 0 0,-1 0 0,1 0-1,0 0 1,0-1 0,-1 1 0,1-1 0,0 1 0,0-1 0,0 0 0,0 0 0,0 0 0,0 0-1,3 0 1,-4 0 1,0-1-1,1 1 0,-1-1 0,0 1 1,0-1-1,0 1 0,1-1 0,-1 1 1,0-1-1,0 0 0,0 0 0,0 1 1,0-1-1,-1 0 0,1 0 0,0 0 0,0 0 1,0 0-1,-1 0 0,1-1 0,-1 1 1,1 0-1,-1 0 0,1 0 0,-1 0 1,0-1-1,1 1 0,-1 0 0,0 0 1,0-1-1,0 1 0,0 0 0,0-1 1,0 1-1,0 0 0,-1 0 0,1-1 1,0 1-1,-1 0 0,1 0 0,-1 0 1,1-1-1,-1 1 0,1 0 0,-1 0 1,-1-1-1,2 1-4,0 0 0,-1 0 0,1 0 0,0 0 0,-1 0 1,1 0-1,-1 1 0,1-1 0,-1 0 0,0 0 0,1 0 0,-1 1 1,0-1-1,1 0 0,-1 1 0,0-1 0,0 1 0,1-1 0,-1 1 1,0-1-1,0 1 0,0-1 0,0 1 0,0 0 0,0-1 0,0 1 1,0 0-1,0 0 0,0 0 0,0 0 0,0 0 0,0 0 0,0 0 1,0 0-1,0 0 0,0 0 0,0 1 0,1-1 0,-1 0 0,0 1 1,0-1-1,0 1 0,0-1 0,0 1 0,0-1 0,1 1 0,-1 0 1,0-1-1,0 1 0,1 0 0,-1-1 0,1 1 0,-1 0 0,1 0 1,-1 0-1,1 0 0,-1-1 0,1 1 0,-1 0 0,1 2 0,-2 1 10,1 0-1,-1 0 0,1 0 1,0 1-1,1-1 0,-1 0 1,1 1-1,0-1 0,0 0 0,0 1 1,0-1-1,2 6 0,-2-9-3,0 0-1,1-1 1,-1 1-1,0 0 0,1 0 1,-1 0-1,0 0 1,1 0-1,-1 0 0,1-1 1,-1 1-1,1 0 1,0 0-1,-1-1 0,1 1 1,0 0-1,-1-1 1,1 1-1,0-1 0,0 1 1,0-1-1,1 1 1,-1-1-2,1 0 0,-1 0 0,1 0 0,-1 0 0,1-1 0,-1 1 0,1 0 0,-1-1 0,1 1 0,-1-1 0,0 0 1,1 1-1,-1-1 0,0 0 0,1 0 0,-1 0 0,0 0 0,0 0 0,2-2 0,0-1 13,1 0-1,-1-1 0,1 1 1,-1-1-1,0 0 1,-1 0-1,4-10 1,-5 14-15,0 0 1,-1 0 0,1 0-1,-1 0 1,1 0 0,-1 0-1,0-1 1,1 1 0,-1 0-1,0 0 1,0-1 0,0 1-1,0 0 1,0 0 0,0 0-1,0-1 1,0 1 0,-1 0 0,1 0-1,0-1 1,-1 1 0,1 0-1,-1 0 1,1 0 0,-1 0-1,0 0 1,1 0 0,-1 0-1,0 0 1,0 0 0,0 0-1,0 0 1,1 0 0,-1 1-1,0-1 1,-1 0 0,1 1-1,0-1 1,0 1 0,-2-2 0,1 3-5,0-1 1,0 0 0,0 1 0,0-1-1,-1 1 1,1 0 0,0 0-1,0-1 1,0 1 0,0 1 0,0-1-1,1 0 1,-1 0 0,0 1 0,0-1-1,1 1 1,-1-1 0,1 1 0,0 0-1,-1 0 1,1-1 0,0 1 0,0 0-1,-1 3 1,1-4 0,0 0 0,0 1-1,0-1 1,0 1-1,0 0 1,0-1 0,0 1-1,1 0 1,-1-1 0,1 1-1,-1 0 1,1 0 0,0 0-1,0-1 1,0 1 0,0 0-1,0 0 1,0 0-1,0 0 1,0-1 0,1 1-1,-1 0 1,1 0 0,-1-1-1,1 1 1,0 0 0,0-1-1,1 4 1,0-4 1,0 0 0,1-1 0,-1 1 0,0 0 0,0-1 0,0 1 0,0-1 0,0 0 0,1 0 0,-1 0 0,0 0 0,0 0 0,0 0 0,0-1 0,1 1 1,-1-1-1,0 1 0,0-1 0,0 0 0,0 0 0,0 0 0,0 0 0,-1 0 0,1 0 0,0-1 0,3-2 0,9-17-2718,-14 13 1761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1.553"/>
    </inkml:context>
    <inkml:brush xml:id="br0">
      <inkml:brushProperty name="width" value="0.1" units="cm"/>
      <inkml:brushProperty name="height" value="0.1" units="cm"/>
      <inkml:brushProperty name="color" value="#CC0066"/>
    </inkml:brush>
  </inkml:definitions>
  <inkml:trace contextRef="#ctx0" brushRef="#br0">31 78 1312,'-8'-13'10350,"-6"42"-9928,14-28-412,0-1 0,0 1 0,-1-1 0,1 1-1,0-1 1,0 1 0,0-1 0,0 1 0,0-1 0,0 1 0,0-1 0,0 1 0,0 0 0,0-1-1,0 1 1,0-1 0,1 1 0,-1-1 0,0 1 0,0-1 0,0 1 0,1-1 0,-1 0 0,0 1-1,1-1 1,-1 1 0,0-1 0,1 1 0,-1-1 0,0 0 0,1 1 0,-1-1 0,1 0 0,-1 0-1,1 1 1,-1-1 0,1 0 0,-1 0 0,1 0 0,-1 1 0,1-1 0,-1 0 0,1 0 0,-1 0-1,1 0 1,-1 0 0,1 0 0,-1 0 0,1 0 0,-1 0 0,1 0 0,-1 0 0,1-1 0,-1 1-1,2 0 1,-1-1 22,0 1-1,0 0 1,0-1-1,0 1 1,-1-1-1,1 1 1,0-1-1,0 0 1,0 1-1,0-1 1,-1 0-1,1 1 1,0-1-1,-1 0 0,1 0 1,-1 0-1,1 0 1,-1 0-1,1 1 1,-1-1-1,1 0 1,-1 0-1,0 0 1,1 0-1,-1 0 1,0 0-1,0 0 1,0-1-1,0 1 1,0 0-1,0 0 1,0 0-1,0 0 1,-1 0-1,1 0 0,-1-1 1,1 1-11,0 0 0,0 0 0,0 0 1,0 0-1,0 1 0,-1-1 0,1 0 0,0 0 0,0 0 0,-1 1 1,1-1-1,-1 0 0,1 0 0,0 1 0,-1-1 0,1 0 1,-1 1-1,0-1 0,1 1 0,-1-1 0,0 1 0,1-1 0,-1 1 1,0-1-1,1 1 0,-1-1 0,0 1 0,0 0 0,0 0 1,1-1-1,-1 1 0,0 0 0,0 0 0,-1 0 0,1 0-2,0 1-1,0-1 1,0 1 0,0 0-1,0-1 1,0 1-1,0 0 1,0 0-1,0 0 1,0 0-1,0 0 1,0 0 0,1 0-1,-1 0 1,0 0-1,1 0 1,-1 0-1,0 3 1,0-3-15,1 0 0,-1 0 0,1 0 0,-1 0 0,1 0 0,0 0 0,-1 0 1,1 0-1,0 0 0,0 0 0,0 1 0,0-1 0,0 0 0,0 0 0,0 0 0,0 0 0,0 0 0,1 0 0,-1 1 1,0-1-1,1 0 0,-1 0 0,1 0 0,-1 0 0,1 0 0,-1 0 0,1 0 0,0 0 0,0-1 0,-1 1 0,1 0 0,0 0 1,0 0-1,0-1 0,0 1 0,0-1 0,0 1 0,0 0 0,0-1 0,0 0 0,0 1 0,0-1 0,0 0 0,0 1 1,0-1-1,1 0 0,-1 0 0,0 0 0,0 0 0,0 0 0,0 0 0,0 0 0,1-1 0,-1 1 0,0 0 0,0-1 0,2 0 1,0 0 2,0 0 0,0 0 0,0-1 1,-1 1-1,1-1 0,0 1 1,-1-1-1,1 0 0,-1 0 1,0 0-1,1 0 0,-1-1 1,0 1-1,0-1 0,-1 1 0,4-6 1,-4 7-4,-1 0 1,1 0-1,-1 0 1,1 0-1,-1 0 1,1 0-1,-1 0 0,0 0 1,0 0-1,1-1 1,-1 1-1,0 0 1,0 0-1,0 0 1,0 0-1,0 0 1,0 0-1,-1-1 1,1 1-1,0 0 0,-1 0 1,1 0-1,0 0 1,-1 0-1,1 0 1,-1 0-1,0 0 1,1 0-1,-1 0 1,0 0-1,1 1 1,-1-1-1,0 0 0,0 0 1,0 1-1,0-1 1,0 0-1,0 1 1,0-1-1,0 1 1,0 0-1,0-1 1,0 1-1,0 0 0,0-1 1,0 1-1,0 0 1,-2 0-1,2 0-1,0-1-1,0 1 0,0 0 0,0 0 1,0 0-1,0 0 0,-1 0 0,1 0 1,0 0-1,0 0 0,0 0 0,0 0 1,0 1-1,0-1 0,0 0 0,0 1 1,0-1-1,0 1 0,0-1 0,0 1 1,0 0-1,0-1 0,0 1 0,1 0 1,-1 0-1,0-1 0,0 1 0,1 0 1,-1 0-1,1 0 0,-1 0 0,1 0 1,-1 0-1,1 0 0,-1 0 0,1 0 1,0 0-1,-1 0 0,1 0 0,0 1 1,0-1-1,0 0 0,0 0 1,0 0-1,0 0 0,0 0 0,1 0 1,-1 0-1,0 0 0,0 0 0,1 0 1,-1 0-1,2 2 0,-2-2-1,0 1 1,1-1-1,-1 0 0,1 0 0,0 0 0,-1 1 1,1-1-1,0 0 0,0 0 0,-1 0 0,1 0 1,0 0-1,0 0 0,0-1 0,0 1 1,0 0-1,1 0 0,-1-1 0,0 1 0,0 0 1,0-1-1,1 0 0,-1 1 0,0-1 1,0 0-1,1 1 0,-1-1 0,0 0 0,1 0 1,-1 0-1,0 0 0,1 0 0,-1 0 1,0-1-1,1 1 0,-1 0 0,0-1 0,0 1 1,1-1-1,-1 1 0,0-1 0,0 1 0,0-1 1,0 0-1,0 0 0,0 0 0,0 0 1,0 0-1,2-1 0,-2 0 5,1 1 1,-1 0-1,0 0 0,1-1 1,-1 1-1,0-1 1,0 1-1,0-1 0,0 0 1,0 1-1,0-1 0,-1 0 1,1 0-1,-1 1 1,1-1-1,-1 0 0,1 0 1,-1 0-1,0 0 0,0 0 1,0 1-1,0-1 1,0 0-1,-1 0 0,1 0 1,0 0-1,-1 0 0,1 1 1,-1-1-1,0 0 1,0 0-1,0 1 0,0-1 1,0 1-1,0-1 0,0 0 1,0 1-1,0 0 0,-1-1 1,1 1-1,-1 0 1,1 0-1,-1 0 0,1 0 1,-1 0-1,0 0 0,1 0 1,-3 0-1,2 0-3,1 0-1,-1 0 1,1 0 0,-1 0-1,1 1 1,-1-1-1,0 0 1,1 1 0,-1-1-1,0 1 1,1 0 0,-1 0-1,0 0 1,0 0-1,1 0 1,-1 0 0,0 0-1,1 0 1,-1 0-1,0 1 1,1-1 0,-1 1-1,0 0 1,1-1 0,-1 1-1,1 0 1,-1 0-1,1 0 1,-1 0 0,1 0-1,0 0 1,0 0-1,-1 0 1,1 1 0,0-1-1,0 0 1,0 1 0,0-1-1,0 1 1,1-1-1,-1 1 1,0 0 0,1-1-1,-1 1 1,1 0-1,0-1 1,-1 1 0,1 0-1,0-1 1,0 1 0,0 3-1,0-3-3,1 0 0,-1-1 1,0 1-1,1 0 0,-1-1 0,1 1 0,0 0 0,-1-1 1,1 1-1,0-1 0,0 1 0,0-1 0,0 0 0,0 1 1,0-1-1,1 0 0,-1 0 0,0 1 0,1-1 0,-1 0 0,0 0 1,1-1-1,-1 1 0,1 0 0,0 0 0,-1-1 0,1 1 1,0-1-1,-1 1 0,1-1 0,0 0 0,-1 0 0,1 0 1,3 0-1,-4 0 3,1 0 1,-1 0 0,1 0 0,-1 0-1,1 0 1,-1 0 0,1-1-1,-1 1 1,0 0 0,1-1-1,-1 1 1,1-1 0,-1 0 0,0 1-1,0-1 1,1 0 0,-1 0-1,0 0 1,0 0 0,0 0-1,0 0 1,0 0 0,0 0 0,0 0-1,0-1 1,0 1 0,-1 0-1,1 0 1,0-1 0,-1 1-1,1-1 1,-1 1 0,0 0 0,1-1-1,-1 1 1,0-1 0,0 1-1,0-1 1,0 1 0,0-3-1,-1 3 0,1 0-1,0 0 1,0 0-1,-1 0 0,1 0 1,0 0-1,-1 1 0,1-1 1,-1 0-1,1 0 0,-1 0 1,0 1-1,1-1 1,-1 0-1,0 1 0,1-1 1,-1 1-1,0-1 0,0 1 1,0-1-1,0 1 0,1-1 1,-1 1-1,0 0 1,0-1-1,0 1 0,0 0 1,0 0-1,0 0 0,0 0 1,0-1-1,0 2 1,0-1-1,0 0 0,0 0 1,0 0-1,1 0 0,-1 0 1,0 1-1,0-1 0,0 0 1,0 1-1,0-1 1,0 1-1,1-1 0,-1 1 1,-1 0-1,-3 2-6,0-1 0,1 1 0,-1 0 0,1 0 0,0 0 0,0 0 0,-4 5 0,6-7 6,1 0 0,0 1 1,0-1-1,0 1 0,0-1 1,0 1-1,0-1 0,0 1 1,1 0-1,-1-1 0,0 1 0,1 0 1,-1 0-1,1-1 0,0 1 1,0 0-1,0 0 0,0 0 1,0 0-1,0-1 0,0 1 1,0 0-1,1 0 0,-1 0 1,1-1-1,1 4 0,-1-4-144,0 0-1,1 1 1,-1-1 0,0 0 0,1 0-1,-1 0 1,1 0 0,0 0-1,-1-1 1,1 1 0,0 0-1,0-1 1,-1 1 0,1-1-1,0 0 1,0 1 0,0-1-1,-1 0 1,1 0 0,0 0 0,0-1-1,0 1 1,0 0 0,-1-1-1,1 1 1,2-1 0,14-4-1234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8.620"/>
    </inkml:context>
    <inkml:brush xml:id="br0">
      <inkml:brushProperty name="width" value="0.1" units="cm"/>
      <inkml:brushProperty name="height" value="0.1" units="cm"/>
      <inkml:brushProperty name="color" value="#CC0066"/>
    </inkml:brush>
  </inkml:definitions>
  <inkml:trace contextRef="#ctx0" brushRef="#br0">72 8 1144,'0'0'143,"-1"-1"1,1 1-1,0-1 0,-1 1 0,1-1 1,-1 1-1,1-1 0,-1 1 0,1-1 1,-1 1-1,1 0 0,-1-1 0,1 1 0,-1 0 1,0-1-1,1 1 0,-1 0 0,1 0 1,-1 0-1,0-1 0,1 1 0,-1 0 0,0 0 1,1 0-1,-1 0 0,0 0 0,1 0 1,-1 1-1,0-1 0,1 0 0,-1 0 1,0 0-1,1 0 0,-1 1 0,1-1 0,-1 0 1,1 1-1,-1-1 0,0 1 0,1-1 1,-1 0-1,1 1 0,-1 0 0,0 0-44,-1-1-1,1 1 0,0-1 0,0 1 1,-1 0-1,1 0 0,0 0 0,0 0 1,0 0-1,0 0 0,0 0 0,0 0 1,0 0-1,1 0 0,-1 0 1,0 1-1,1-1 0,-1 0 0,1 0 1,-1 1-1,1-1 0,-1 1 0,1-1 1,0 0-1,0 1 0,0 1 0,12 13 599,-6-16 544,-5-10-518,-1 9-716,-1 1 1,1-1-1,0 1 0,0-1 0,0 1 1,-1-1-1,1 1 0,0-1 0,-1 1 1,1-1-1,0 1 0,-1 0 0,1-1 1,-1 1-1,1-1 0,-1 1 0,1 0 1,-1 0-1,1-1 0,-1 1 0,1 0 1,-1 0-1,1-1 0,-1 1 0,1 0 1,-1 0-1,1 0 0,-1 0 0,1 0 1,-1 0-1,0 0 0,1 0 0,-1 0 1,1 0-1,-1 0 0,1 0 0,-1 0 1,1 1-1,-1-1 0,1 0 0,-1 0 1,1 1-1,-1-1 0,1 0 0,-1 1 1,1-1-1,-1 0 0,1 1 0,-1-1 1,1 1-1,0-1 0,-1 0 0,1 1 0,0-1 1,0 1-1,-1-1 0,1 2 0,-2 0 18,0 0 0,0 0 0,0 0 0,1 0 0,-1 0 0,1 0 0,-1 1 0,1-1 0,0 1 0,0-1-1,0 1 1,-1 3 0,3-7-2,-1-1 0,0 1 0,0-1 0,1 1 1,-1-1-1,1 1 0,-1-1 0,1 1 0,-1 0 0,1-1 0,0 1 0,0 0 0,0-1 0,0 1 0,0 0 0,0 0 0,0 0 0,0 0 0,0 0 0,0 0 1,1 0-1,-1 0 0,0 1 0,1-1 0,-1 0 0,1 1 0,-1-1 0,1 1 0,-1 0 0,1-1 0,-1 1 0,1 0 0,-1 0 0,1 0 0,-1 0 0,1 0 1,-1 0-1,1 0 0,-1 1 0,1-1 0,-1 0 0,1 1 0,-1-1 0,1 1 0,-1 0 0,0-1 0,1 1 0,-1 0 0,0 0 0,0 0 0,0 0 0,1 0 1,-1 0-1,0 0 0,0 1 0,0-1 0,1 2 0,-2-4-6,-1 0 0,1 0 0,0 0 0,-1 0 0,1 0 0,-1 0 0,0-1 0,1 1 0,-1 0 0,1 1 0,-1-1 0,0 0 0,0 0 0,0 0 0,0 0 0,0 1 0,1-1 0,-1 0 0,0 1 0,-1-1 0,1 0 0,0 1 0,0 0 0,0-1 0,0 1 0,0 0 0,0-1-1,-1 1 1,-1 0 0,2 0-4,0 1-1,0-1 0,-1 1 0,1 0 0,0-1 0,0 1 1,0 0-1,0 0 0,0 0 0,0 0 0,0 0 0,0 0 0,0 0 1,0 0-1,1 0 0,-1 0 0,0 0 0,1 0 0,-2 3 1,2-3-9,-1 1 1,1-1 0,-1 0 0,1 0-1,0 1 1,0-1 0,-1 0-1,1 1 1,0-1 0,0 0 0,0 1-1,0-1 1,1 0 0,-1 1 0,0-1-1,0 0 1,1 1 0,-1-1 0,1 0-1,0 2 1,0-2-2,0-1-1,0 1 1,0 0 0,0 0 0,0-1-1,1 1 1,-1-1 0,0 1-1,0-1 1,0 1 0,1-1 0,-1 0-1,0 0 1,0 0 0,1 1-1,-1-1 1,0 0 0,1-1 0,-1 1-1,0 0 1,0 0 0,1 0-1,-1-1 1,0 1 0,0-1 0,0 1-1,1-1 1,0 0 0,0 0 4,0 0 0,0 0 0,0 0 1,-1 0-1,1 0 0,0 0 0,-1-1 1,1 1-1,-1-1 0,1 1 0,-1-1 0,0 1 1,1-1-1,-1 0 0,0 0 0,0 0 1,0 1-1,-1-1 0,1 0 0,0 0 0,-1 0 1,1 0-1,-1 0 0,0-1 0,1 1 1,-1 0-1,0 0 0,0 0 0,-1 0 1,1 0-1,0 0 0,-1 0 0,1 0 0,-2-3 1,2 4-4,-1-1 0,1 1 0,-1 0 0,1 0 0,-1 0 0,0 0 1,1 0-1,-1 0 0,0 0 0,0 0 0,1 0 0,-1 1 0,0-1 1,0 0-1,0 0 0,0 1 0,0-1 0,0 0 0,0 1 0,0-1 1,-1 1-1,0-1 0,0 1-4,1 0 0,-1 1 0,1-1 0,-1 0 0,1 0 0,-1 1 1,1-1-1,-1 1 0,1 0 0,0-1 0,-1 1 0,1 0 0,0 0 0,-1 0 0,1 0 1,0 0-1,0 0 0,0 0 0,0 0 0,0 0 0,0 1 0,0-1 0,0 2 0,-1-2 1,1 1-1,0 0 0,-1-1 0,1 1 1,0 0-1,0 0 0,0 0 0,1 0 1,-1 0-1,0 0 0,1 0 0,-1 0 1,1 0-1,0 0 0,0 1 0,0-1 1,0 0-1,0 0 0,0 0 0,0 0 1,1 0-1,-1 0 0,1 1 0,0-1 1,-1 0-1,1 0 0,0-1 0,0 1 1,0 0-1,1 0 0,1 2 0,-3-3 1,1-1 0,0 1-1,0 0 1,0-1-1,0 1 1,0 0 0,1-1-1,-1 1 1,0-1 0,0 0-1,0 1 1,0-1 0,1 0-1,-1 0 1,0 0-1,0 0 1,0 0 0,1 0-1,-1 0 1,0 0 0,2-1-1,-1 1 4,0-1-1,1 0 0,-1-1 1,0 1-1,0 0 0,0 0 1,0-1-1,0 0 0,0 1 1,0-1-1,-1 0 0,1 0 1,-1 0-1,3-3 0,-3 3 4,0 0-1,0-1 1,0 1-1,0 0 0,0 0 1,0-1-1,-1 1 1,1 0-1,-1-1 0,0 1 1,1-1-1,-1 1 0,0 0 1,-1-1-1,1 1 1,0-1-1,-1 1 0,1 0 1,-2-4-1,2 5-5,-1 0 0,0 0 0,1 0-1,-1 0 1,0 0 0,1 0 0,-1 0 0,0 0 0,0 0-1,0 0 1,0 0 0,0 1 0,0-1 0,0 0 0,0 1-1,0-1 1,0 0 0,-1 1 0,1 0 0,0-1 0,0 1-1,0 0 1,-1-1 0,1 1 0,0 0 0,0 0 0,-1 0-1,1 0 1,0 0 0,0 0 0,-1 1 0,1-1 0,0 0-1,0 1 1,-1-1 0,1 1 0,0-1 0,-2 2-1,3-2-6,-1 0-1,0 0 0,1 1 0,-1-1 1,1 0-1,-1 1 0,1-1 0,-1 1 1,1-1-1,-1 0 0,1 1 0,-1-1 1,1 1-1,0-1 0,-1 1 0,1-1 1,-1 1-1,1 0 0,0-1 0,0 1 1,-1-1-1,1 1 0,0 0 0,0-1 1,0 1-1,0 0 0,0-1 0,0 1 1,0 0-1,0-1 0,0 1 0,0 0 1,0-1-1,0 1 0,0 0 0,1-1 1,-1 1-1,0-1 0,1 2 0,0 1 55,1-1-1,0 0 1,-1 1-1,1-1 1,0 0-1,0 0 1,0 0-1,0 0 1,0-1-1,4 3 0,-5-3-75,0 0-1,1 0 1,-1 0-1,0-1 0,1 1 1,-1 0-1,1-1 1,-1 1-1,1-1 0,-1 0 1,1 1-1,0-1 1,-1 0-1,1 0 0,-1 0 1,1 0-1,1 0 0,-2-1-73,0 0 0,0 1-1,0-1 1,-1 0-1,1 1 1,0-1-1,-1 0 1,1 0-1,-1 0 1,1 0-1,-1 1 1,1-1-1,-1 0 1,0 0-1,1 0 1,-1 0-1,0 0 1,0 0-1,0 0 1,1 0-1,-1 0 1,0 0-1,0 0 1,-1 0 0,1 0-1,0 0 1,0 0-1,0 0 1,-1 0-1,1 0 1,0 0-1,-1-1 1,-1-6-886</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32.287"/>
    </inkml:context>
    <inkml:brush xml:id="br0">
      <inkml:brushProperty name="width" value="0.1" units="cm"/>
      <inkml:brushProperty name="height" value="0.1" units="cm"/>
      <inkml:brushProperty name="color" value="#CC0066"/>
    </inkml:brush>
  </inkml:definitions>
  <inkml:trace contextRef="#ctx0" brushRef="#br0">115 93 816,'-1'-1'286,"-1"0"0,1 1 0,-1-1 0,1 0 0,0 0-1,-1 0 1,1 0 0,0 0 0,0 0 0,0 0 0,0-1 0,0 1 0,0 0 0,0-1-1,-1-1 1,2 1-139,0 0 0,-1 1 0,1-1 0,0 0 0,0 0 0,1 0 0,-1 0 0,0 1 0,1-1 0,-1 0 0,1 0 0,-1 0 0,1 1 0,0-1 0,1-2 0,6-25 1604,-8 28-1733,0 1 1,0 0-1,-1-1 0,1 1 1,0 0-1,0 0 1,-1-1-1,1 1 1,0 0-1,0 0 0,-1 0 1,1-1-1,0 1 1,-1 0-1,1 0 1,0 0-1,-1 0 0,1 0 1,0 0-1,-1 0 1,1 0-1,0-1 1,-1 1-1,1 0 0,0 1 1,-1-1-1,1 0 1,0 0-1,-1 0 1,1 0-1,-1 0 0,1 0 1,0 0-1,0 0 1,-1 1-1,1-1 0,0 0 1,-1 0-1,1 0 1,0 1-1,0-1 1,-1 0-1,1 0 0,0 1 1,0-1-1,-1 0 1,1 0-1,0 1 1,0-1-1,0 0 0,0 1 1,-17 13 403,-8 32 584,24-45-962,1 0 1,-1 0-1,1 1 1,-1-1-1,1 0 1,0 0 0,0 1-1,0-1 1,0 0-1,0 1 1,0-1-1,0 0 1,0 1-1,0-1 1,1 2-1,-1-2-27,1-1-1,-1 1 0,1-1 0,0 1 0,-1-1 0,1 0 0,0 1 1,-1-1-1,1 0 0,0 1 0,0-1 0,-1 0 0,1 0 1,0 0-1,0 1 0,-1-1 0,1 0 0,0 0 0,0 0 0,-1 0 1,1 0-1,0-1 0,0 1 0,-1 0 0,1 0 0,0 0 1,0-1-1,-1 1 0,1 0 0,0-1 0,2 0 25,0-1-1,0 1 1,0-1-1,0 0 1,0 0-1,-1 0 1,1 0-1,-1 0 1,0 0-1,1-1 1,-1 1 0,0-1-1,0 0 1,-1 1-1,1-1 1,0 0-1,-1 0 1,0 0-1,0 0 1,1-4-1,-1 6-30,-1 0 0,0 0 0,0-1 0,1 1-1,-1 0 1,0-1 0,0 1 0,0 0 0,0-1-1,-1 1 1,1 0 0,0-1 0,0 1 0,-1 0-1,1 0 1,-1-1 0,1 1 0,-1 0 0,0 0 0,1 0-1,-1-1 1,0 1 0,0 0 0,0 0 0,0 0-1,0 1 1,0-1 0,0 0 0,0 0 0,0 0-1,0 1 1,0-1 0,-1 1 0,1-1 0,0 1-1,0-1 1,-1 1 0,1 0 0,0-1 0,-1 1-1,1 0 1,0 0 0,-1 0 0,1 0 0,0 0 0,-1 0-1,1 1 1,0-1 0,-2 1 0,0 0-7,0 0 0,1 0 1,-1 0-1,0 0 0,1 1 1,-1-1-1,1 1 0,0 0 1,-1-1-1,1 1 0,0 0 1,0 0-1,0 1 0,1-1 1,-1 0-1,-2 4 0,3-5 0,1 0 0,-1 0 0,0 0-1,0 0 1,1 0 0,-1 1-1,0-1 1,1 0 0,-1 0 0,1 1-1,0-1 1,-1 0 0,1 0 0,0 1-1,0-1 1,0 0 0,0 1-1,0-1 1,0 1 0,0-1 0,0 0-1,0 1 1,1-1 0,-1 0-1,0 0 1,1 1 0,0-1 0,-1 0-1,1 0 1,0 0 0,-1 0 0,1 1-1,0-1 1,0 0 0,2 1-1,-1-1 6,1 0 0,-1-1 0,1 1 0,-1-1-1,1 0 1,-1 0 0,1 0 0,0 0-1,-1 0 1,1 0 0,-1-1 0,1 1 0,-1-1-1,1 0 1,-1 0 0,1 0 0,-1 0-1,0 0 1,0 0 0,3-2 0,-2 1 2,0 1-1,-1-1 1,1 1 0,-1-1-1,1 0 1,-1 0 0,0 0-1,0 0 1,0-1 0,0 1-1,0 0 1,0-1 0,0 0-1,-1 1 1,0-1 0,3-5 0,-5 7-2,1 0 0,0 0 0,0-1 0,-1 1 0,1 0 1,-1 0-1,1 0 0,-1 0 0,1 0 0,-1 0 0,0 0 1,1 0-1,-1 0 0,0 0 0,0 1 0,0-1 0,0 0 1,0 0-1,0 1 0,0-1 0,0 1 0,0-1 1,0 1-1,0-1 0,0 1 0,0-1 0,0 1 0,0 0 1,-1 0-1,1 0 0,0 0 0,0-1 0,0 2 0,-1-1 1,1 0-1,0 0 0,0 0 0,-2 1 0,-3-1 19,0 0 0,0 1 0,0 0 0,0 0 1,0 0-1,-7 4 0,9-3-28,0 1 1,1-1-1,-1 1 1,1 0-1,0 0 0,0 1 1,0-1-1,1 1 1,-1-1-1,1 1 1,-1 0-1,1 0 1,1 0-1,-1 0 1,0 0-1,-1 8 1,3-11-1,-1 1 0,1 0 1,0 0-1,-1-1 0,1 1 1,0 0-1,0 0 1,0-1-1,0 1 0,0 0 1,1-1-1,-1 1 0,1 0 1,-1 0-1,1-1 0,-1 1 1,1-1-1,0 1 0,0-1 1,0 1-1,0-1 1,0 1-1,0-1 0,0 0 1,0 1-1,0-1 0,1 0 1,-1 0-1,0 0 0,1 0 1,-1 0-1,1 0 0,0-1 1,-1 1-1,1 0 0,-1-1 1,1 1-1,0-1 1,0 1-1,-1-1 0,1 0 1,0 0-1,3 0 0,1-1 7,0 0-1,-1-1 0,1 1 0,0-1 0,-1 0 1,1-1-1,-1 1 0,0-1 0,1 0 0,-2-1 1,1 1-1,0-1 0,-1 0 0,1 0 1,-1 0-1,0-1 0,0 0 0,-1 1 0,0-1 1,0 0-1,0-1 0,4-10 0,-7 14-2,0-1-1,0 1 0,-1 0 1,1-1-1,-1 1 1,0 0-1,0 0 0,1-1 1,-1 1-1,-1 0 0,1 0 1,0 0-1,-1 0 1,1 0-1,-1 1 0,1-1 1,-1 0-1,0 1 0,1-1 1,-1 1-1,0-1 1,0 1-1,0 0 0,-1 0 1,1 0-1,0 0 0,0 0 1,0 1-1,-1-1 1,1 1-1,0-1 0,-1 1 1,1 0-1,0 0 0,-4 0 1,3 0-7,0 0 0,1 0 0,-1 0 1,0 0-1,0 0 0,0 1 0,0-1 1,1 1-1,-1 0 0,0 0 0,0 0 1,1 0-1,-4 2 0,5-2 2,0 0-1,-1 0 1,1 0-1,0 0 1,0 1-1,0-1 1,0 0 0,1 0-1,-1 1 1,0-1-1,0 0 1,1 1-1,-1-1 1,1 1-1,-1-1 1,1 1 0,0-1-1,-1 1 1,1-1-1,0 1 1,0-1-1,0 1 1,0-1 0,0 1-1,1 2 1,1-1 2,-1-1 0,0 1 0,1-1 0,0 0 0,-1 0 0,1 0 0,0 0 0,0 0 0,0 0 0,1 0 0,-1 0 0,0-1 0,1 1 0,-1-1 0,1 0 0,-1 0 0,1 0 0,0 0 1,-1 0-1,1 0 0,0-1 0,0 1 0,-1-1 0,6 0 0,-6 1 5,1-1 0,-1 1-1,1-1 1,-1 0 0,1 0 0,-1 0 0,1 0 0,-1 0 0,1 0 0,0-1 0,-1 0 0,0 1-1,1-1 1,-1 0 0,1 0 0,-1 0 0,0 0 0,0-1 0,1 1 0,-1 0 0,0-1 0,0 0-1,-1 1 1,1-1 0,0 0 0,3-4 0,-5 5-3,0-1 0,0 1 0,0 0 0,0 0-1,0 0 1,0-1 0,0 1 0,0 0 0,0 0 0,0 0 0,-1-1 0,1 1-1,0 0 1,-1 0 0,1 0 0,-1 0 0,1 0 0,-1 0 0,0 0 0,1 0-1,-1 0 1,0 0 0,0 0 0,0 0 0,1 0 0,-1 1 0,0-1 0,0 0-1,0 1 1,-1-1 0,1 0 0,0 1 0,0 0 0,0-1 0,0 1 0,0 0-1,-1-1 1,1 1 0,0 0 0,0 0 0,0 0 0,-1 0 0,0 0 0,-3-1-7,-1 1 0,1 0 1,-1 0-1,1 0 1,0 0-1,-1 1 1,1 0-1,-9 2 0,-30 25-18,42-27 10,0 1 0,0-1 1,0 0-1,1 1 0,-1-1 0,1 1 0,-1-1 0,1 1 1,-1 0-1,1 0 0,0-1 0,0 1 0,0 0 1,0 0-1,0 0 0,0 0 0,1 0 0,-1 1 0,1-1 1,-1 0-1,1 3 0,9 2-1610,3-7 959</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47.561"/>
    </inkml:context>
    <inkml:brush xml:id="br0">
      <inkml:brushProperty name="width" value="0.1" units="cm"/>
      <inkml:brushProperty name="height" value="0.1" units="cm"/>
      <inkml:brushProperty name="color" value="#CC0066"/>
    </inkml:brush>
  </inkml:definitions>
  <inkml:trace contextRef="#ctx0" brushRef="#br0">24 22 1600,'-2'0'335,"1"0"-1,-1 0 1,1 0-1,-1 0 0,1 1 1,-1-1-1,1 1 1,-1-1-1,1 1 1,0 0-1,-1-1 0,1 1 1,0 0-1,-2 1 1,17-13 4410,-16 13-4646,1 1-1,0-1 1,-1 0-1,1 1 0,0-1 1,1 1-1,-1 0 0,0-1 1,1 1-1,-1 0 0,1-1 1,0 1-1,0 0 0,0 4 1,0-6-95,0 0 0,0 0 0,0-1 1,0 1-1,0 0 0,0 0 0,0-1 1,1 1-1,-1 0 0,0 0 0,0-1 1,1 1-1,-1 0 0,0 0 0,1-1 0,-1 1 1,1-1-1,-1 1 0,1 0 0,-1-1 1,1 1-1,-1-1 0,1 1 0,0-1 1,-1 1-1,1-1 0,0 0 0,-1 1 0,1-1 1,0 0-1,0 1 0,-1-1 0,1 0 1,0 0-1,0 0 0,-1 0 0,1 0 1,0 1-1,0-2 0,-1 1 0,1 0 1,0 0-1,0 0 0,0 0 0,-1 0 0,1-1 1,0 1-1,-1 0 0,1-1 0,0 1 1,0 0-1,-1-1 0,1 1 0,-1-1 1,2 0-1,-1 1 25,-1-1 0,1 1 0,0-1 0,0 1 0,0-1 0,0 1 0,0-1 1,-1 0-1,1 0 0,0 1 0,-1-1 0,1 0 0,0 0 0,-1 0 0,1 0 0,-1 0 0,1 1 1,-1-1-1,0 0 0,1 0 0,-1 0 0,0 0 0,0 0 0,0 0 0,0 0 0,0-1 0,0 1 1,0 0-1,0 0 0,0 0 0,0 0 0,-1-1 0,-10-4 407,-8 18-156,17-11-275,1 0-1,0 0 1,0 1-1,0-1 1,0 0-1,0 1 1,0-1-1,0 0 1,1 1-1,-1-1 1,1 1-1,-1 0 1,1-1-1,-1 1 1,1-1-1,0 1 1,0 0-1,-1-1 1,1 1-1,0 0 1,1-1-1,-1 1 1,1 2-1,-1-3 0,1 0-1,-1 0 1,1 0-1,0 0 1,-1 0-1,1-1 0,0 1 1,0 0-1,0-1 1,0 1-1,-1 0 1,1-1-1,0 1 0,0-1 1,0 1-1,0-1 1,0 0-1,0 1 1,0-1-1,0 0 0,0 0 1,1 0-1,-1 0 1,0 0-1,0 0 1,0 0-1,0 0 1,0 0-1,0 0 0,0-1 1,0 1-1,0 0 1,0-1-1,0 1 1,0-1-1,0 1 0,1-1 1,1-1 29,0-1-1,0 1 1,-1-1-1,1 0 1,-1 1 0,1-1-1,-1 0 1,0 0 0,0-1-1,0 1 1,-1 0 0,1-1-1,-1 1 1,0-1 0,2-5-1,-3 6-18,1 1-1,-1 0 0,1-1 0,-1 1 0,0-1 1,0 1-1,0 0 0,0-1 0,-1 1 0,1-1 1,-1-2-1,0 4 0,1 0 0,0 1 0,-1-1 0,1 0 0,-1 0 0,1 0 0,-1 1 0,0-1 0,1 0 0,-1 1 0,0-1 0,1 0 0,-1 1 0,0-1 0,0 1 0,0-1 0,0 1 0,1 0 0,-1-1 0,0 1 0,0 0-1,0-1 1,0 1 0,0 0 0,0 0 0,0 0 0,0 0 0,-1 0 0,1 0-9,-1 1 0,1-1-1,0 0 1,-1 1 0,1-1-1,-1 1 1,1 0 0,0-1-1,0 1 1,-1 0 0,1 0-1,0 0 1,0 0-1,0 0 1,0 0 0,0 0-1,0 0 1,0 0 0,0 0-1,0 1 1,1-1 0,-1 0-1,0 1 1,1-1 0,-1 1-1,1-1 1,0 0 0,-1 1-1,1-1 1,0 1-1,0-1 1,0 1 0,0-1-1,0 1 1,0-1 0,0 1-1,1-1 1,-1 1 0,1 1-1,-1-2-3,0 0-1,1 1 0,-1-1 0,0 0 0,1 1 1,-1-1-1,1 0 0,0 0 0,-1 1 0,1-1 1,0 0-1,0 0 0,0 0 0,0 0 0,0 0 1,0 0-1,0 0 0,0 0 0,0 0 1,0-1-1,0 1 0,1 0 0,-1-1 0,0 1 1,0-1-1,1 1 0,-1-1 0,0 0 0,1 0 1,-1 1-1,1-1 0,-1 0 0,0 0 1,1 0-1,-1 0 0,1-1 0,-1 1 0,0 0 1,1-1-1,-1 1 0,0 0 0,0-1 0,1 0 1,-1 1-1,0-1 0,0 0 0,2-1 0,-2 2 7,0 0 0,0-1 0,0 1 0,0-1 0,1 1 0,-1-1 0,0 1 0,-1-1 0,1 1 0,0-1 0,0 0 0,0 0 0,0 0 0,0 1 0,-1-1 0,1 0 0,0 0 0,-1 0 0,1 0 0,-1 0 0,1 0 0,-1 0-1,1 0 1,-1 0 0,0 0 0,0-1 0,1 1 0,-1 0 0,0 0 0,0 0 0,0 0 0,0 0 0,0 0 0,0-1 0,-1 1 0,1 0 0,0 0 0,-1 0 0,1 0 0,0 0 0,-1 0 0,1 0 0,-1 0 0,0 0 0,1 0 0,-1 0-1,0 0 1,0 0 0,1 1 0,-1-1 0,0 0 0,0 0 0,0 1 0,0-1 0,0 1 0,0-1 0,0 1 0,0-1 0,-2 0 0,2 1-4,1-1-1,-2 0 1,1 1 0,0-1 0,0 1-1,0-1 1,0 1 0,0 0 0,0-1 0,0 1-1,-1 0 1,1 0 0,0 0 0,0 0-1,0 0 1,-1 0 0,1 0 0,0 0-1,0 0 1,0 1 0,0-1 0,0 0-1,-1 1 1,1-1 0,0 1 0,0-1-1,0 1 1,0 0 0,0-1 0,0 1 0,0 0-1,1 0 1,-1-1 0,0 1 0,0 0-1,0 0 1,1 0 0,-1 0 0,1 0-1,-1 0 1,1 0 0,-1 1 0,1-1-1,-1 0 1,1 0 0,0 0 0,0 0-1,0 0 1,-1 1 0,1-1 0,0 0 0,1 0-1,-1 0 1,0 1 0,0 0 0,1 0 7,-1 0 1,0 0 0,1-1 0,-1 1 0,1 0 0,-1-1-1,1 1 1,0 0 0,-1-1 0,1 1 0,0-1 0,0 1 0,0-1-1,1 1 1,-1-1 0,0 0 0,0 0 0,1 0 0,-1 1-1,1-1 1,-1 0 0,1-1 0,-1 1 0,1 0 0,0 0 0,-1-1-1,1 1 1,0-1 0,-1 1 0,1-1 0,0 0 0,0 0 0,-1 0-1,1 0 1,0 0 0,0 0 0,0 0 0,-1 0 0,1-1-1,0 1 1,-1-1 0,1 1 0,0-1 0,-1 0 0,3-1 0,-3 2 10,1-1 1,-1 1 0,1-1 0,-1 0 0,0 1 0,1-1 0,-1 0 0,0 0 0,0 0 0,0 0 0,0 0 0,0 0 0,0 0 0,0 0-1,0 0 1,0-1 0,0 1 0,0 0 0,-1 0 0,1-1 0,-1 1 0,1-1 0,-1 1 0,1-1 0,-1 1 0,0-1 0,0 1-1,0-1 1,0 1 0,0-1 0,0 1 0,0 0 0,0-1 0,0 1 0,-1-1 0,1 1 0,-1-1 0,1 1 0,-1-1 0,1 1 0,-1 0-1,0 0 1,0-1 0,0 1 0,0 0 0,0 0 0,0 0 0,0 0 0,0 0 0,0 0 0,0 0 0,-1 0 0,-1-1 0,2 1-21,-1 0 1,1 1-1,-1-1 1,0 0-1,1 1 1,-1-1 0,0 1-1,0-1 1,1 1-1,-1 0 1,0 0-1,0 0 1,0 0 0,1 0-1,-1 0 1,0 0-1,0 0 1,1 1 0,-1-1-1,0 1 1,1-1-1,-1 1 1,0 0-1,1 0 1,-1 0 0,1 0-1,-1 0 1,1 0-1,-1 0 1,1 0-1,-2 3 1,2-4-3,0 1 0,0 0 1,0 1-1,0-1 0,0 0 0,0 0 0,0 0 1,0 1-1,0-1 0,1 0 0,-1 1 0,0-1 1,1 1-1,-1-1 0,1 1 0,0-1 0,-1 1 0,1-1 1,0 1-1,0-1 0,0 1 0,0-1 0,0 1 1,1-1-1,-1 1 0,0-1 0,1 1 0,-1-1 1,1 1-1,-1-1 0,1 1 0,0-1 0,-1 0 1,1 1-1,1 0 0,-1-1 3,0 0 1,0-1-1,1 1 1,-1 0-1,0-1 1,0 1-1,0-1 1,1 0-1,-1 1 1,0-1-1,1 0 1,-1 0-1,0 0 1,1 0-1,-1 0 1,0 0-1,1 0 1,-1 0-1,0 0 1,0-1-1,1 1 1,-1 0-1,0-1 1,0 0-1,1 1 1,-1-1-1,0 1 1,0-1-1,0 0 1,0 0-1,0 0 1,0 0-1,0 0 1,1-1-1,0 0 4,-1 1-1,1 0 1,-1-1-1,0 1 1,0-1-1,1 0 1,-1 1 0,0-1-1,0 0 1,-1 1-1,1-1 1,0 0-1,-1 0 1,1 0-1,-1 0 1,1 0-1,-1 0 1,0 0 0,0 0-1,0 1 1,0-1-1,0 0 1,-1-3-1,1 4-3,0 0-1,0 0 1,-1 1 0,1-1-1,0 0 1,-1 1-1,1-1 1,-1 1-1,1-1 1,-1 0-1,1 1 1,-1-1 0,1 1-1,-1-1 1,1 1-1,-1-1 1,0 1-1,1 0 1,-1-1 0,0 1-1,1 0 1,-1-1-1,0 1 1,1 0-1,-1 0 1,0 0 0,0 0-1,1 0 1,-1 0-1,0 0 1,0 0-1,-1 0 1,2 0-95,-1 0 0,1 1 0,-1-1 0,1 0 0,0 1 0,-1-1 0,1 1 0,-1-1 0,1 1 0,0-1 0,-1 1 0,1-1 0,0 1 0,-1-1 0,1 1 0,0-1 0,0 1 1,0-1-1,0 1 0,-1 0 0,1-1 0,0 1 0,0-1 0,0 1 0,0 0 0,0-1 0,0 1 0,1-1 0,-1 1 0,0 0 0,0-1 0,0 1 0,0-1 0,1 1 0,-1-1 0,0 1 0,1-1 0,0 2 0,0 1-734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55.331"/>
    </inkml:context>
    <inkml:brush xml:id="br0">
      <inkml:brushProperty name="width" value="0.1" units="cm"/>
      <inkml:brushProperty name="height" value="0.1" units="cm"/>
      <inkml:brushProperty name="color" value="#CC0066"/>
    </inkml:brush>
  </inkml:definitions>
  <inkml:trace contextRef="#ctx0" brushRef="#br0">63 69 896,'0'-11'5307,"-2"-33"-1517,2 43-3726,-1 1-1,0-1 1,0 1 0,1-1 0,-1 1 0,0-1 0,0 1-1,0 0 1,0 0 0,0-1 0,0 1 0,1 0 0,-1 0 0,0 0-1,0 0 1,0 0 0,0 0 0,0 0 0,0 0 0,0 1-1,0-1 1,0 0 0,1 0 0,-1 1 0,0-1 0,0 1-1,0-1 1,1 0 0,-1 1 0,0 0 0,0-1 0,1 1-1,-1-1 1,0 1 0,1 0 0,-1 0 0,1-1 0,-1 1-1,0 1 1,0-1-32,0 0-1,1-1 0,-1 1 1,0 0-1,1 0 1,-1 0-1,0 0 0,1 0 1,-1 0-1,1 0 0,-1 0 1,1 1-1,0-1 1,0 0-1,-1 0 0,1 0 1,0 0-1,0 0 1,0 1-1,0-1 0,0 0 1,0 0-1,1 0 0,-1 0 1,0 1-1,0-1 1,1 0-1,-1 0 0,1 0 1,-1 0-1,1 0 0,0 0 1,-1 0-1,1 0 1,0 0-1,-1 0 0,1-1 1,0 1-1,0 0 1,0 0-1,1 0 0,0 0 6,0 0-1,0 0 0,0 0 1,0 0-1,0 0 0,1 0 1,-1-1-1,0 1 0,0-1 1,0 0-1,1 0 0,-1 0 1,0 0-1,0 0 0,1 0 1,-1 0-1,0-1 0,0 1 1,1-1-1,-1 0 0,0 1 1,0-1-1,0 0 0,2-1 1,-3 1-19,1 0 0,-1 0 0,0 0 0,1 0 0,-1 0 0,0-1 1,0 1-1,0 0 0,0 0 0,0-1 0,0 1 0,0-1 1,0 1-1,-1-1 0,1 1 0,0-1 0,-1 1 0,1-1 1,-1 0-1,0 1 0,0-1 0,1 0 0,-1 1 0,0-1 1,0 1-1,-1-1 0,1 0 0,0 1 0,0-1 0,-1 0 0,1 1 1,-1-1-1,0-1 0,0 2-5,1 0 0,0 1 0,-1-1 0,1 0-1,0 0 1,-1 1 0,1-1 0,-1 0 0,1 1 0,-1-1 0,1 1 0,-1-1 0,1 1 0,-1-1 0,0 1-1,1-1 1,-1 1 0,0-1 0,1 1 0,-1 0 0,0-1 0,0 1 0,1 0 0,-1 0 0,0 0-1,0 0 1,0-1 0,1 1 0,-2 0 0,-22 14 124,19-10-131,1 0 1,0 1-1,0-1 0,0 1 0,1 0 0,0 0 0,-3 7 0,5-10-4,0-1 0,0 1 0,1-1 0,-1 1 0,0-1 0,1 1 0,0 0-1,-1-1 1,1 1 0,0 0 0,0-1 0,0 1 0,0 0 0,0-1-1,0 1 1,1 0 0,-1-1 0,0 1 0,1-1 0,0 1 0,-1 0 0,1-1-1,0 1 1,-1-1 0,1 0 0,0 1 0,0-1 0,2 2 0,-2-3 6,1 1 0,0 0 0,-1-1 0,1 1 1,0-1-1,-1 1 0,1-1 0,0 0 0,0 0 1,-1 0-1,1 0 0,0 0 0,0 0 0,0-1 0,-1 1 1,1 0-1,0-1 0,-1 1 0,1-1 0,2-1 1,-2 1 7,0 1 1,0-1-1,0 0 1,-1 0-1,1 0 1,0 0-1,-1 0 1,1 0 0,-1 0-1,1 0 1,-1-1-1,1 1 1,-1 0-1,0-1 1,0 1 0,0-1-1,0 0 1,0 1-1,0-1 1,0 0-1,0 0 1,-1 1-1,1-1 1,-1 0 0,1 0-1,-1 0 1,0 0-1,1 0 1,-1 0-1,0 0 1,-1 0-1,1 0 1,0 1 0,0-1-1,-1 0 1,1 0-1,-1 0 1,0 0-1,1 0 1,-1 1-1,0-1 1,0 0 0,0 1-1,0-1 1,-1 1-1,1-1 1,0 1-1,-3-3 1,2 3-12,1 0-1,0-1 1,0 1 0,-1 0 0,1 0-1,-1 0 1,1 1 0,-1-1 0,1 0-1,-1 1 1,0-1 0,1 1 0,-1-1-1,0 1 1,1 0 0,-1-1 0,0 1-1,1 0 1,-1 0 0,0 0 0,0 1-1,1-1 1,-1 0 0,0 1 0,1-1-1,-1 1 1,0-1 0,1 1 0,-1 0-1,1-1 1,-1 1 0,1 0 0,0 0-1,-1 0 1,1 1 0,0-1 0,-1 0-1,1 0 1,0 1 0,0-1 0,0 0-1,0 1 1,1-1 0,-2 3 0,1-2 2,0-1 0,0 1 0,0-1 0,1 1 0,-1-1 0,0 1 0,1-1 0,-1 1 0,1 0 0,0-1 0,-1 1 0,1-1 0,0 1 0,0 0 0,0-1 0,0 1 0,1 0 0,-1-1 0,0 1 0,1 0 0,-1-1 0,1 1 0,-1-1 0,1 1 0,0-1 0,0 1 0,0-1 0,0 1 0,0-1 0,0 0 0,0 1 0,0-1 0,0 0 0,0 0 1,1 0-1,-1 0 0,0 0 0,1 0 0,-1-1 0,1 1 0,-1 0 0,1-1 0,2 1 0,-3 0-3,0-1 1,0 0 0,0 0 0,0 0-1,1 0 1,-1 0 0,0 0 0,0 0-1,0-1 1,0 1 0,1 0 0,-1-1-1,0 1 1,0 0 0,0-1 0,0 1-1,0-1 1,0 0 0,0 1 0,0-1-1,0 0 1,0 0 0,-1 0-1,1 0 1,0 1 0,0-1 0,-1 0-1,1 0 1,-1 0 0,1 0 0,-1-1-1,1 1 1,-1 0 0,1 0 0,-1 0-1,0 0 1,0 0 0,0-3 0,1 2 2,-1 0 1,0 0 0,0 0 0,0-1 0,0 1 0,0 0 0,0 0 0,0 0 0,-1 0 0,1 0-1,-1 0 1,0 0 0,0 0 0,1 0 0,-1 0 0,0 0 0,-1 0 0,1 0 0,0 1 0,-1-1 0,-1-2-1,1 3-7,1 0 0,-1 0 0,1 0 0,-1 1 0,1-1 0,-1 1 0,0-1 0,1 1 0,-1-1 0,0 1 0,0 0 0,1 0 0,-1 0-1,0 0 1,1 0 0,-1 0 0,0 0 0,0 1 0,1-1 0,-1 0 0,0 1 0,1 0 0,-1-1 0,1 1 0,-1 0 0,1 0-1,-1 0 1,1 0 0,0 0 0,-1 0 0,1 0 0,0 0 0,0 1 0,0-1 0,0 0 0,0 1 0,0-1 0,0 1 0,0-1-1,0 1 1,1 0 0,-1-1 0,1 1 0,-1 0 0,1-1 0,0 1 0,-1 0 0,1-1 0,0 1 0,0 0 0,0 0 0,1-1-1,-1 1 1,0 0 0,1-1 0,-1 1 0,1 0 0,-1-1 0,1 1 0,0-1 0,-1 1 0,1-1 0,0 1 0,0-1 0,0 1-1,1-1 1,-1 0 0,0 0 0,2 2 0,-1-2 3,-1 0 0,0 0 0,1 0 0,-1 0 1,1 0-1,0 0 0,-1 0 0,1-1 0,0 1 0,-1-1 0,1 1 0,0-1 0,0 1 0,0-1 0,-1 0 1,1 0-1,0 0 0,0 0 0,0 0 0,-1-1 0,1 1 0,0-1 0,0 1 0,-1-1 0,1 1 0,0-1 0,-1 0 1,1 0-1,1-1 0,0 0 41,-1 1 0,0-1 0,0 0 0,1-1 0,-1 1 0,-1 0 0,1 0 0,0-1 0,-1 1 0,1-1 0,-1 0 0,0 1 0,0-1 0,0 0 1,0 0-1,0 1 0,0-6 0,-1 7-33,1 1 0,-1-1 0,0 1 0,0-1 0,0 1 0,0-1 1,0 1-1,0-1 0,-1 1 0,1-1 0,0 1 0,0-1 0,0 1 1,0-1-1,0 1 0,-1-1 0,1 1 0,0-1 0,-1 1 0,1-1 0,0 1 1,-1 0-1,1-1 0,0 1 0,-1-1 0,1 1 0,-1 0 0,1 0 1,0-1-1,-1 1 0,1 0 0,-1 0 0,1-1 0,-1 1 0,1 0 0,-1 0 1,1 0-1,-1 0 0,0 0 0,-23 2 29,15-1-136,15 15-5861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03.793"/>
    </inkml:context>
    <inkml:brush xml:id="br0">
      <inkml:brushProperty name="width" value="0.1" units="cm"/>
      <inkml:brushProperty name="height" value="0.1" units="cm"/>
      <inkml:brushProperty name="color" value="#CC0066"/>
    </inkml:brush>
  </inkml:definitions>
  <inkml:trace contextRef="#ctx0" brushRef="#br0">87 20 1240,'0'-1'165,"0"0"0,1 1 1,-1-1-1,0 0 0,0 0 0,1 1 0,-1-1 0,0 0 0,0 1 0,0-1 1,0 0-1,0 0 0,0 1 0,0-1 0,0 0 0,0 0 0,0 1 0,-1-1 0,1 0 1,0 0-1,0 1 0,-1-2 0,-13 2 1995,11 1-1975,0 1 1,0 0-1,0-1 1,0 1-1,0 0 1,1 1-1,-1-1 1,-3 5-1,4-6-76,0 1-1,1 0 1,-1 0-1,1 0 1,0 0-1,-1 0 1,1 1-1,0-1 1,0 0-1,1 1 1,-1-1-1,0 0 1,1 1-1,-1-1 1,1 1-1,0-1 1,0 1-1,0-1 1,0 0-1,0 1 1,1-1-1,-1 1 1,1-1-1,1 5 1,1-9-31,-1 1-1,1-1 1,-1 0 0,1 0 0,-1 0-1,0 0 1,0-1 0,0 1 0,0-1-1,0 1 1,-1-1 0,2-3 0,-2 5-48,-1 0 1,1 0 0,-1 0 0,0 0-1,1 0 1,-1 0 0,0 0-1,0 0 1,0 0 0,0 0 0,0 0-1,0 0 1,0 0 0,0 0 0,0 0-1,0 0 1,-1 0 0,1 0-1,-1-2 1,0 3-8,1-1 0,-1 1 0,1 0 1,-1-1-1,1 1 0,-1 0 0,1-1 0,-1 1 0,0 0 0,1 0 0,-1 0 0,0 0 0,1 0 0,-1-1 0,1 1 0,-1 0 1,0 0-1,1 1 0,-1-1 0,0 0 0,1 0 0,-1 0 0,0 1 0,-3 0 41,1 0-1,-1 0 1,1 1 0,0-1-1,0 1 1,0 0-1,0 0 1,0 1-1,-4 2 1,6-4-52,0 0 0,1 0 0,-1 0 0,0 0 0,0 0-1,1 0 1,-1 0 0,1 0 0,-1 0 0,1 1 0,-1-1 0,1 0 0,0 0 0,-1 0 0,1 1-1,0-1 1,0 0 0,0 0 0,0 1 0,0-1 0,0 2 0,1-3 4,-1 1-1,0-1 1,1 1 0,-1 0-1,1-1 1,-1 1 0,1-1 0,-1 1-1,1-1 1,0 0 0,-1 1 0,1-1-1,0 1 1,-1-1 0,1 0 0,0 0-1,-1 1 1,1-1 0,0 0 0,-1 0-1,1 0 1,0 0 0,0 0 0,-1 0-1,1 0 1,0 0 0,0 0 0,-1 0-1,1 0 1,0 0 0,-1-1 0,1 1-1,0 0 1,-1 0 0,1-1 0,0 0-1,1-3 33,0 0 1,-1 0-1,0 0 0,0 0 0,0 0 0,-1-1 0,1 1 0,-1 0 0,0-1 1,-1-6-1,1 11-40,-1 0 0,1-1 1,-1 1-1,1 0 0,-1-1 0,0 1 1,1 0-1,-1 0 0,0-1 1,1 1-1,-1 0 0,1 0 0,-1 0 1,0 0-1,1 0 0,-1 0 1,0 0-1,1 0 0,-1 0 0,0 0 1,1 0-1,-1 0 0,0 1 1,1-1-1,-1 0 0,1 0 0,-1 1 1,0-1-1,1 0 0,-1 1 1,1-1-1,-1 1 0,1-1 0,-1 1 1,1-1-1,0 1 0,-1-1 1,1 1-1,0-1 0,-1 1 0,1-1 1,-1 2-1,0-1-7,1 0-1,-1 0 0,0 0 1,0 0-1,1 0 1,-1 0-1,0 0 1,1 0-1,-1 0 1,1 0-1,0 1 0,-1-1 1,1 0-1,0 0 1,0 0-1,0 1 1,0-1-1,0 0 1,0 0-1,0 1 1,0-1-1,0 0 0,0 0 1,1 0-1,-1 1 1,1-1-1,-1 0 1,1 0-1,-1 0 1,1 0-1,0 2 0,0-2 3,0 0-1,0 0 0,0 0 1,0 0-1,0 0 0,0 0 0,0 0 1,0-1-1,0 1 0,0 0 0,0 0 1,0-1-1,0 1 0,1-1 0,-1 1 1,0-1-1,1 1 0,-1-1 1,0 0-1,1 0 0,-1 0 0,0 0 1,1 0-1,-1 0 0,0 0 0,1 0 1,-1 0-1,2-1 0,-1 0 4,0 0 0,0 0-1,0-1 1,-1 1 0,1-1-1,-1 1 1,1-1 0,-1 1-1,0-1 1,1 0 0,-1 0 0,0 1-1,0-1 1,0 0 0,1-4-1,-1 3 3,0 1 0,0-1 0,-1 0 1,1 0-1,-1 0 0,1 1 0,-1-1 0,0 0 0,0 0 0,-1 0 0,0-5 0,1 7-6,0 0 1,0 0-1,-1 1 1,1-1-1,-1 0 1,1 0-1,0 0 0,-1 0 1,1 1-1,-1-1 1,0 0-1,1 1 1,-1-1-1,0 0 0,1 1 1,-1-1-1,0 1 1,0-1-1,1 1 1,-1-1-1,0 1 0,0-1 1,0 1-1,0 0 1,0-1-1,0 1 0,1 0 1,-1 0-1,0 0 1,0 0-1,0 0 1,0 0-1,-2 0 1,1 1 0,0 0 0,1 0 0,-1 0 0,0 0 0,0 0 0,1 1 0,-1-1 0,0 1 0,1-1 0,0 1 0,-1-1 0,1 1 0,0 0 0,0 0 1,0 0-1,0 0 0,0-1 0,0 1 0,0 0 0,1 0 0,-1 1 0,1-1 0,-1 0 0,1 0 0,0 0 0,0 3 0,0-3 5,-1 0-1,1 0 0,0 0 1,0 0-1,-1 0 0,1 0 1,1 0-1,-1 0 1,0 0-1,1 0 0,-1 0 1,1 0-1,-1 0 0,1 0 1,0 0-1,0 0 0,0-1 1,0 1-1,0 0 0,0 0 1,0-1-1,1 1 0,-1-1 1,0 1-1,1-1 1,0 0-1,-1 0 0,3 2 1,-3-3-5,0 0 1,0 1-1,0-1 1,0 0-1,1 0 1,-1 0 0,0 0-1,0 0 1,0 0-1,0 0 1,0 0-1,0 0 1,0-1 0,0 1-1,0 0 1,0-1-1,0 1 1,0-1-1,0 1 1,0-1-1,0 0 1,0 1 0,0-1-1,0 0 1,-1 1-1,1-1 1,0 0-1,-1 0 1,1 0 0,0 0-1,-1 0 1,1 0-1,-1 0 1,1 0-1,-1 0 1,0 0 0,1 0-1,-1 0 1,0 0-1,0 0 1,0 0-1,0-2 1,1 0 18,-1 0-1,0 0 1,0 1 0,0-1-1,0 0 1,-1 0 0,1 1-1,-1-1 1,1 0-1,-1 1 1,0-1 0,0 0-1,0 1 1,-1 0 0,1-1-1,-3-3 1,3 5-19,1 1 1,-1-1-1,0 0 0,1 1 0,-1-1 1,0 1-1,0-1 0,1 1 0,-1-1 1,0 1-1,0 0 0,0-1 0,0 1 1,1 0-1,-1 0 0,0-1 0,0 1 1,0 0-1,0 0 0,0 0 0,0 0 1,0 0-1,0 0 0,0 0 1,1 1-1,-1-1 0,0 0 0,0 0 1,0 1-1,0-1 0,0 1 0,1-1 1,-1 1-1,0-1 0,0 1 0,1-1 1,-1 1-1,0-1 0,1 1 0,-1 0 1,0 0-1,1-1 0,-1 1 0,1 0 1,-1 1-1,0-1-5,0 0 0,1 1 0,-1-1 0,0 1-1,1-1 1,-1 1 0,1-1 0,-1 1 0,1 0 0,0-1 0,0 1-1,0-1 1,-1 1 0,2 0 0,-1-1 0,0 1 0,0-1 0,0 1 0,1 0-1,-1-1 1,1 1 0,-1-1 0,1 1 0,0-1 0,1 3 0,-1-3 3,0 1 1,1-1 0,-1 0 0,0 0-1,0 0 1,1 0 0,-1 0-1,0 0 1,1 0 0,-1-1 0,1 1-1,-1 0 1,1-1 0,-1 1-1,1-1 1,0 0 0,-1 1-1,1-1 1,0 0 0,-1 0 0,1 0-1,0 0 1,-1 0 0,1-1-1,-1 1 1,1 0 0,0-1 0,-1 1-1,1-1 1,1 0 0,-1 0 7,-1-1-1,1 1 1,0-1 0,0 1 0,-1-1 0,1 1 0,-1-1-1,1 0 1,-1 0 0,0 1 0,0-1 0,0 0-1,0 0 1,0 0 0,0 0 0,0-1 0,-1 1 0,1 0-1,-1 0 1,1 0 0,-1-1 0,0-3 0,0 6-9,0-1 0,0 0 1,0 0-1,0 0 0,0 1 1,0-1-1,-1 0 0,1 0 1,0 1-1,0-1 0,-1 0 0,1 1 1,0-1-1,-1 0 0,1 1 1,-1-1-1,1 0 0,-1 1 1,1-1-1,-1 1 0,1-1 1,-1 1-1,1-1 0,-1 1 1,0-1-1,1 1 0,-1 0 0,0-1 1,0 1-1,1 0 0,-1 0 1,0-1-1,-1 1 0,0 0 7,0 0 0,0 0 0,0 0 0,-1 0 0,1 0 0,0 1 0,0-1-1,0 1 1,0-1 0,0 1 0,-4 1 0,5-1-15,0-1 0,1 0 1,-1 1-1,0-1 0,0 1 0,0 0 0,0-1 0,0 1 1,1-1-1,-1 1 0,0 0 0,0 0 0,1 0 1,-1-1-1,1 1 0,-1 0 0,1 0 0,-1 0 0,1 0 1,-1 0-1,1 1 0,0-1-18,1 0 0,-1 0 0,1 0 0,-1 0 0,1 0 0,-1-1 0,1 1 0,0 0 0,-1 0 0,1-1 0,0 1 0,0 0 0,0-1 0,-1 1 0,1 0 0,0-1 0,0 0 0,0 1 0,0-1 0,0 1 0,0-1 0,0 0 0,0 0 1,0 0-1,0 1 0,0-1 0,0 0 0,1 0 0,20 1-3260,-8-2 1995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40.358"/>
    </inkml:context>
    <inkml:brush xml:id="br0">
      <inkml:brushProperty name="width" value="0.1" units="cm"/>
      <inkml:brushProperty name="height" value="0.1" units="cm"/>
      <inkml:brushProperty name="color" value="#CC0066"/>
    </inkml:brush>
  </inkml:definitions>
  <inkml:trace contextRef="#ctx0" brushRef="#br0">101 72 928,'-16'20'9533,"-4"-41"-7308,11 21-1358,7 18-848,3-17 2,-1 1 0,0-1 0,1 0 0,-1 0 0,1 1 0,-1-1-1,1 0 1,0 0 0,-1 0 0,1 0 0,0 0 0,0 0 0,0 0 0,0 0 0,0 0 0,0 0-1,0-1 1,0 1 0,0 0 0,0-1 0,0 1 0,0 0 0,0-1 0,1 0 0,-1 1-1,0-1 1,1 0 0,-1 1 0,0-1 0,0 0 0,1 0 0,-1 0 0,0 0 0,1 0-1,-1-1 1,0 1 0,0 0 0,1 0 0,-1-1 0,0 1 0,0-1 0,0 1 0,1-1 0,-1 0-1,0 1 1,0-1 0,0 0 0,0 0 0,0 0 0,0 0 0,0 0 0,-1 0 0,1 0-1,0 0 1,0 0 0,-1 0 0,1 0 0,-1 0 0,1-1 0,-1 1 0,1 0 0,-1 0-1,0-1 1,0 1 0,1-3 0,-1 2 8,0 0-1,0 0 1,0 0-1,-1 0 1,1-1 0,0 1-1,-1 0 1,1 0-1,-1 0 1,0 0-1,0 0 1,0 0 0,0 1-1,-2-5 1,2 6-21,0-1 0,1 0 1,-1 1-1,0-1 1,0 1-1,0-1 1,0 1-1,0-1 0,0 1 1,0-1-1,0 1 1,0 0-1,0 0 0,0-1 1,0 1-1,0 0 1,0 0-1,0 0 0,0 0 1,0 0-1,-2 1 1,0 0-8,0 0 1,0 0 0,0 0-1,1 1 1,-1-1 0,0 1-1,1 0 1,-1 0 0,0 0 0,1 0-1,0 0 1,0 1 0,0-1-1,0 1 1,0-1 0,0 1-1,0 0 1,-1 2 0,2-3-3,0 0 1,1 0 0,-1 0-1,0 0 1,0 0 0,1 0-1,-1 0 1,1 0 0,0 0 0,-1 0-1,1 0 1,0 0 0,0 0-1,0 0 1,1 4 0,0-6 2,-1 1 1,0 0-1,1-1 1,-1 1-1,1 0 1,-1-1-1,1 1 1,-1-1-1,1 1 1,-1-1-1,1 1 1,-1-1-1,1 1 1,0-1-1,-1 0 1,1 1-1,0-1 1,0 0-1,-1 1 0,1-1 1,0 0-1,0 0 1,-1 0-1,1 0 1,0 0-1,0 0 1,1 0-1,1 0 13,0-1-1,0 0 0,0 0 0,0 0 0,0 0 0,0 0 0,0-1 1,0 1-1,0-1 0,0 1 0,-1-1 0,1 0 0,-1 0 0,0-1 1,1 1-1,-1 0 0,0-1 0,3-4 0,-4 4-2,1 0 1,-1-1-1,0 1 0,0 0 0,0 0 1,-1-1-1,1 1 0,-1 0 0,1-1 1,-1 1-1,0 0 0,-1-1 1,0-5-1,1 8-8,0 0 0,-1 1 0,1-1 0,0 0 1,-1 0-1,1 0 0,0 0 0,-1 0 0,1 1 0,-1-1 1,1 0-1,-1 0 0,0 1 0,1-1 0,-1 0 0,0 1 0,1-1 1,-1 1-1,0-1 0,0 1 0,0-1 0,1 1 0,-1-1 1,0 1-1,0 0 0,0-1 0,0 1 0,0 0 0,0 0 1,0 0-1,0 0 0,0 0 0,1 0 0,-1 0 0,0 0 0,0 0 1,0 0-1,0 1 0,0-1 0,0 0 0,0 0 0,0 1 1,1-1-1,-1 1 0,0-1 0,0 1 0,0-1 0,1 1 1,-1 0-1,0-1 0,1 1 0,-2 1 0,1-1 3,-1 1 0,0-1 0,1 1 0,-1-1 0,1 1 0,0 0 0,-1 0 0,1 0 0,0 0 0,0 0 0,0 0 0,1 0 0,-1 0 0,0 0 0,1 0 0,-1 1-1,1-1 1,0 0 0,0 0 0,0 1 0,0-1 0,0 0 0,0 0 0,1 0 0,-1 1 0,2 2 0,-2-4-1,0 0 0,1 0 0,-1 0 0,0 0 0,1 0 0,0 0 0,-1 0 0,1 0 0,-1-1 0,1 1 0,0 0 0,0 0 0,-1-1 0,1 1 0,0 0 0,0-1 0,0 1 0,0-1 0,0 1 0,0-1-1,1 1 1,0-1 2,-1 0 0,1 0 0,-1 0 0,1 0 0,-1 0 0,1-1 0,-1 1 0,0 0 0,1-1 0,-1 1 0,1-1 0,-1 0 0,0 1 0,0-1 0,1 0 0,-1 0 0,0 0 0,0 0 0,0 0 0,2-2 0,0 0 8,-1 0 1,1 0-1,-1 0 0,1-1 1,-1 1-1,0-1 1,0 1-1,0-1 0,-1 0 1,1 0-1,-1 0 1,0 0-1,0 0 0,0-4 1,-1 6-7,0 0 0,0 1 0,0-1 0,-1 1 0,1-1 0,0 1-1,-1 0 1,1-1 0,-1 1 0,1-1 0,-1 1 0,0 0 0,0-1 0,0 1 0,0 0 0,0 0 0,0 0 0,0 0 0,0 0 0,0 0 0,0 0 0,0 0 0,-1 0 0,1 0 0,0 0 0,-1 1 0,1-1 0,-1 1 0,1-1-1,-1 1 1,1 0 0,-1-1 0,1 1 0,-1 0 0,1 0 0,-1 0 0,1 0 0,-1 0 0,-2 1 0,1 0 25,-1 0 1,1 0-1,0 0 0,0 1 0,0-1 0,0 1 1,0 0-1,0 0 0,0 0 0,0 0 1,1 0-1,-1 1 0,1-1 0,0 1 1,-1 0-1,1 0 0,1 0 0,-4 5 0,3-6-13,1 1-1,-1-1 0,1 1 1,-1-1-1,1 1 0,0-1 0,0 1 1,0 0-1,0-1 0,1 1 1,-1 0-1,1 0 0,0 0 0,0 0 1,0-1-1,0 1 0,0 0 1,0 0-1,1 0 0,-1 0 0,1-1 1,2 6-1,-2-7-15,0 0 0,0 0 0,0 0 0,0 0 0,0 0 0,0-1 0,1 1 1,-1 0-1,0-1 0,0 1 0,0-1 0,1 1 0,-1-1 0,0 0 0,1 0 0,-1 1 0,0-1 0,1 0 0,-1 0 0,0 0 0,1-1 1,-1 1-1,0 0 0,1 0 0,-1-1 0,0 1 0,1 0 0,-1-1 0,0 0 0,0 1 0,0-1 0,1 0 0,-1 1 0,0-1 0,1-1 1,1 0 17,0-1 1,0 1 0,0-1 0,0 0 0,0 1-1,-1-1 1,1 0 0,-1-1 0,0 1-1,0 0 1,2-4 0,-4 5-15,1 0-1,-1 1 0,1-1 1,-1 0-1,0 1 1,0-1-1,0 0 0,0 0 1,0 1-1,0-1 1,0 0-1,0 0 1,0 1-1,-1-1 0,1 0 1,-1 1-1,0-1 1,1 0-1,-1 1 1,0-1-1,0 1 0,0-1 1,0 1-1,0 0 1,0-1-1,0 1 1,-1 0-1,1 0 0,0 0 1,-1 0-1,1 0 1,-1 0-1,1 0 0,-1 0 1,1 0-1,-1 1 1,0-1-1,1 1 1,-1-1-1,0 1 0,-3 0 1,3-1-9,0 1 1,-1 0 0,1 0-1,0 0 1,0 0 0,-1 0-1,1 0 1,0 1-1,0-1 1,-1 1 0,1 0-1,0 0 1,0-1-1,0 1 1,0 1 0,0-1-1,0 0 1,0 0-1,1 1 1,-1-1 0,0 1-1,1-1 1,-1 1-1,1 0 1,-1 0 0,1 0-1,0-1 1,0 1 0,0 0-1,0 1 1,0-1-1,0 0 1,1 0 0,-1 3-1,0-3 1,0 0-1,1 1 0,0-1 1,0 1-1,-1-1 1,1 1-1,1-1 1,-1 1-1,0-1 0,1 1 1,-1-1-1,1 0 1,0 1-1,-1-1 1,1 0-1,0 1 0,1-1 1,-1 0-1,0 0 1,1 0-1,-1 0 1,1 0-1,2 2 0,-3-3 5,1 0 0,0 0 0,0-1 0,0 1 0,0 0 0,0-1 0,0 1 0,0-1 0,0 1 0,0-1 0,0 0 0,0 0 0,0 0 0,0 0 0,0-1 0,0 1 0,0 0-1,0-1 1,0 1 0,0-1 0,0 0 0,0 0 0,0 0 0,0 0 0,-1 0 0,1 0 0,0 0 0,1-2 0,-1 1 0,-1 1-1,0-1 1,0 1-1,0-1 1,0 0 0,0 1-1,0-1 1,0 0 0,-1 0-1,1 0 1,0 0-1,-1 0 1,0 0 0,1 1-1,-1-1 1,0 0 0,0 0-1,0 0 1,0 0-1,-1 0 1,1 0 0,0 0-1,-2-3 1,2 4-3,0 0-1,0-1 1,-1 1 0,1 0-1,0-1 1,-1 1 0,0 0-1,1 0 1,-1 0 0,1-1 0,-1 1-1,0 0 1,0 0 0,0 0-1,0 0 1,1 0 0,-1 1-1,-1-1 1,1 0 0,0 0 0,0 0-1,0 1 1,0-1 0,0 1-1,-1-1 1,1 1 0,0-1-1,0 1 1,-1 0 0,1 0-1,0 0 1,-1-1 0,1 1 0,0 0-1,-3 1 1,4-1-5,-1 0 0,1 0 0,-1 1 0,0-1 0,1 0 0,-1 0 0,1 1 0,-1-1 0,1 0 0,-1 1 0,1-1 0,-1 1 0,1-1 0,0 1 0,-1-1 0,1 1 0,-1-1 1,1 1-1,0-1 0,0 1 0,-1-1 0,1 1 0,0-1 0,0 1 0,0 0 0,-1-1 0,1 1 0,0-1 0,0 1 0,0 0 0,0-1 0,0 1 0,0-1 0,1 1 0,-1 0 0,0-1 0,0 1 0,0-1 0,0 1 0,1 0 0,-1-1 0,0 1 0,1-1 0,-1 1 0,1 0 0,17 20-99,-15-19 6,-1-1 0,1-1 0,0 1 0,-1 0 0,1-1 0,0 1 0,0-1 1,0 0-1,0 0 0,0 0 0,-1 0 0,5-1 0,17-12-5291,-17 4 3773</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57.590"/>
    </inkml:context>
    <inkml:brush xml:id="br0">
      <inkml:brushProperty name="width" value="0.1" units="cm"/>
      <inkml:brushProperty name="height" value="0.1" units="cm"/>
      <inkml:brushProperty name="color" value="#CC0066"/>
    </inkml:brush>
  </inkml:definitions>
  <inkml:trace contextRef="#ctx0" brushRef="#br0">41 79 840,'-14'20'445,"25"-31"1094,-7 7-1238,-1 0 1,0 0 0,0-1 0,0 1 0,0-1-1,-1 1 1,1-1 0,2-9 0,-5 13-244,0 0 0,0 1 0,0-1 0,0 0 0,0 1 0,0-1 0,0 0 0,0 0 0,0 1 0,0-1 0,0 0 0,0 1 0,0-1 0,0 0 0,-1 1 1,1-1-1,0 0 0,-1 1 0,1-1 0,0 0 0,-1 1 0,1-1 0,-1 1 0,1-1 0,0 1 0,-1-1 0,0 1 0,1-1 0,-1 1 0,1 0 0,-1-1 0,0 1 0,1 0 0,-1-1 0,1 1 0,-1 0 0,0 0 0,0-1 0,1 1 1,-1 0-1,0 0 0,1 0 0,-1 0 0,0 0 0,1 0 0,-1 0 0,0 0 0,0 1 0,1-1 0,-1 0 0,0 0 0,1 0 0,-1 1 0,0-1 0,1 0 0,-1 1 0,0 0 0,-2 0-22,0 1-1,1-1 1,-1 1-1,0 0 1,1 0-1,0 1 1,-1-1 0,1 0-1,0 1 1,0-1-1,-3 6 1,4-5 51,0 0-1,0 0 1,1 0 0,-1 0 0,1 1 0,-1-1 0,1 0 0,0 0 0,0 0 0,1 1 0,-1-1-1,2 4 1,-2-6-67,0 0 0,0-1-1,1 1 1,-1 0-1,0 0 1,1-1-1,-1 1 1,0 0 0,1-1-1,-1 1 1,1 0-1,-1-1 1,1 1-1,-1-1 1,1 1 0,0-1-1,-1 1 1,1-1-1,0 1 1,-1-1-1,1 0 1,0 1 0,0-1-1,-1 0 1,1 1-1,0-1 1,0 0-1,0 0 1,-1 0 0,1 0-1,0 0 1,0 0-1,0 0 1,-1 0-1,1 0 1,0 0 0,0-1-1,-1 1 1,1 0-1,0 0 1,0-1-1,-1 1 1,1 0 0,0-1-1,-1 1 1,1-1-1,0 1 1,-1-1 0,1 1-1,-1-1 1,1 0-1,0 0 1,0 0 9,1 0 0,-1 1 0,0-1 0,0 0 0,0 0 0,0 0 0,0 0 1,0 0-1,0 0 0,-1 0 0,1 0 0,0 0 0,0-1 0,-1 1 0,1 0 0,-1 0 1,1-1-1,-1 1 0,0 0 0,1-1 0,-1 1 0,0-1 0,0 1 0,0 0 0,0-1 0,0 1 1,0 0-1,0-1 0,-1 1 0,1 0 0,0-1 0,-1 1 0,1 0 0,-1-1 0,1 1 0,-1 0 1,0 0-1,0 0 0,1-1 0,-1 1 0,0 0 0,0 0 0,0 0 0,0 0 0,0 1 0,0-1 1,0 0-1,-1 0 0,1 1 0,0-1 0,0 0 0,-1 1 0,1 0 0,0-1 0,-1 1 0,1 0 1,0-1-1,-1 1 0,1 0 0,0 0 0,-1 0 0,1 0 0,-1 0 0,1 1 0,0-1 0,-3 1 1,3-1-29,0 1 0,0-1 1,1 0-1,-1 1 0,0-1 1,0 1-1,1-1 1,-1 1-1,0-1 0,1 1 1,-1-1-1,0 1 1,1 0-1,-1-1 0,1 1 1,-1 0-1,1 0 0,0-1 1,-1 1-1,1 0 1,0 0-1,-1 0 0,1 0 1,0-1-1,0 1 1,0 0-1,0 0 0,0 0 1,0 0-1,0 0 0,0-1 1,0 1-1,0 0 1,0 0-1,1 0 0,-1 0 1,0-1-1,0 1 1,1 0-1,-1 0 0,1 0 1,-1-1-1,1 1 0,0 1 1,0 1-2,1-1-1,-1 1 1,0 0 0,1-1-1,0 1 1,-1-1 0,1 0 0,0 0-1,0 1 1,0-1 0,1 0-1,3 2 1,-5-3 3,1-1-1,-1 0 1,0 1-1,1-1 1,-1 0-1,0 0 1,1 0-1,-1 0 1,0 0-1,1 0 1,-1 0-1,1 0 1,-1 0-1,0-1 1,1 1-1,-1-1 1,0 1-1,0-1 1,1 1-1,-1-1 1,0 0 0,0 0-1,0 1 1,0-1-1,0 0 1,2-2-1,-1 0 5,0 0 0,0 1 0,-1-1 0,1 0 0,-1 0 0,0 0 0,0 0 0,0 0 0,0 0 0,-1 0 0,1-6 0,0 6 0,-1-1 0,0 1 0,0-1 0,0 1 0,-1-1 0,1 1 0,-1-1 0,0 1 0,0-1 0,-2-4 0,2 7-6,1 0 1,-1 0 0,1 0 0,-1 0-1,0 0 1,0 0 0,1 0 0,-1 0-1,0 0 1,0 0 0,0 0 0,0 1-1,0-1 1,0 0 0,0 1 0,0-1-1,-1 0 1,1 1 0,0 0 0,0-1-1,0 1 1,-1 0 0,1 0 0,0-1-1,0 1 1,-1 0 0,-1 0 0,2 0-2,0 0 1,0 0 0,1 0 0,-1 0-1,0 0 1,0 0 0,0 1-1,0-1 1,0 0 0,0 0 0,0 1-1,1-1 1,-1 0 0,0 1 0,0-1-1,0 1 1,1-1 0,-1 1 0,0 0-1,1-1 1,-1 1 0,0-1-1,1 1 1,-1 0 0,1 0 0,-1-1-1,1 1 1,-1 0 0,1 0 0,0 0-1,-1 0 1,1-1 0,0 1 0,0 0-1,-1 0 1,1 0 0,0 0-1,0 0 1,0 0 0,0 0 0,0 0-1,0 0 1,1-1 0,-1 1 0,0 0-1,0 0 1,1 0 0,-1 0-1,0 0 1,1-1 0,0 2 0,0 0 0,0 1 1,1-1 0,-1 0-1,1 1 1,0-1-1,0 0 1,-1 0 0,1 0-1,0-1 1,1 1-1,-1 0 1,0-1 0,0 0-1,1 1 1,-1-1-1,5 2 1,-5-3 1,-1 0 1,0 0-1,0 0 0,1 0 1,-1 0-1,0 0 0,0 0 1,1-1-1,-1 1 0,0 0 1,0-1-1,0 1 0,1-1 1,-1 1-1,0-1 0,0 1 1,0-1-1,0 0 0,0 0 1,0 1-1,0-1 0,0 0 1,0 0-1,-1 0 0,1 0 1,0 0-1,0 0 0,-1 0 1,1-1-1,-1 1 0,1 0 1,-1 0-1,0 0 0,1-1 1,-1 1-1,0 0 0,0 0 1,0-1-1,0 1 0,0 0 1,0 0-1,0-1 0,0 1 1,0 0-1,-1 0 0,1-1 1,0 1-1,-1 0 0,1 0 1,-1 0-1,1 0 0,-1 0 1,0-1-1,0 1 0,1 0 1,-1 0-1,0 1 0,0-1 1,-1-1-1,0 1-4,1-1 0,-1 1 0,0 1-1,1-1 1,-1 0 0,1 0 0,-1 1 0,0-1 0,0 1 0,1-1 0,-1 1-1,0 0 1,0-1 0,0 1 0,1 0 0,-1 0 0,0 0 0,0 1-1,0-1 1,0 0 0,1 1 0,-1-1 0,0 1 0,1 0 0,-1-1-1,0 1 1,1 0 0,-1 0 0,1 0 0,-1 0 0,1 0 0,-1 1 0,1-1-1,0 0 1,0 1 0,0-1 0,0 1 0,0-1 0,0 1 0,0-1-1,0 1 1,0 0 0,1-1 0,-1 1 0,0 2 0,0-1-2,0-1 1,0 1-1,1 0 1,-1-1-1,0 1 1,1 0-1,0-1 1,0 1-1,0 0 0,0 0 1,0-1-1,0 1 1,2 4-1,-2-6 4,1 1-1,-1-1 0,1 1 1,0-1-1,-1 0 0,1 0 1,0 1-1,0-1 0,0 0 1,0 0-1,0 0 0,0 0 1,0 0-1,0 0 0,1-1 1,-1 1-1,0 0 0,1 0 1,-1-1-1,0 1 0,1-1 1,-1 1-1,1-1 0,-1 0 1,0 1-1,3-1 0,-3 0 4,0 0-1,1 0 1,-1 0-1,0 0 1,0 0-1,1 0 1,-1 0-1,0 0 1,0-1-1,0 1 1,0-1-1,1 1 1,-1 0-1,0-1 0,0 0 1,0 1-1,0-1 1,0 0-1,0 1 1,0-1-1,0 0 1,0 0-1,-1 0 1,1 0-1,0 0 1,0 0-1,-1 0 1,1 0-1,-1 0 1,1 0-1,-1 0 1,1-1-1,-1 1 1,0 0-1,0 0 1,1 0-1,-1-1 0,0 1 1,0 0-1,0 0 1,-1-2-1,1 1-1,0 0 0,0 1 0,0-1 0,-1 1-1,1-1 1,-1 1 0,1-1 0,-1 1-1,0-1 1,0 1 0,1-1 0,-1 1 0,0 0-1,0-1 1,0 1 0,-1 0 0,1 0 0,0 0-1,0 0 1,-1 0 0,1 0 0,0 0-1,-1 0 1,1 0 0,-1 1 0,1-1 0,-1 1-1,1-1 1,-1 1 0,0 0 0,1-1-1,-1 1 1,-2 0 0,2 0-4,1 0-1,-1 0 1,0 0 0,0 0-1,0 0 1,1 1 0,-1-1-1,0 1 1,1-1 0,-1 1-1,0-1 1,1 1 0,-1 0-1,-2 2 1,4-3 3,-1 1-1,1-1 1,-1 1-1,1-1 0,0 1 1,-1 0-1,1-1 1,0 1-1,-1-1 1,1 1-1,0 0 1,0 0-1,0-1 1,-1 1-1,1 0 1,0-1-1,0 1 0,0 0 1,0-1-1,0 1 1,1 0-1,-1 0 1,0-1-1,0 2 1,1 0 5,1 1 0,-1-1 0,0 0 0,1 1 0,-1-1 0,1 0 0,0 0 1,-1 0-1,1-1 0,0 1 0,0 0 0,1-1 0,-1 1 0,0-1 0,0 1 0,1-1 1,3 1-1,-4-2-2,0 1 0,1-1 0,-1 0 0,1 0 0,-1 0 0,0-1 0,1 1 0,-1-1 1,0 1-1,1-1 0,-1 0 0,0 0 0,0 0 0,0 0 0,0 0 0,0 0 0,3-3 0,-4 4-2,0-1 0,0 1 0,0-1-1,0 1 1,0-1 0,-1 0-1,1 1 1,0-1 0,0 0-1,-1 0 1,1 1 0,-1-1 0,1 0-1,0 0 1,-1 0 0,0 0-1,1 0 1,-1 0 0,0 0 0,1 0-1,-1 0 1,0 0 0,0 0-1,0 0 1,0 0 0,0 0-1,0 0 1,0 0 0,0 0 0,0 0-1,0 0 1,0 0 0,-1 0-1,1 1 1,0-1 0,-1 0 0,1 0-1,-1 0 1,1 0 0,-1 0-1,-1-1 1,1 1-183,0 0 1,0 1-1,0-1 0,-1 0 1,1 1-1,0-1 0,0 1 0,-1-1 1,1 1-1,0 0 0,-1-1 1,1 1-1,-1 0 0,1 0 0,0 0 1,-1 0-1,-2 1 0,-1-1-337</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24.635"/>
    </inkml:context>
    <inkml:brush xml:id="br0">
      <inkml:brushProperty name="width" value="0.1" units="cm"/>
      <inkml:brushProperty name="height" value="0.1" units="cm"/>
      <inkml:brushProperty name="color" value="#CC0066"/>
    </inkml:brush>
  </inkml:definitions>
  <inkml:trace contextRef="#ctx0" brushRef="#br0">70 133 1984,'1'-13'2893,"0"4"-2129,-1 0-1,0 0 0,0 0 0,-2-11 0,2 19-710,0 0-1,0 0 1,0 0 0,-1 1-1,1-1 1,0 0-1,-1 0 1,1 0 0,-1 1-1,1-1 1,-1 0-1,1 0 1,-1 1 0,1-1-1,-1 0 1,0 1-1,1-1 1,-1 1-1,0-1 1,-1 0 0,1 1 27,0 0 0,0 0 0,-1 0 0,1 0 0,0 0 0,0 0 0,0 0 1,-1 0-1,1 1 0,0-1 0,0 0 0,0 1 0,0-1 0,0 1 0,-1-1 0,1 1 0,0 0 1,0 0-1,-1 1 0,-23 22 364,24-23-403,0-1 0,0 1-1,1 0 1,-1 0 0,0-1 0,1 1 0,-1 0-1,1 0 1,-1 0 0,1 0 0,0 0 0,-1 0-1,1 0 1,0 0 0,-1 0 0,1 0 0,0 0-1,0 0 1,0 0 0,0 0 0,0 0 0,0 0-1,0 0 1,0 0 0,1 0 0,-1 0-1,0-1 1,1 1 0,-1 0 0,0 0 0,2 2-1,-2-3-20,1 0 0,0 0 0,0 0 0,0 0 0,0 0 0,-1 0 0,1 0 0,0 0 0,0 0 0,0 0 0,-1 0 0,1 0-1,0 0 1,0-1 0,0 1 0,-1 0 0,1-1 0,0 1 0,-1 0 0,1-1 0,0 1 0,-1-1 0,1 0 0,0 1-1,-1-1 1,1 1 0,-1-1 0,1 0 0,-1 1 0,1-1 0,-1 0 0,1 0 0,19-28 88,-18 27-84,4-7 1,-3 5-12,0 1 0,0-1 0,-1 0 1,0 0-1,1 0 0,-1 0 1,-1-1-1,1 1 0,-1 0 0,2-8 1,-3 12-6,-1-1 1,1 1-1,0-1 1,0 1 0,-1-1-1,1 1 1,-1-1-1,1 1 1,0 0-1,-1-1 1,1 1 0,-1 0-1,1-1 1,-1 1-1,1 0 1,-1-1 0,1 1-1,-1 0 1,1 0-1,-1 0 1,1-1-1,-1 1 1,1 0 0,-1 0-1,0 0 1,1 0-1,-1 0 1,1 0-1,-1 0 1,1 0 0,-1 0-1,0 0 1,1 1-1,-1-1 1,1 0-1,-1 0 1,1 0 0,-1 1-1,1-1 1,-1 1-1,-24 9 277,21-7-258,1 1-1,-1 0 1,1 1 0,0-1 0,0 0 0,0 1-1,1 0 1,-3 5 0,5-10-18,-1 1 0,1 0 0,0-1-1,-1 1 1,1 0 0,-1-1 0,1 1 0,0 0 0,-1-1 0,1 1-1,0 0 1,0 0 0,0-1 0,0 1 0,0 0 0,-1 0 0,1-1-1,1 1 1,-1 0 0,0 0 0,0 0 0,0-1 0,0 1 0,0 0-1,1 0 1,-1-1 0,0 1 0,1 0 0,-1-1 0,0 1 0,1 0-1,-1-1 1,1 1 0,-1-1 0,1 1 0,-1-1 0,1 1 0,0-1-1,-1 1 1,1-1 0,0 1 0,-1-1 0,1 0 0,0 1 0,-1-1-1,1 0 1,0 0 0,0 1 0,-1-1 0,1 0 0,0 0 0,0 0 0,-1 0-1,1 0 1,0 0 0,0 0 0,0 0 0,-1-1 0,1 1 0,0 0-1,0 0 1,-1-1 0,2 1 0,1-1 6,0-1 0,-1 1 0,1 0-1,0-1 1,-1 1 0,1-1 0,-1 0 0,1 0 0,-1 0 0,0 0-1,0-1 1,0 1 0,0 0 0,0-1 0,-1 1 0,1-1 0,-1 0-1,1 0 1,1-5 0,-3 7-1,1 0 0,-1 0 0,1 0 0,-1 0 1,0 0-1,0 0 0,1 0 0,-1-1 0,0 1 0,0 0 0,0 0 0,0 0 0,0 0 0,-1 0 0,1 0 0,0 0 0,0 0 0,-1-1 0,1 1 1,-1 0-1,1 0 0,-1 0 0,1 0 0,-1 1 0,1-1 0,-1 0 0,0 0 0,0 0 0,1 0 0,-1 1 0,0-1 0,0 0 0,0 1 0,0-1 1,0 0-1,0 1 0,0 0 0,0-1 0,0 1 0,0-1 0,0 1 0,0 0 0,0 0 0,0 0 0,-1 0 0,1 0 0,0 0 0,0 0 0,0 0 1,0 0-1,0 0 0,0 0 0,0 1 0,-2 0 0,1-1-8,0 1 0,1 0 1,-1 1-1,0-1 0,0 0 0,1 0 0,-1 1 1,1-1-1,-1 1 0,1-1 0,-1 1 0,1 0 1,0 0-1,0-1 0,0 1 0,0 0 0,0 0 1,0 0-1,1 0 0,-1 0 0,1 0 0,-1 0 1,1 1-1,0-1 0,-1 0 0,2 4 0,-2-4 1,1-1 0,0 1-1,-1-1 1,1 1 0,0 0-1,0-1 1,0 1-1,0-1 1,1 1 0,-1 0-1,0-1 1,1 1-1,-1-1 1,1 1 0,-1-1-1,1 1 1,0-1-1,0 1 1,0-1 0,0 0-1,0 1 1,0-1-1,0 0 1,0 0 0,0 0-1,0 0 1,1 0-1,-1 0 1,0 0 0,1 0-1,-1 0 1,1-1 0,-1 1-1,1-1 1,-1 1-1,3 0 1,-2-1 1,0 0-1,0 0 1,0-1 0,0 1-1,0 0 1,-1-1 0,1 1-1,0-1 1,0 0 0,0 1 0,-1-1-1,1 0 1,0 0 0,-1 0-1,1 0 1,-1-1 0,1 1-1,-1 0 1,1 0 0,-1-1-1,0 1 1,0-1 0,0 0-1,0 1 1,0-1 0,0 0-1,0 1 1,0-1 0,-1 0 0,1 0-1,-1 0 1,1 0 0,-1 0-1,0 1 1,0-1 0,0 0-1,0-3 1,0 4-7,0 0 0,0-1 0,0 1 0,-1-1 0,1 1 0,0-1 1,-1 1-1,1 0 0,-1-1 0,0 1 0,1 0 0,-1 0 0,0-1 0,0 1 0,0 0 0,0 0 0,0 0 1,0 0-1,0 0 0,0 0 0,0 0 0,0 1 0,-1-1 0,1 0 0,0 0 0,0 1 0,-1-1 0,1 1 0,-1-1 1,1 1-1,0 0 0,-1 0 0,1-1 0,-1 1 0,1 0 0,-1 0 0,1 0 0,0 1 0,-1-1 0,1 0 0,-1 0 1,1 1-1,0-1 0,-1 1 0,1-1 0,0 1 0,-3 1 0,3-1-3,0 0 1,0 0-1,0 0 1,0 0-1,1 0 0,-1 0 1,0 0-1,0 0 1,1 0-1,-1 0 0,1 0 1,-1 1-1,1-1 1,-1 0-1,1 0 0,0 1 1,0-1-1,-1 0 1,1 1-1,0-1 0,0 0 1,0 0-1,1 1 1,-1-1-1,0 0 0,0 1 1,1-1-1,-1 0 1,1 0-1,-1 1 0,1-1 1,-1 0-1,1 0 1,0 0-1,-1 0 0,1 0 1,0 0-1,0 0 1,1 1-1,-1-1 4,-1 0-1,1 0 1,0 0-1,-1 0 1,1 0-1,0 0 1,0-1-1,0 1 1,-1 0-1,1 0 1,0-1-1,0 1 1,0-1 0,0 1-1,0-1 1,0 1-1,0-1 1,1 1-1,-1-1 1,0 0-1,0 0 1,0 0-1,0 1 1,0-1 0,1 0-1,-1-1 1,0 1-1,0 0 1,0 0-1,0 0 1,0-1-1,0 1 1,0 0-1,0-1 1,1 1 0,-1-1-1,0 1 1,-1-1-1,1 0 1,0 1-1,0-1 1,0 0-1,0 0 1,0 0-1,-1 1 1,1-1-1,0 0 1,-1 0 0,1 0-1,0-1 1,0 1-1,0 0 0,0 0 0,-1 0 0,1 0 1,0-1-1,0 1 0,-1 0 0,1 0 0,-1 0 0,1-1 0,-1 1 1,1 0-1,-1-1 0,0 1 0,1 0 0,-1-1 0,0 1 1,0 0-1,0-1 0,0 1 0,-1 0 0,1-1 0,0 1 1,0 0-1,-1-1 0,1 1 0,-1 0 0,1 0 0,-1-1 0,0 1 1,1 0-1,-1 0 0,0 0 0,0 0 0,0 0 0,0 0 1,1 0-1,-2 0 0,1 0 0,0 0 0,0 1 0,0-1 1,0 0-1,0 1 0,-1-1 0,-1 0 0,1 1-4,0-1 1,0 1-1,0 0 0,0 0 0,0 0 1,0 0-1,0 1 0,-1-1 0,1 0 1,0 1-1,0 0 0,0-1 0,0 1 1,0 0-1,1 0 0,-1 0 1,0 0-1,0 0 0,1 1 0,-1-1 1,0 0-1,1 1 0,-1-1 0,1 1 1,0 0-1,0-1 0,-1 1 0,1 0 1,0 0-1,-1 3 0,0 0 0,1 0-1,0-1 1,0 1-1,0 0 1,0 0 0,1 0-1,-1 7 1,1-10 3,0-1 0,0 0 0,0 0 1,0 0-1,1 1 0,-1-1 1,0 0-1,0 0 0,1 0 0,-1 0 1,1 1-1,-1-1 0,1 0 0,-1 0 1,1 0-1,0 0 0,-1 0 1,1 0-1,0 0 0,0-1 0,0 1 1,0 0-1,-1 0 0,1-1 0,0 1 1,1 0-1,-1-1 0,0 1 1,0-1-1,0 1 0,0-1 0,0 0 1,0 1-1,1-1 0,-1 0 0,2 0 1,1-2 3,0 0 0,-1 0 0,1-1 0,0 0 1,-1 0-1,0 0 0,0 0 0,0 0 0,0-1 1,0 1-1,0-1 0,-1 0 0,0 1 0,0-1 1,0 0-1,0-1 0,-1 1 0,1 0 0,-1 0 1,1-8-1,-2 11 0,-1 0-1,0 0 1,0 0 0,1 0 0,-1 0-1,0 1 1,0-1 0,0 0 0,0 1 0,0-1-1,0 0 1,0 1 0,0-1 0,0 1-1,0 0 1,0-1 0,0 1 0,0 0 0,0 0-1,0-1 1,0 1 0,0 0 0,-1 0-1,1 0 1,0 0 0,0 1 0,0-1 0,0 0-1,0 0 1,0 1 0,0-1 0,0 1 0,-2 0-1,2-1-67,0 0-1,-1 1 0,1-1 0,0 1 1,0-1-1,0 1 0,0-1 0,0 1 1,0-1-1,0 1 0,0 0 0,0 0 1,0 0-1,0-1 0,0 1 1,0 0-1,1 0 0,-1 0 0,0 0 1,1 1-1,-1-1 0,1 0 0,-1 0 1,1 0-1,-1 0 0,1 0 0,0 1 1,0-1-1,0 0 0,-1 0 0,1 1 1,0-1-1,1 2 0,1 1-599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5.083"/>
    </inkml:context>
    <inkml:brush xml:id="br0">
      <inkml:brushProperty name="width" value="0.1" units="cm"/>
      <inkml:brushProperty name="height" value="0.1" units="cm"/>
      <inkml:brushProperty name="color" value="#5B2D90"/>
    </inkml:brush>
  </inkml:definitions>
  <inkml:trace contextRef="#ctx0" brushRef="#br0">90 19 1840,'-5'-7'8264,"-4"0"-6043,7 6-2139,1 0-1,-1 1 0,1-1 0,-1 1 0,0 0 1,1 0-1,-1-1 0,0 1 0,1 0 1,-1 0-1,0 1 0,1-1 0,-1 0 0,1 0 1,-1 1-1,0-1 0,1 1 0,-1 0 1,1-1-1,-1 1 0,1 0 0,0 0 0,-1 0 1,1 0-1,0 0 0,-1 0 0,1 0 1,0 0-1,0 0 0,0 1 0,0-1 0,0 1 1,0-1-1,1 0 0,-1 1 0,-1 2 1,2-3-52,0 1 1,0-1 0,1 1 0,-1 0 0,0-1 0,0 1 0,1-1 0,-1 1 0,1-1 0,-1 1-1,1-1 1,0 0 0,0 1 0,0-1 0,-1 0 0,1 1 0,0-1 0,0 0 0,1 0-1,-1 0 1,0 0 0,0 0 0,0 0 0,1 0 0,-1 0 0,1-1 0,-1 1 0,0-1-1,1 1 1,-1-1 0,1 1 0,-1-1 0,1 0 0,-1 1 0,1-1 0,0 0 0,-1 0-1,1 0 1,1-1 0,-2 2 0,0-1 0,0 0-1,0 0 1,1 0 0,-1 0-1,0 0 1,0 0 0,0 0-1,0 0 1,0 0 0,1 0-1,-1-1 1,0 1 0,0-1-1,0 1 1,0-1 0,0 1-1,0-1 1,0 1 0,0-1-1,0 0 1,-1 1 0,1-1-1,0 0 1,0 0 0,0 0-1,-1 0 1,1 0 0,0 0-1,-1 0 1,1 0 0,-1 0-1,0 0 1,1 0 0,-1 0-1,0 0 1,1 0 0,-1 0-1,0 0 1,0 0 0,0-3-1,0 2 10,-1 1 0,1-1 0,0 0 0,-1 1 0,0-1 0,1 0 0,-1 1-1,0-1 1,0 1 0,0-1 0,0 1 0,0-1 0,0 1 0,0 0-1,0-1 1,-1 1 0,1 0 0,-1 0 0,1 0 0,0 0 0,-1 0 0,0 0-1,1 1 1,-1-1 0,1 0 0,-1 1 0,-3-1 0,3 0-38,-1 1 0,1-1 0,0 1 0,0 0 0,0 0 0,-1 0 0,1 0 0,0 0 0,0 1 0,0-1 0,-1 0 0,1 1 0,0 0 0,0-1 0,0 1 0,0 0 0,0 0 0,0 0 0,0 1 0,0-1 0,1 0 0,-1 1 0,0-1 0,1 1 0,-1-1 0,1 1 0,-1 0 0,1 0 0,0 0 0,0 0 1,0 0-1,0 0 0,0 0 0,-1 4 0,2-4-3,0 0 1,0 0-1,0 0 1,0 0 0,0 0-1,0 0 1,0 0 0,1 0-1,-1 0 1,1 0-1,0-1 1,-1 1 0,1 0-1,0 0 1,0 0-1,0-1 1,0 1 0,1 0-1,-1-1 1,0 1 0,1-1-1,-1 1 1,1-1-1,-1 0 1,1 0 0,-1 0-1,1 0 1,0 0 0,0 0-1,0 0 1,0 0-1,-1-1 1,1 1 0,0-1-1,0 1 1,0-1-1,0 0 1,3 0 0,1 1-3,0-1 0,0 0 0,0-1 0,1 0 0,-1 0 0,0 0 0,0 0 0,10-5 0,-14 5 10,0 1 0,-1-1 1,1 1-1,0-1 0,-1 0 1,1 0-1,0 0 0,-1 0 1,0 0-1,1 0 0,-1 0 1,0-1-1,1 1 0,-1 0 1,0-1-1,0 1 0,0-1 1,0 1-1,0-1 0,0 0 1,-1 1-1,1-1 0,0 0 0,-1 1 1,0-1-1,1 0 0,-1 0 1,0 0-1,0 1 0,0-1 1,0 0-1,0 0 0,0 0 1,-1-2-1,0 2 12,0 0-1,0 1 1,0-1 0,-1 0-1,1 1 1,-1-1 0,1 1-1,-1-1 1,1 1-1,-1 0 1,0-1 0,0 1-1,0 0 1,1 0 0,-1 0-1,0 1 1,0-1-1,0 0 1,0 1 0,0-1-1,-1 1 1,1 0 0,0-1-1,0 1 1,0 0-1,0 1 1,0-1 0,0 0-1,-4 1 1,0 0-23,0 0 1,0 0-1,0 0 1,0 1-1,0 0 0,0 0 1,1 0-1,-1 1 1,-5 3-1,10-6 1,0 1 0,0-1 0,0 1 0,1-1-1,-1 1 1,0-1 0,0 1 0,1 0 0,-1-1 0,1 1 0,-1 0 0,0 0 0,1-1 0,-1 1 0,1 0-1,0 0 1,-1 0 0,1-1 0,0 1 0,-1 0 0,1 0 0,0 0 0,0 0 0,0 0 0,0 0 0,0 0-1,0 0 1,0-1 0,0 1 0,0 0 0,0 0 0,1 0 0,-1 0 0,0 0 0,0 0 0,1-1 0,-1 1-1,1 0 1,-1 0 0,1 0 0,-1-1 0,1 1 0,-1 0 0,1-1 0,0 1 0,-1 0 0,1-1 0,0 1-1,0-1 1,-1 1 0,1-1 0,0 1 0,0-1 0,0 0 0,0 0 0,1 1 0,1 1-38,1 0 1,0-1 0,1 1-1,-1-1 1,0 0 0,0 0-1,1 0 1,-1-1-1,0 0 1,9 0 0,-11 0-236,0-1-1,1 1 1,-1-1 0,0 0 0,0 0 0,0 0 0,0 0 0,0 0-1,0-1 1,-1 1 0,1-1 0,0 1 0,1-3 0,2-4-990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33.591"/>
    </inkml:context>
    <inkml:brush xml:id="br0">
      <inkml:brushProperty name="width" value="0.1" units="cm"/>
      <inkml:brushProperty name="height" value="0.1" units="cm"/>
      <inkml:brushProperty name="color" value="#CC0066"/>
    </inkml:brush>
  </inkml:definitions>
  <inkml:trace contextRef="#ctx0" brushRef="#br0">31 48 1392,'-3'-6'8160,"-10"-9"-4326,13 15-3832,-1 0-1,1-1 1,-1 1-1,1 0 1,-1 0 0,1 0-1,-1 0 1,1 0-1,-1 0 1,1 0 0,-1 0-1,1 0 1,-1 1-1,1-1 1,-1 0 0,1 0-1,0 0 1,-1 1-1,1-1 1,-1 0-1,1 0 1,-1 1 0,1-1-1,0 0 1,-1 1-1,1-1 1,0 0 0,-1 1-1,1-1 1,0 1-1,0-1 1,-1 1-1,1-1 1,0 0 0,0 1-1,0-1 1,-1 1-1,1-1 1,0 1 0,0-1-1,0 1 1,0-1-1,0 1 1,0 0 0,1-2 14,-1 0 1,1 0-1,0 0 1,-1 0-1,1 0 1,0 0 0,0 0-1,0 0 1,0 0-1,0 0 1,0 0 0,0 1-1,0-1 1,0 0-1,0 1 1,0-1 0,1 1-1,-1-1 1,0 1-1,0 0 1,1-1 0,-1 1-1,0 0 1,0 0-1,1 0 1,-1 0-1,0 0 1,0 0 0,1 0-1,-1 1 1,0-1-1,0 0 1,1 1 0,-1-1-1,0 1 1,0-1-1,0 1 1,0 0 0,0-1-1,1 1 1,-1 0-1,-1 0 1,1 0 0,0-1-1,0 1 1,0 0-1,0 0 1,-1 1 0,1-1-1,0 0 1,-1 0-1,1 0 1,-1 0-1,1 0 1,-1 1 0,0-1-1,1 0 1,-1 2-1,0-4 2,0 0 0,1 1 0,-1-1 0,0 0 0,0 0 0,0 0 0,0 1-1,0-1 1,0 0 0,0 0 0,-1 0 0,1 1 0,0-1 0,0 0 0,0 0 0,-1 1-1,1-1 1,0 0 0,-1 0 0,1 1 0,-1-1 0,1 1 0,-1-1 0,1 0-1,-1 1 1,1-1 0,-1 1 0,0-1 0,1 1 0,-1-1 0,0 1 0,1 0 0,-1-1-1,0 1 1,0 0 0,1-1 0,-1 1 0,-1 0 0,0 0 20,0 1 0,0-1 0,0 1 0,0-1 0,0 1 0,1 0 0,-1 0 0,0 0 0,1 0 0,-1 0 0,0 0 0,1 1 0,0-1 0,-3 3 0,3-2-14,-1-1 0,1 0 0,0 1-1,0-1 1,0 0 0,0 1 0,1 0-1,-1-1 1,0 1 0,1-1 0,-1 1-1,1 0 1,-1-1 0,1 1 0,0 0-1,-1 3 1,2-4-18,-1 0 0,1 0 0,-1 0 0,1 0 0,-1 0 0,1 0 0,0 0 0,0 0 0,-1 0 0,1-1 0,0 1 0,0 0 0,0-1 0,0 1 0,0 0 0,0-1 0,0 1 0,0-1 0,0 0 0,0 1 0,0-1 0,0 0 0,0 1 0,0-1 0,0 0 0,0 0 0,0 0 0,1 0 0,-1 0 0,0 0 0,0 0 0,1-1 0,0 1 2,-1 1 0,1-1 0,0 0-1,-1 0 1,1 0 0,-1-1 0,1 1 0,0 0 0,-1-1-1,1 1 1,-1-1 0,1 1 0,-1-1 0,1 0-1,-1 1 1,0-1 0,1 0 0,-1 0 0,0 0 0,1 0-1,-1 0 1,0-1 0,0 1 0,0 0 0,0 0-1,1-3 1,-1 0 22,0 0 0,0 0-1,-1 0 1,1 0 0,-1 0 0,0 0-1,0 0 1,0-5 0,-1-6-3,0 15-25,0 1 1,0 0-1,-1-1 1,1 1-1,0 0 1,0 0-1,0 0 1,0 0-1,0 0 1,0 0-1,1 0 1,-1 0-1,0 0 1,0 1-1,1-1 1,-1 0 0,1 0-1,-1 3 1,0-3 0,1-1 0,0 1 1,-1 0-1,1-1 1,0 1-1,0 0 0,0 0 1,0-1-1,0 1 0,-1 0 1,1 0-1,1 0 1,-1-1-1,0 1 0,0 0 1,0 0-1,0-1 0,0 1 1,1 0-1,-1 0 1,0-1-1,1 1 0,-1 0 1,1-1-1,-1 1 1,0 0-1,1-1 0,-1 1 1,1-1-1,0 1 0,-1-1 1,1 1-1,-1-1 1,1 1-1,0-1 0,0 1 1,1-1 5,-1 0 0,0-1 0,1 1 0,-1-1 0,0 1 0,1-1 0,-1 1 0,0-1 0,0 0 0,0 1 0,0-1 0,1 0 0,-1 0 0,0 0 0,0 0 0,-1 0 0,2-1 0,0 1-1,-2-1 0,1 1 0,0 0 0,0 0 0,0-1-1,0 1 1,-1 0 0,1-1 0,-1 1 0,1-1 0,-1 1-1,1-1 1,-1 1 0,0-1 0,0 1 0,0-1-1,0-1 1,0 2-6,-1 0 0,1 0 0,-1 0 0,1 0 0,-1 1-1,0-1 1,1 0 0,-1 0 0,0 0 0,0 1 0,1-1 0,-1 0-1,0 1 1,0-1 0,0 1 0,0-1 0,0 1 0,0-1 0,0 1-1,0 0 1,0-1 0,0 1 0,0 0 0,0 0 0,0 0 0,0 0-1,0 0 1,0 0 0,0 0 0,0 0 0,-1 1 0,-1-1-5,1 0 1,0 0 0,0 1 0,0-1 0,0 1-1,0-1 1,0 1 0,0 0 0,0 0-1,0 0 1,0 0 0,0 0 0,0 0-1,0 1 1,1-1 0,-1 1 0,1-1-1,-1 1 1,1-1 0,0 1 0,-1 0 0,1 0-1,0 0 1,0 0 0,0 0 0,0 0-1,1 0 1,-1 0 0,0 0 0,1 0-1,-1 4 1,1-5 3,0 1-1,-1-1 1,1 1-1,0-1 1,0 1-1,0-1 1,1 0 0,-1 1-1,0-1 1,0 1-1,1-1 1,-1 1-1,1-1 1,-1 0-1,1 1 1,0-1-1,0 0 1,-1 0-1,1 1 1,0-1 0,0 0-1,0 0 1,0 0-1,0 0 1,0 0-1,1 0 1,-1-1-1,0 1 1,0 0-1,1-1 1,-1 1-1,0 0 1,1-1 0,-1 0-1,1 1 1,-1-1-1,0 0 1,1 0-1,-1 1 1,1-1-1,-1 0 1,1-1-1,-1 1 1,1 0-1,1-1 1,-3 1 2,1 0 1,0 0-1,0 0 0,0 0 0,0-1 1,-1 1-1,1 0 0,0-1 0,0 1 1,-1 0-1,1-1 0,0 1 1,0-1-1,-1 1 0,1-1 0,-1 1 1,1-1-1,0 0 0,-1 1 0,1-1 1,-1 0-1,0 0 0,1 1 0,-1-1 1,0 0-1,1 0 0,-1 1 1,0-1-1,0 0 0,1 0 0,-1 0 1,0 0-1,0 1 0,0-1 0,0 0 1,0 0-1,0 0 0,-1 0 1,1 1-1,0-1 0,0 0 0,0 0 1,-1 0-1,1 1 0,-1-1 0,1 0 1,0 0-1,-1 1 0,1-1 1,-1 0-1,0 0 0,0-1-3,0 0 0,0 1 0,-1-1 1,1 0-1,0 1 0,-1-1 0,1 0 0,-1 1 0,0 0 1,1-1-1,-1 1 0,0 0 0,0 0 0,0 0 0,0 0 0,0 0 1,0 1-1,0-1 0,0 0 0,0 1 0,-4-1 0,5 1-2,0 0 0,0 0-1,0 0 1,0 1-1,0-1 1,0 0-1,0 0 1,0 1 0,0-1-1,0 0 1,0 1-1,0-1 1,0 1 0,0-1-1,0 1 1,0 0-1,1-1 1,-1 1-1,0 0 1,0 0 0,1-1-1,-1 1 1,0 0-1,1 0 1,-1 0 0,1 0-1,-1 0 1,1 0-1,-1 0 1,1 0-1,0 0 1,0 0 0,-1 0-1,1 0 1,0 0-1,0 0 1,0 0 0,0 0-1,0 0 1,1 3-1,-1-3 2,1 1 0,-1-1 0,1 1 0,-1-1-1,1 1 1,0-1 0,0 0 0,0 1 0,0-1 0,0 0-1,0 1 1,0-1 0,0 0 0,1 0 0,-1 0-1,0 0 1,1 0 0,-1 0 0,1-1 0,-1 1 0,0 0-1,1-1 1,0 1 0,-1-1 0,1 1 0,-1-1 0,3 0-1,-2 0 6,0 1 0,0-1 0,0 0 0,0 0-1,-1-1 1,1 1 0,0 0 0,0-1 0,0 1 0,0-1-1,0 1 1,-1-1 0,1 0 0,0 0 0,-1 0-1,1 0 1,0 0 0,-1 0 0,1 0 0,-1 0 0,0-1-1,1 1 1,-1-1 0,0 1 0,0-1 0,0 1-1,0-1 1,0 0 0,0 1 0,-1-1 0,1 0-1,0 0 1,-1 0 0,1 1 0,-1-1 0,0 0 0,0 0-1,0 0 1,0 0 0,0 0 0,0 0 0,0 0-1,0 0 1,-1 1 0,1-1 0,-1 0 0,0 0 0,1 0-1,-1 1 1,0-1 0,0 0 0,0 1 0,0-1-1,0 1 1,0-1 0,-1 1 0,-2-3 0,4 3-7,-1 1 1,1-1-1,-1 0 0,1 0 1,-1 1-1,0-1 0,1 0 1,-1 1-1,0-1 1,0 1-1,1-1 0,-1 1 1,0-1-1,0 1 0,0 0 1,0-1-1,0 1 1,1 0-1,-1-1 0,0 1 1,-2 0-1,4 13-104,10 3 15,-10-16 91,-1 0 1,0 0 0,1 0 0,-1 0-1,0 1 1,1-1 0,-1 0-1,1 0 1,-1 0 0,0 0 0,1 0-1,-1 0 1,0 0 0,1 0-1,-1 0 1,1 0 0,-1 0 0,0 0-1,1 0 1,-1 0 0,0-1-1,1 1 1,-1 0 0,1 0 0,-1 0-1,0-1 1,0 1 0,1 0-1,-1 0 1,0 0 0,1-1 0,-1 1-1,0 0 1,0-1 0,1 1-1,-1 0 1,0-1 0,0 1-1,0 0 1,0-1 0,1 1 0,-1-1-1,6-15-4644,-1 11 3783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03.559"/>
    </inkml:context>
    <inkml:brush xml:id="br0">
      <inkml:brushProperty name="width" value="0.1" units="cm"/>
      <inkml:brushProperty name="height" value="0.1" units="cm"/>
      <inkml:brushProperty name="color" value="#CC0066"/>
    </inkml:brush>
  </inkml:definitions>
  <inkml:trace contextRef="#ctx0" brushRef="#br0">63 20 1592,'-4'25'9545,"1"-8"-5644,3-17-3870,0 1 1,0-1-1,0 1 1,0-1-1,0 1 1,-1-1-1,1 1 1,0-1-1,0 1 1,0-1-1,0 1 1,1-1-1,-1 1 1,0-1-1,0 1 1,0-1-1,0 1 1,0-1-1,1 1 1,-1-1-1,0 0 1,0 1-1,1-1 1,-1 1-1,0-1 1,0 0-1,1 1 1,-1-1-1,1 0 1,-1 1-1,0-1 1,1 0-1,-1 1 0,1-1 1,-1 0-1,1 0 1,-1 0-1,1 1 1,-1-1-1,0 0 1,1 0-1,-1 0 1,2 0-1,-2 0 23,1-1 0,0 1 0,0-1 0,-1 1-1,1-1 1,0 0 0,-1 1 0,1-1 0,0 0 0,-1 1-1,1-1 1,-1 0 0,1 0 0,-1 0 0,1 1-1,-1-1 1,0 0 0,1 0 0,-1 0 0,0 0-1,0 0 1,0-2 0,1 2-31,-1 0-1,0 0 0,0 0 1,0 0-1,-1 0 1,1 0-1,0 0 1,0 0-1,0 0 0,-1 0 1,1 0-1,-1 0 1,1 1-1,-1-1 1,1 0-1,-1 0 1,1 0-1,-1 0 0,0 1 1,1-1-1,-1 0 1,0 0-1,0 1 1,1-1-1,-1 1 0,0-1 1,0 1-1,0-1 1,0 1-1,0-1 1,0 1-1,0 0 1,0 0-1,0-1 0,0 1 1,0 0-1,0 0 1,0 0-1,0 0 1,0 0-1,0 0 0,0 0 1,0 1-1,0-1 1,0 0-1,0 0 1,0 1-1,0-1 1,0 1-1,0-1 0,1 1 1,-1-1-1,-1 2 1,0-2-25,1 1 1,0-1-1,0 1 1,0-1-1,0 1 0,0-1 1,0 1-1,1 0 1,-1-1-1,0 1 1,0 0-1,0 0 1,1 0-1,-1-1 1,0 1-1,1 0 1,-1 0-1,0 0 0,1 0 1,0 0-1,-1 0 1,1 0-1,0 1 1,-1-1-1,1 0 1,0 0-1,0 0 1,0 0-1,0 0 1,0 0-1,0 0 0,0 1 1,0-1-1,0 0 1,1 0-1,-1 0 1,0 0-1,1 0 1,-1 0-1,1 0 1,-1 0-1,1 0 0,0 0 1,-1 0-1,1 0 1,0 0-1,-1-1 1,1 1-1,0 0 1,0 0-1,0-1 1,0 1-1,0-1 1,2 2-1,-1-1 2,1 1-1,-1-1 1,1 0-1,0 0 1,-1 0 0,1 0-1,0-1 1,0 1-1,0-1 1,-1 0-1,1 0 1,0 0 0,0 0-1,0 0 1,0 0-1,5-2 1,-6 2 5,0-1-1,-1 1 1,1-1 0,0 0-1,0 1 1,0-1 0,-1 0-1,1 0 1,0 0 0,-1 0-1,1-1 1,-1 1 0,1 0-1,-1-1 1,1 1 0,-1-1 0,0 1-1,0-1 1,0 1 0,0-1-1,0 0 1,0 0 0,-1 0-1,1 1 1,0-4 0,-1 3 6,0 1 0,-1 0 0,1-1 1,0 1-1,-1 0 0,0 0 1,1-1-1,-1 1 0,0 0 0,0 0 1,1 0-1,-1 0 0,0 0 0,0 0 1,0 0-1,0 0 0,0 1 0,0-1 1,-1 0-1,1 0 0,0 1 0,0-1 1,-1 1-1,1-1 0,0 1 0,0 0 1,-1-1-1,1 1 0,-1 0 0,1 0 1,-2 0-1,-46-3 194,47 3-206,0 0-1,0 0 1,1 0-1,-1 1 1,0-1 0,0 0-1,1 1 1,-1-1-1,0 1 1,1-1-1,-1 1 1,0 0-1,1 0 1,-1 0 0,1 0-1,0 0 1,-1 0-1,1 0 1,0 0-1,-1 1 1,1-1-1,0 0 1,0 1 0,0-1-1,0 1 1,0-1-1,1 1 1,-1-1-1,0 1 1,1 0-1,-1 3 1,1-3-1,1 0 0,-1 0 0,1 0 0,0 1 0,0-1 0,0 0 0,0 0 0,0 0 0,1 0 0,-1-1 0,1 1 0,-1 0 0,1 0 0,-1-1 0,1 1 0,0-1 0,0 0 0,0 1 0,0-1 0,0 0 0,0 0 0,0 0 0,0 0 0,3 0 0,-3 0 6,-1 0-1,1 0 1,-1-1 0,1 1-1,-1-1 1,1 1 0,-1-1-1,1 1 1,-1-1 0,1 0-1,0 0 1,-1 0 0,1 0-1,-1 0 1,1 0 0,0 0-1,-1 0 1,1-1 0,-1 1-1,1-1 1,0 1 0,-1-1-1,0 1 1,1-1 0,-1 0-1,1 0 1,-1 0 0,0 0-1,1 0 1,-1 0 0,0 0-1,0 0 1,0 0 0,0-1-1,0 1 1,0 0-1,0-1 1,-1 1 0,1-1-1,0 1 1,-1-1 0,1 1-1,-1-1 1,1 1 0,-1-1-1,0 0 1,0 1 0,0-1-1,0 1 1,0-1 0,0 0-1,0 1 1,0-1 0,-1 0-1,1 1 1,-1-1 0,1 1-1,-1-1 1,0 1 0,1-1-1,-1 1 1,0 0 0,0-1-1,0 1 1,0 0 0,0 0-1,0-1 1,0 1 0,-3-1-1,3 1 0,0 0 0,0 0-1,0 0 1,0 0 0,0 0-1,0 0 1,0 0 0,-1 0-1,1 1 1,0-1 0,-1 1-1,1-1 1,0 1 0,-1-1-1,1 1 1,-1 0 0,1 0-1,-3-1 1,3 2-4,1-1 1,-1 0 0,0 0-1,0 1 1,1-1-1,-1 1 1,0-1-1,1 0 1,-1 1 0,0-1-1,1 1 1,-1 0-1,1-1 1,-1 1-1,0-1 1,1 1-1,0 0 1,-1 0 0,1-1-1,-1 1 1,1 0-1,0-1 1,0 1-1,-1 0 1,1 0 0,0 0-1,0-1 1,0 1-1,0 0 1,0 0-1,0 0 1,0-1 0,0 1-1,0 0 1,0 0-1,1 1 1,-1 0 3,0-1 0,1 0 0,-1 1 0,0-1 0,1 1 0,-1-1 0,1 0 0,-1 1 0,1-1 0,0 0 0,-1 0 0,1 1 0,0-1 0,0 0 0,0 0 0,0 0 0,0 0 0,0 0 0,0 0 0,0 0 0,0-1 0,1 1 0,-1 0 0,0 0 0,1-1 0,-1 1 0,0-1 0,1 0 0,-1 1 0,0-1 0,1 0 0,-1 0 0,1 1 0,1-2 0,-1 1 3,0 0 0,0 0 0,0 0-1,0 0 1,0-1 0,0 1 0,0-1 0,-1 0 0,1 1 0,0-1 0,0 0 0,0 0-1,-1 0 1,1 0 0,0-1 0,-1 1 0,1 0 0,-1-1 0,0 1 0,1-1-1,-1 1 1,0-1 0,0 0 0,1-2 0,-1 2-3,0 1 0,0-1 0,-1 0 0,1 1 1,-1-1-1,1 0 0,-1 0 0,0 0 0,1 1 0,-1-1 0,0 0 0,0 0 1,-1 0-1,1 1 0,0-1 0,-1 0 0,1 0 0,-1 0 0,1 1 0,-1-1 1,0 0-1,1 1 0,-1-1 0,0 1 0,0-1 0,0 1 0,-1-1 0,1 1 1,0 0-1,0-1 0,-1 1 0,1 0 0,-1 0 0,1 0 0,-1 0 0,0 0 1,1 1-1,-1-1 0,0 0 0,1 1 0,-1-1 0,0 1 0,0 0 0,1-1 1,-1 1-1,0 0 0,0 0 0,0 0 0,0 0 0,1 1 0,-1-1 0,0 0 1,0 1-1,1-1 0,-1 1 0,0 0 0,1-1 0,-1 1 0,0 0 0,1 0 1,-1 0-1,1 0 0,0 0 0,-1 1 0,1-1 0,-2 3 0,1-1-8,0 0 0,0 0 0,1 0-1,0 0 1,-1 1 0,1-1 0,0 1 0,1-1-1,-1 1 1,1-1 0,-1 1 0,1-1 0,0 1-1,1-1 1,-1 1 0,1 4 0,-1-6 4,1 0 1,-1 0-1,1 0 1,0 0-1,-1 0 1,1 0-1,0 0 1,0 0-1,0 0 1,0 0-1,1 0 1,-1-1-1,0 1 1,1 0-1,0-1 1,-1 1-1,1-1 1,0 0-1,-1 1 1,1-1-1,0 0 1,0 0-1,0 0 1,0 0-1,0-1 1,0 1-1,4 0 1,-4-1 3,-1 0 0,1-1-1,0 1 1,-1-1 0,1 0 0,-1 0 0,1 1 0,-1-1 0,1 0 0,-1 0 0,0 0 0,1 0 0,-1 0 0,0-1 0,0 1 0,0 0 0,0-1 0,0 1 0,0-1 0,0 1 0,0-1 0,-1 1 0,1-1 0,0 1 0,-1-1-1,1-1 1,0-1 6,1 0 0,-1 0 0,0 0-1,0-1 1,0 1 0,-1 0-1,1 0 1,-1 0 0,-1-8-1,1 11-6,0 0-1,0-1 0,0 1 0,-1 0 1,1-1-1,0 1 0,-1 0 1,0 0-1,1-1 0,-1 1 0,0 0 1,1 0-1,-1 0 0,0 0 1,0 0-1,0 0 0,0 0 0,0 0 1,0 0-1,0 1 0,0-1 0,0 0 1,0 0-1,-1 1 0,1-1 1,0 1-1,0-1 0,-1 1 0,1 0 1,0 0-1,-3-1 0,2 2 5,-1-1-1,1 1 0,0-1 1,0 1-1,0 0 1,0 0-1,0 0 1,0 0-1,0 1 0,0-1 1,0 0-1,0 1 1,0-1-1,1 1 0,-1 0 1,-1 1-1,2-1-16,0-1 0,0 1 1,0-1-1,0 1 0,0 0 0,0-1 0,0 1 0,0 0 0,1 0 1,-1-1-1,0 1 0,1 0 0,0 0 0,-1 0 0,1 0 0,0 0 0,0 0 1,1 2-1,-1-3-15,1 0 0,0 0 0,-1 0 0,1 0 0,0 0 0,0 0 0,0 0 1,0 0-1,0 0 0,0 0 0,0-1 0,0 1 0,0 0 0,0-1 0,1 1 0,-1-1 0,0 1 1,0-1-1,1 0 0,-1 1 0,0-1 0,1 0 0,-1 0 0,0 0 0,0 0 0,1 0 1,-1 0-1,0 0 0,1-1 0,-1 1 0,0 0 0,2-1 0,20-9-2788,-11 2 1739</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31.982"/>
    </inkml:context>
    <inkml:brush xml:id="br0">
      <inkml:brushProperty name="width" value="0.1" units="cm"/>
      <inkml:brushProperty name="height" value="0.1" units="cm"/>
      <inkml:brushProperty name="color" value="#CC0066"/>
    </inkml:brush>
  </inkml:definitions>
  <inkml:trace contextRef="#ctx0" brushRef="#br0">50 25 1072,'2'-11'10386,"-6"6"-10340,3 5-29,1-1 0,-1 1-1,1 0 1,-1 0 0,1 0 0,-1-1 0,1 1 0,-1 0 0,1 0 0,-1 0 0,1 0-1,-1 0 1,1 0 0,-1 0 0,0 0 0,1 0 0,-1 0 0,1 0 0,-1 0 0,1 0-1,-1 1 1,1-1 0,-1 0 0,1 0 0,-1 1 0,1-1 0,0 0 0,-1 1 0,1-1-1,-1 0 1,1 1 0,0-1 0,-1 0 0,1 1 0,0-1 0,-1 1 0,1-1 0,0 1-1,0-1 1,-1 1 0,1-1 0,0 1 0,0-1 0,0 1 0,0-1 0,0 1 0,-1-1-1,1 1 1,0-1 0,1 2 0,-7 28 698,6-29-698,0 0 0,0 0-1,0 0 1,1 0 0,-1 0 0,0 0-1,1 0 1,-1 0 0,1 0 0,-1 0-1,1 0 1,-1 0 0,1 0 0,-1-1-1,1 1 1,0 0 0,0 0-1,-1-1 1,1 1 0,0 0 0,0-1-1,0 1 1,0-1 0,0 1 0,-1-1-1,1 1 1,0-1 0,0 0 0,0 1-1,0-1 1,0 0 0,1 0 0,-1 0-1,0 0 1,0 0 0,0 0 0,0 0-1,0 0 1,0 0 0,0-1 0,0 1-1,0 0 1,0-1 0,0 1 0,0 0-1,0-1 1,-1 0 0,1 1-1,0-1 1,0 1 0,0-1 0,0 0-1,1-1 22,0 1-1,0-1 1,0 1-1,0-1 0,0 0 1,-1 0-1,1 1 0,-1-1 1,1 0-1,-1 0 1,0-1-1,0 1 0,0 0 1,0 0-1,0-1 1,0 1-1,-1 0 0,1-1 1,-1 1-1,1-1 0,-1 1 1,0-4-1,0 5-25,0 1 0,-1-1 0,1 0 0,0 0 1,0 1-1,-1-1 0,1 0 0,-1 0 0,1 1 0,-1-1 0,1 1 0,-1-1 0,1 0 0,-1 1 0,1-1 0,-1 1 0,0-1 0,1 1 0,-1-1 1,0 1-1,1 0 0,-1-1 0,0 1 0,1 0 0,-1 0 0,0-1 0,0 1 0,0 0 0,1 0 0,-1 0 0,0 0 0,0 0 0,0 0 1,1 0-1,-1 0 0,0 0 0,0 0 0,1 1 0,-1-1 0,-1 1 0,-2 0 1,1 0-1,-1 1 1,1 0 0,0 0-1,-1 0 1,1 0-1,0 0 1,0 0 0,-5 6-1,7-7-11,-1 1-1,1 0 0,0-1 1,-1 1-1,1 0 1,0-1-1,0 1 1,0 0-1,0 0 0,0 0 1,0 0-1,1 0 1,-1 0-1,1 0 0,-1 0 1,1 0-1,0 3 1,0-4 3,1 1 1,0-1-1,-1 0 0,1 0 1,0 1-1,0-1 1,-1 0-1,1 0 1,0 0-1,0 0 1,0 0-1,1 0 1,-1 0-1,0-1 1,0 1-1,0 0 1,1 0-1,-1-1 0,0 1 1,1-1-1,-1 1 1,0-1-1,1 0 1,-1 0-1,1 1 1,-1-1-1,0 0 1,1 0-1,-1 0 1,3-1-1,-2 1 1,-1 1 1,1-1-1,0 0 1,-1 0-1,1 0 0,0 0 1,-1-1-1,1 1 0,0 0 1,-1-1-1,1 1 1,-1-1-1,1 0 0,-1 1 1,1-1-1,-1 0 1,1 0-1,-1 0 0,0 0 1,1 0-1,-1 0 1,0 0-1,0 0 0,0-1 1,0 1-1,0 0 0,0-1 1,0 1-1,0-1 1,0 1-1,-1-1 0,1 1 1,-1-1-1,1 0 1,-1 1-1,0-1 0,1 0 1,-1 1-1,0-1 1,0 0-1,0 1 0,-1-1 1,1 0-1,0 1 0,0-1 1,-1 0-1,1 1 1,-1-1-1,-1-1 0,2 2-5,0 0 0,0 1 0,-1-1 0,1 1 0,0-1 0,-1 1 0,1-1 0,-1 1 0,1-1 0,-1 1 0,1-1 0,-1 1 0,1-1-1,-1 1 1,1 0 0,-1-1 0,1 1 0,-1 0 0,0 0 0,1-1 0,-1 1 0,0 0 0,1 0 0,-1 0 0,0 0 0,1 0 0,-1 0 0,0 0 0,1 0-1,-1 0 1,0 0 0,1 0 0,-1 0 0,0 0 0,1 0 0,-1 1 0,1-1 0,-1 0 0,0 1 0,1-1 0,-1 0 0,1 1 0,-1-1 0,1 1-1,-1-1 1,1 0 0,-1 1 0,1 0 0,0-1 0,-1 1 0,1-1 0,-1 1 0,1-1 0,-1 2 0,-1 1-2,0 0 1,0 0-1,0 0 1,0 0-1,1 0 1,-1 1-1,1-1 1,0 0-1,-1 5 1,2-7 5,-1 0 1,1 0 0,0 1-1,0-1 1,0 0 0,0 0-1,0 1 1,0-1 0,0 0-1,1 0 1,-1 1 0,0-1-1,1 0 1,-1 0 0,1 0-1,-1 0 1,1 1 0,-1-1-1,1 0 1,0 0 0,0 0-1,-1 0 1,1 0 0,0 0 0,0-1-1,0 1 1,0 0 0,0 0-1,0-1 1,0 1 0,2 0-1,-2-1 7,0 0-1,0 0 1,0-1-1,1 1 1,-1 0 0,0-1-1,0 1 1,0-1-1,0 1 1,0-1-1,0 1 1,0-1-1,0 0 1,0 1-1,-1-1 1,1 0 0,0 0-1,0 0 1,0 1-1,-1-1 1,1 0-1,-1 0 1,1 0-1,-1 0 1,1 0 0,-1-1-1,1 1 1,-1 0-1,0 0 1,0 0-1,1 0 1,-1 0-1,0 0 1,0-2-1,0 2-7,1-1 0,-1 1 0,1-1 0,-1 1 0,1-1 0,-1 1 0,0 0 0,0-1 0,0 1 0,0-1 0,0 1 0,0-1 0,0 1 0,0-1 0,-1 1 0,1-1 0,0 1 0,-1-1 0,1 1 0,-1 0 0,0-1 0,1 1 0,-1 0 0,0 0 0,0-1 0,0 1 0,0 0 0,0 0 0,0 0 0,0 0 0,0 0 0,-2-1 0,1 2 8,0 0 0,0 0-1,-1 0 1,1 0-1,0 0 1,0 0 0,0 1-1,-1-1 1,1 1 0,0 0-1,0-1 1,0 1-1,0 0 1,0 0 0,0 0-1,0 0 1,-3 3 0,2-2 2,1 0 0,-1 0 0,1 1 1,0-1-1,-1 0 0,1 1 1,0-1-1,0 1 0,1 0 1,-1-1-1,1 1 0,-1 0 1,0 4-1,1-6-11,1 0 1,0 0-1,0 0 0,0 1 0,0-1 1,0 0-1,0 0 0,0 1 1,0-1-1,1 0 0,-1 0 1,0 0-1,1 0 0,-1 0 1,1 1-1,-1-1 0,1 0 1,-1 0-1,1 0 0,0 0 1,0 0-1,-1 0 0,1-1 1,0 1-1,0 0 0,0 0 1,0-1-1,0 1 0,0 0 1,0-1-1,0 1 0,0-1 1,1 1-1,-1-1 0,2 1 1,0 0 8,-1-1 0,0 1-1,1-1 1,-1 0 0,1 0 0,-1 0 0,1 0 0,-1 0 0,1 0 0,-1-1 0,1 1 0,-1-1 0,0 0 0,1 1 0,-1-1 0,0 0 0,0-1 0,5-1 0,-6 2-4,0 0 1,0 0-1,1 0 1,-1 0-1,0 0 0,0 0 1,0 0-1,0-1 1,0 1-1,0 0 1,0-1-1,-1 1 1,1 0-1,0-1 1,-1 1-1,1-1 1,-1 1-1,1-1 1,-1 1-1,0-1 1,0 1-1,0-1 0,1 0 1,-2 1-1,1-1 1,0 1-1,0-1 1,0 1-1,-2-3 1,2 2 3,-1-1 6,0 0 1,0 0-1,-1 0 1,1 0-1,-1 0 0,1 0 1,-1 0-1,-3-3 0,3 5-17,1 1 0,0-1 0,0 0-1,0 1 1,0 0 0,0-1 0,0 1-1,0 0 1,-1-1 0,1 1-1,0 0 1,0 0 0,-1 0 0,1 0-1,0 0 1,0 0 0,0 0 0,-1 1-1,1-1 1,0 0 0,0 1 0,0-1-1,0 1 1,0-1 0,0 1 0,-1-1-1,1 1 1,-1 1 0,0 0 0,0-1-1,0 1 1,0-1 0,0 1 0,0 0-1,1 0 1,-1 0 0,0 0 0,1 0-1,0 0 1,0 1 0,-1-1 0,1 0-1,1 1 1,-1-1 0,0 1 0,0-1-1,1 1 1,0-1 0,-1 1 0,1-1 0,0 1-1,0-1 1,0 1 0,1-1 0,-1 1-1,2 4 1,-2-5 3,1-1 0,-1 1 0,1-1 0,0 1-1,-1-1 1,1 0 0,0 1 0,0-1 0,0 0 0,0 1 0,0-1 0,0 0-1,0 0 1,0 0 0,0 0 0,1 0 0,-1 0 0,0 0 0,1-1 0,-1 1-1,1 0 1,-1-1 0,1 1 0,-1-1 0,1 1 0,-1-1 0,1 0 0,-1 0-1,1 0 1,0 1 0,-1-2 0,1 1 0,-1 0 0,1 0 0,0 0 0,-1-1-1,1 1 1,-1-1 0,1 1 0,-1-1 0,1 0 0,-1 1 0,0-1 0,2-1-1,-1 0 5,-1 1 0,1-1 0,0 1-1,-1-1 1,0 1 0,1-1-1,-1 0 1,0 0 0,0 0-1,0 0 1,0 0 0,0 0 0,-1 0-1,1 0 1,-1 0 0,1 0-1,-1 0 1,0 0 0,1-5 0,-5-41 117,4 47-123,-1 0 0,1 0 0,-1 0-1,1 0 1,-1 0 0,0 0 0,1 0 0,-1 0-1,0 1 1,1-1 0,-1 0 0,0 1 0,0-1-1,0 0 1,0 1 0,0-1 0,0 1 0,0-1-1,0 1 1,0 0 0,0-1 0,0 1 0,0 0-1,0 0 1,0 0 0,0 0 0,0-1 0,0 2-1,0-1 1,0 0 0,0 0 0,0 0 0,0 0-1,0 1 1,0-1 0,-2 1 0,0 0-5,0 0 1,0 0-1,0 0 1,0 0-1,0 0 1,0 1 0,0-1-1,0 1 1,1 0-1,-1 0 1,-2 3-1,3-3 4,1 1 0,-1-1 0,1 1 0,0-1 0,0 1 0,0 0 0,0 0 0,0-1 0,0 1 0,1 0 0,-1 0 0,1 0-1,0 0 1,0 0 0,0 0 0,0 0 0,1 0 0,-1-1 0,1 1 0,0 0 0,-1 0 0,1 0 0,1-1 0,1 5 0,-2-6 3,0 1-1,0-1 1,0 0-1,0 1 1,0-1 0,1 0-1,-1 0 1,0 0 0,1 0-1,-1 0 1,1 0 0,-1 0-1,1 0 1,-1-1 0,1 1-1,0 0 1,-1-1 0,1 0-1,0 1 1,-1-1 0,1 0-1,0 0 1,0 0 0,-1 0-1,1 0 1,0 0 0,0 0-1,-1-1 1,1 1 0,0-1-1,-1 1 1,1-1 0,-1 0-1,1 0 1,0 1 0,-1-1-1,0 0 1,1 0 0,-1-1-1,0 1 1,2-1 0,-2 0 2,1 1 1,-1 0-1,0-1 1,0 1 0,0-1-1,0 1 1,0-1-1,0 1 1,0-1-1,-1 1 1,1-1-1,-1 0 1,1 0-1,-1 1 1,0-1 0,1 0-1,-1 0 1,0 1-1,0-1 1,0 0-1,0 0 1,-1 1-1,1-1 1,0 0-1,-1 0 1,1 1 0,-1-1-1,0 0 1,1 1-1,-1-1 1,0 1-1,0-1 1,0 1-1,0-1 1,0 1-1,-2-2 1,2 2-7,0 0 0,0-1 0,0 1 0,0 0 0,0 0 0,-1 0-1,1 0 1,0 0 0,-1 1 0,1-1 0,-1 0 0,1 0 0,0 1 0,-1-1 0,0 1 0,1-1 0,-1 1 0,1 0 0,-1 0 0,1 0-1,-1 0 1,0 0 0,1 0 0,-1 0 0,1 0 0,-1 1 0,0-1 0,1 0 0,-1 1 0,1 0 0,-1-1 0,1 1 0,0 0-1,-1-1 1,1 1 0,0 0 0,-1 0 0,1 0 0,0 1 0,0-1 0,-2 2 0,2-2 2,0 1 0,0-1 0,-1 0 0,1 1 0,1-1 0,-1 1 0,0-1 0,0 1 0,0-1 0,1 1 0,-1 0 0,1-1 0,0 1 0,-1 0 0,1-1 0,0 1 0,0 0 0,0 0 0,0-1 0,0 1 0,0 0 0,1-1 0,-1 1 0,0 0 0,1-1 0,-1 1 0,1 0 0,0-1 0,0 1 0,-1-1 0,3 3 0,-2-3-190,1 1 0,-1-1 1,1 0-1,0 1 1,-1-1-1,1 0 0,0 0 1,0 0-1,0 0 0,0 0 1,0-1-1,0 1 0,0-1 1,0 1-1,0-1 0,0 0 1,1 0-1,-1 0 0,0 0 1,0 0-1,0 0 0,0 0 1,0-1-1,0 1 0,3-2 1,7-2-1268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2:22.717"/>
    </inkml:context>
    <inkml:brush xml:id="br0">
      <inkml:brushProperty name="width" value="0.1" units="cm"/>
      <inkml:brushProperty name="height" value="0.1" units="cm"/>
      <inkml:brushProperty name="color" value="#CC0066"/>
    </inkml:brush>
  </inkml:definitions>
  <inkml:trace contextRef="#ctx0" brushRef="#br0">76 79 1048,'0'-1'172,"1"0"-1,-1 0 0,1 0 1,-1 0-1,0 0 0,1 0 1,-1 0-1,0 0 0,0 0 1,0 0-1,0 0 0,0 0 1,0 0-1,0 0 1,0 0-1,0 0 0,0 0 1,-1 0-1,1 0 0,0 0 1,-1 0-1,1 0 0,-1 0 1,1 0-1,-1 0 0,1 1 1,-1-1-1,0 0 1,1 0-1,-1 0 0,0 1 1,0-1-1,0 0 0,0 1 1,1-1-1,-1 1 0,0-1 1,0 1-1,0-1 0,-1 1 1,0 0-109,1-1 0,-1 1 1,1 0-1,-1 0 0,1 1 1,-1-1-1,1 0 0,-1 0 1,1 1-1,-1-1 0,1 1 1,-1-1-1,1 1 0,0 0 1,-1-1-1,1 1 0,0 0 1,0 0-1,-1 0 0,1 0 1,0 0-1,0 0 0,0 0 1,0 1-1,0-1 0,1 0 0,-1 1 1,-1 0-1,2 0-6,-1-1 0,0 1-1,0-1 1,0 1 0,1 0 0,-1-1 0,1 1-1,-1 0 1,1-1 0,0 1 0,0 0-1,0-1 1,0 1 0,0 0 0,0-1 0,0 3-1,1-3-38,-1 0-1,0-1 1,1 1-1,-1-1 1,1 1 0,-1-1-1,1 1 1,-1-1-1,1 1 1,-1-1-1,1 0 1,0 1-1,-1-1 1,1 0-1,-1 1 1,1-1-1,0 0 1,-1 0-1,1 0 1,0 1-1,-1-1 1,1 0 0,0 0-1,-1 0 1,1 0-1,0 0 1,0 0-1,3-1 48,0 0 0,0 0 0,-1 0 0,1 0 0,0 0 0,-1-1 0,1 1 0,-1-1 0,1 0 0,-1 0 0,0 0 0,6-6 0,-8 7-42,-1 1 1,1-1-1,-1 0 1,1 0 0,-1 1-1,1-1 1,-1 0-1,0 0 1,1 0 0,-1 0-1,0 0 1,1 1-1,-1-1 1,0 0-1,0 0 1,0 0 0,0 0-1,0 0 1,0 0-1,0 0 1,0 0 0,-1 0-1,1 1 1,0-1-1,0 0 1,-1 0 0,1 0-1,-1 0 1,1 0-1,-1 1 1,1-1 0,-1 0-1,1 1 1,-1-1-1,0 0 1,1 1-1,-1-1 1,0 0 0,0 0-1,-1 0 15,0-1 0,1 1 0,-1 0 0,0 0 0,0 0-1,0 0 1,0 0 0,0 0 0,0 0 0,0 0 0,0 1 0,0-1 0,0 1 0,0 0-1,-4-1 1,3 2-3,0 0 1,0 1-1,1-1 0,-1 0 0,1 1 1,0-1-1,-1 1 0,1 0 0,0 0 0,0 0 1,0 0-1,0 0 0,0 0 0,0 0 0,1 1 1,-1-1-1,1 1 0,-1-1 0,-1 6 0,3-7-31,-1 0-1,1 0 0,-1 0 1,1 0-1,-1 1 0,1-1 0,0 0 1,0 0-1,0 1 0,-1-1 0,1 0 1,0 0-1,0 1 0,1-1 0,-1 0 1,0 0-1,0 1 0,1-1 0,-1 0 1,0 0-1,1 0 0,0 1 0,-1-1 1,1 0-1,-1 0 0,1 0 0,0 0 1,0 0-1,0 0 0,0 0 0,0 0 1,0-1-1,0 1 0,0 0 1,0-1-1,0 1 0,0 0 0,0-1 1,0 1-1,0-1 0,1 0 0,-1 1 1,0-1-1,3 0 0,-2 1 7,1-1 0,0 0 0,-1 0 0,1 0-1,0-1 1,0 1 0,-1-1 0,1 0 0,0 1 0,-1-1 0,5-3 0,-6 4-7,0 0 1,-1-1-1,1 1 0,-1 0 1,1-1-1,-1 1 1,1-1-1,-1 1 1,1-1-1,-1 1 1,1-1-1,-1 1 1,0-1-1,1 0 1,-1 1-1,0-1 1,0 0-1,1 1 1,-1-1-1,0 0 1,0 1-1,0-1 1,0 0-1,0 1 0,0-1 1,0 0-1,0 1 1,0-1-1,0 0 1,0 1-1,0-1 1,-1 0-1,1 1 1,0-1-1,0 0 1,-1 1-1,1-1 1,0 1-1,-1-1 1,1 1-1,-1-1 1,1 1-1,-1-1 1,1 1-1,-1-1 1,1 1-1,-1-1 0,1 1 1,-1 0-1,0-1 1,1 1-1,-2-1 1,1 1 5,1-1 1,-1 0 0,0 0-1,0 0 1,-1 1 0,1-1-1,0 0 1,0 1 0,0-1-1,0 1 1,0-1 0,-1 1-1,1 0 1,0 0 0,0-1-1,-1 1 1,1 0-1,0 0 1,-1 0 0,1 0-1,0 0 1,0 1 0,-1-1-1,1 0 1,0 1 0,0-1-1,0 0 1,-1 1 0,1 0-1,0-1 1,0 1-1,0 0 1,0-1 0,0 1-1,0 0 1,0 0 0,0 0-1,-1 1 1,1 0-7,1-1 0,-1 0-1,1 1 1,-1-1 0,1 0 0,0 1 0,-1-1-1,1 0 1,0 1 0,0-1 0,0 1 0,0-1-1,0 0 1,0 1 0,0-1 0,0 0 0,1 1-1,-1-1 1,1 0 0,-1 1 0,1-1 0,-1 0 0,1 1-1,0-1 1,-1 0 0,1 0 0,0 0 0,0 0-1,0 0 1,0 0 0,0 0 0,0 0 0,0 0-1,0 0 1,1-1 0,-1 1 0,2 0 0,-1 0 0,1 0 0,-1 0 0,1-1 1,-1 1-1,1-1 0,-1 0 0,1 0 0,-1 0 1,1 0-1,-1 0 0,1 0 0,-1-1 0,1 1 1,-1-1-1,1 0 0,-1 1 0,0-1 1,1-1-1,-1 1 0,0 0 0,0 0 0,0-1 1,0 1-1,0-1 0,0 0 0,0 1 1,0-1-1,-1 0 0,1 0 0,-1 0 0,3-4 1,-1 3 5,-1-1 1,1 1 0,-1-1 0,1 0 0,-1 0 0,0 0-1,-1 0 1,1 0 0,-1 0 0,0-1 0,0 1 0,0 0 0,0-1-1,-1 1 1,1-1 0,-1 1 0,-1-8 0,0 10-2,1 1 1,-1 0 0,0-1 0,0 1-1,0 0 1,1 0 0,-1 0 0,0 0-1,0 0 1,-1 0 0,1 0 0,0 0-1,0 0 1,0 0 0,-1 0 0,1 1-1,0-1 1,-1 1 0,1-1 0,0 1-1,-1-1 1,1 1 0,-1 0 0,1 0-1,-1 0 1,1-1 0,0 2 0,-1-1-1,1 0 1,-1 0 0,1 0 0,-1 1-1,1-1 1,0 0 0,-1 1 0,1-1-1,0 1 1,-2 1 0,-1-1 1,0 1 0,0-1 0,0 1 0,1 0 0,-1 1 1,0-1-1,1 1 0,0-1 0,0 1 0,0 0 0,-5 7 0,7-9-7,0 1-1,0 0 0,0-1 0,0 1 1,1 0-1,-1 0 0,1 0 0,0 0 1,-1-1-1,1 1 0,0 0 0,0 0 0,0 0 1,0 0-1,0 0 0,1 0 0,-1-1 1,0 1-1,1 0 0,0 0 0,-1 0 0,1-1 1,0 1-1,0 0 0,0-1 0,0 1 1,0-1-1,0 1 0,1-1 0,-1 1 1,0-1-1,1 0 0,-1 0 0,3 2 0,-2-2 2,0 1 0,0-1 0,0 0-1,0 0 1,0 0 0,1 0-1,-1-1 1,0 1 0,1-1-1,-1 1 1,0-1 0,1 0-1,-1 0 1,0 0 0,1 0-1,-1 0 1,0 0 0,1-1-1,-1 1 1,0-1 0,1 0-1,-1 1 1,0-1 0,0 0-1,0 0 1,4-3 0,-6 4-1,1 0 1,0-1 0,-1 1-1,1-1 1,-1 1-1,1 0 1,0-1-1,-1 1 1,1-1 0,-1 1-1,1-1 1,-1 0-1,0 1 1,1-1-1,-1 1 1,1-1 0,-1 0-1,0 1 1,0-1-1,1 0 1,-1 0-1,0 1 1,0-1 0,0 0-1,0 1 1,0-1-1,0 0 1,0 0-1,0 1 1,0-2 0,-1 1-1,0 0 1,0 0-1,0 1 1,0-1 0,0 0-1,0 1 1,0-1-1,0 1 1,0-1 0,0 1-1,0-1 1,0 1-1,0 0 1,0-1 0,-1 1-1,-1 0 1,-1-1-3,0 1 0,0 0 0,0-1-1,-1 2 1,1-1 0,0 0 0,0 1 0,0 0 0,0 0 0,0 0 0,-5 2 0,8-2-3,1 0 1,-1-1 0,0 1 0,0 0 0,1 0 0,-1-1 0,0 1 0,1 0 0,-1 0 0,1 0-1,-1 0 1,1 0 0,-1 0 0,1 0 0,0 0 0,0 0 0,-1 0 0,1 0 0,0 0 0,0 0-1,0 1 1,0-1 0,0 0 0,1 0 0,-1 0 0,0 0 0,0 0 0,1 0 0,-1 0 0,0 0-1,1 0 1,-1 0 0,1 0 0,-1 0 0,1 0 0,0-1 0,-1 1 0,1 0 0,0 0 0,0-1-1,-1 1 1,1 0 0,0-1 0,0 1 0,1 0 0,-1 0 2,0 0 0,0 0 0,0 0 0,0-1 0,1 1-1,-1 0 1,0-1 0,0 1 0,1-1 0,-1 1 0,0-1 0,1 1 0,-1-1 0,0 0 0,1 0 0,-1 0-1,0 0 1,1 0 0,-1 0 0,0 0 0,1 0 0,-1-1 0,0 1 0,1 0 0,-1-1 0,0 1 0,1-1-1,-1 1 1,0-1 0,0 0 0,0 1 0,0-1 0,0 0 0,1 0 0,-2 0 0,1 0 0,2-2 0,10-25 47,-19 23-7,-12 8-20,11-2-4,-18 4-33,25-5 19,-1 0 1,1 0-1,-1 1 0,1-1 1,-1 0-1,1 0 0,-1 1 1,1-1-1,0 0 0,-1 1 1,1-1-1,-1 0 0,1 1 1,0-1-1,0 1 0,-1-1 1,1 0-1,0 1 0,-1-1 1,1 1-1,0-1 0,0 1 1,0-1-1,0 1 0,0-1 1,-1 1-1,1-1 0,0 1 1,0-1-1,0 1 0,0-1 1,0 1-1,1-1 0,-1 1 1,0-1-1,0 1 0,0-1 1,0 1-1,0-1 0,1 1 1,-1-1-1,0 1 0,3 0 4,0 0 0,0 0-1,0-1 1,0 1 0,-1-1 0,1 0-1,0 0 1,0 0 0,0 0 0,0 0-1,0 0 1,0-1 0,0 0 0,-1 1-1,1-1 1,0 0 0,0-1 0,3-1-1,-5 1-2,-1-1-1,0 1 0,0 0 0,0-1 1,0 1-1,0-1 0,0 1 1,-1 0-1,1-1 0,-1 1 0,1 0 1,-1 0-1,0-1 0,0 1 0,0 0 1,0 0-1,0 0 0,-1 0 1,1 0-1,-1 0 0,1 1 0,-1-1 1,-2-2-1,3 4-14,0 0 0,1 0 0,-1 0 0,0 0 0,0 0 0,1 0-1,-1 0 1,0 0 0,1 1 0,-1-1 0,0 0 0,0 0 0,1 1 0,-1-1 0,0 0 0,1 1 0,-1-1 0,0 1 0,1-1-1,-1 0 1,1 1 0,-1 0 0,1-1 0,-1 1 0,1-1 0,-1 1 0,1 0 0,-1 0 0,1 7-2739,2-8 1887</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20.873"/>
    </inkml:context>
    <inkml:brush xml:id="br0">
      <inkml:brushProperty name="width" value="0.1" units="cm"/>
      <inkml:brushProperty name="height" value="0.1" units="cm"/>
      <inkml:brushProperty name="color" value="#CC0066"/>
    </inkml:brush>
  </inkml:definitions>
  <inkml:trace contextRef="#ctx0" brushRef="#br0">59 32 992,'0'0'232,"1"-1"0,-1 0 0,0 0 0,1 0 0,-1 0 0,0 0 0,0 0 0,0 0 0,1 0 0,-1 0 0,0 0 0,-1 0 0,1 0 0,0 0 0,0 0 0,0 1 0,0-1 0,-1 0 0,1 0 0,0 0 0,-1 0 0,1 0 0,-1 0 0,1 1 0,-1-1 0,1 0 0,-1 0 0,0 1 0,1-1 0,-1 0 0,0 1 0,0-1 0,1 1 0,-1-1 0,0 1 0,0-1 0,0 1 0,0-1 0,0 1 0,-1-1 0,-16 5 281,17-3-471,-1 0 1,1 0-1,0 0 1,0 0-1,0 0 1,0 0-1,0 0 1,0 0-1,0 0 1,1 1-1,-1-1 1,0 0-1,0 0 1,1 1-1,-1-1 1,1 0-1,0 1 1,-1-1-1,1 1 1,0-1-1,0 1 1,0-1-1,0 1 0,0-1 1,0 0-1,0 1 1,0-1-1,0 1 1,1-1-1,-1 1 1,1-1-1,-1 0 1,1 1-1,0-1 1,-1 0-1,3 3 1,-3-3-13,1-1 0,-1 1 0,1 0 0,-1-1-1,1 1 1,0 0 0,-1-1 0,1 1 0,0 0 0,0-1 0,-1 1 0,1-1 0,0 1 0,0-1 0,0 0 0,-1 1 0,1-1 0,0 0 0,0 0 0,0 1 0,2-1 0,-2 0-18,0-1-1,0 1 1,0-1 0,0 1-1,0-1 1,0 1 0,-1-1-1,1 1 1,0-1 0,0 0 0,0 0-1,-1 1 1,1-1 0,0 0-1,-1 0 1,1 0 0,0 0-1,-1 0 1,1 0 0,-1 0-1,0 0 1,1 0 0,-1 0 0,1-1-1,-1 1 4,1-1-1,-1 1 1,1 0-1,-1 0 1,1 0-1,-1 0 0,0 0 1,1 0-1,-1 0 1,0-1-1,0 1 1,0 0-1,0 0 1,0 0-1,0-1 1,0 1-1,-1 0 0,1 0 1,0 0-1,-1 0 1,1 0-1,0 0 1,-1-1-1,1 1 1,-1 0-1,0 0 1,1 0-1,-1 0 0,0 1 1,0-1-1,0 0 1,1 0-1,-1 0 1,0 1-1,0-1 1,0 0-1,0 1 1,0-1-1,0 1 0,-1-1 1,1 1-1,0 0 1,0-1-1,0 1 1,-2 0-1,1 0 4,1 0 0,-1 0 0,1 1 0,0-1 0,-1 0 1,1 1-1,-1-1 0,1 1 0,0 0 0,-1-1 0,1 1 0,0 0 0,0 0 0,0 0 0,0 0 0,0 0 0,0 0 0,0 0 0,0 0 1,0 1-1,0-1 0,0 0 0,1 0 0,-1 1 0,0-1 0,1 1 0,-1-1 0,1 0 0,0 1 0,-1-1 0,1 1 0,0-1 0,0 1 1,0-1-1,0 1 0,0-1 0,0 1 0,1 1 0,-1-2-2,0 1 0,1-1 0,-1 0 0,1 1 0,-1-1 0,1 1 0,-1-1-1,1 0 1,-1 0 0,1 1 0,0-1 0,0 0 0,0 0 0,0 0 0,0 0 0,0 0 0,0 0 0,0 0 0,0 0 0,1 0 0,-1 0 0,0-1 0,0 1 0,1 0 0,-1-1 0,0 0 0,1 1 0,-1-1 0,1 0-1,-1 1 1,1-1 0,-1 0 0,0 0 0,1 0 0,-1 0 0,1 0 0,-1-1 0,1 1 0,-1 0 0,0-1 0,1 1 0,-1-1 0,1 1 0,-1-1 0,0 0 0,0 1 0,1-1 0,-1 0 0,0 0 0,0 0 0,0 0-1,0 0 1,0 0 0,1-2 0,-2 2-12,0 0-1,0 1 0,0-1 0,0 0 0,0 0 0,0 1 0,0-1 1,0 0-1,-1 1 0,1-1 0,0 0 0,0 1 0,-1-1 0,1 0 1,-1 1-1,1-1 0,0 1 0,-1-1 0,1 1 0,-1-1 0,1 1 1,-1-1-1,1 1 0,-1-1 0,0 1 0,1 0 0,-1-1 0,0 1 1,1 0-1,-1-1 0,0 1 0,1 0 0,-1 0 0,-1 0 0,0-1 4,1 0-1,-1 0 1,1 1 0,-1-1-1,0 1 1,0-1-1,1 1 1,-1 0-1,0 0 1,0 0-1,1 0 1,-1 0-1,0 0 1,-3 1-1,4 0-4,0 0 1,0 0-1,0 0 0,1 0 0,-1 1 0,0-1 0,1 0 0,-1 0 0,0 1 0,1-1 0,0 1 0,-1-1 0,1 0 0,0 1 0,0-1 0,-1 1 0,1-1 0,0 1 0,1-1 0,-1 0 0,0 1 0,0-1 1,1 1-1,-1-1 0,0 1 0,1-1 0,0 0 0,-1 0 0,1 1 0,0-1 0,-1 0 0,1 0 0,1 2 0,-1-2 0,0 0 0,-1 0 0,1 0-1,0 0 1,0 0 0,0 0 0,0 0 0,0 0 0,0 0 0,0 0-1,0-1 1,0 1 0,0 0 0,0-1 0,0 1 0,1-1-1,-1 1 1,0-1 0,0 0 0,1 1 0,-1-1 0,0 0 0,1 0-1,-1 0 1,0 0 0,1 0 0,-1 0 0,0 0 0,0-1-1,1 1 1,-1 0 0,0-1 0,0 1 0,1-1 0,-1 1 0,0-1-1,0 0 1,0 1 0,0-1 0,2-1 0,-1 0 3,-1 1 0,1-1 0,-1 0 0,0 0 0,1 1 0,-1-1 0,0 0 0,0 0-1,0 0 1,-1 0 0,1 0 0,0-1 0,-1 1 0,1 0 0,-1 0 0,0 0 0,1-1 0,-1-1 0,-1 3-2,1-1-1,0 1 0,0 0 1,0 0-1,-1 0 1,1 0-1,-1 0 1,1-1-1,-1 1 1,1 0-1,-1 0 1,0 0-1,1 1 0,-1-1 1,0 0-1,0 0 1,0 0-1,0 0 1,1 1-1,-1-1 1,0 0-1,-1 1 1,1-1-1,0 1 0,0-1 1,0 1-1,0-1 1,0 1-1,0 0 1,0 0-1,-1-1 1,1 1-1,0 0 1,0 0-1,-3 1 0,3-1-3,-1 1 0,0 0 0,0 0 0,0 0 0,0 0 0,1 0 0,-1 0 0,0 0 0,1 1 0,-1-1 0,1 1 0,0-1 0,-1 1 0,1-1 0,0 1 0,0 0 0,0 0 0,0 0 0,0-1 0,1 1 0,-1 0 0,-1 4-1,0-1-1,1 1 0,-1-1-1,1 1 1,0 0-1,0 0 1,0 11-1,1-16 6,0 0-1,0 0 1,0 0-1,0 0 1,0 0-1,0 0 1,1 0-1,-1 0 0,0 0 1,1 0-1,-1 0 1,1 0-1,-1 0 1,1 0-1,-1 0 0,1 0 1,0 0-1,-1 0 1,1 0-1,0-1 1,0 1-1,0 0 1,0 0-1,0-1 0,0 1 1,0-1-1,0 1 1,1 0-1,0-1 5,0 0 1,0 0-1,0 0 0,0-1 0,0 1 0,0-1 0,0 1 1,0-1-1,0 0 0,0 1 0,0-1 0,0 0 0,-1 0 1,3-2-1,2-1 12,0-1 0,0 1 0,-1-1 0,1-1 0,-1 1 0,0-1 0,7-11 0,-11 15-13,0 0-1,0 0 0,0 0 1,0 0-1,-1 0 1,1 0-1,0 0 0,-1-1 1,0 1-1,1 0 1,-1 0-1,0-1 0,0 1 1,-1 0-1,1 0 1,-1-5-1,0 6-2,1 0 0,-1 0-1,1 0 1,-1 0 0,0 1 0,0-1 0,1 0 0,-1 0 0,0 1-1,0-1 1,0 0 0,0 1 0,0-1 0,0 1 0,0-1 0,0 1-1,0-1 1,0 1 0,0 0 0,0-1 0,0 1 0,0 0-1,0 0 1,-1 0 0,-2 0-3,1 0 1,-1 1-1,1-1 0,-1 1 0,1 0 1,-1 0-1,1 0 0,0 0 0,0 1 1,0-1-1,-1 1 0,2 0 1,-1 0-1,0 0 0,0 0 0,0 0 1,1 1-1,0-1 0,-1 1 0,-1 3 1,2-4-2,1-1 0,0 1 1,0-1-1,0 1 0,0-1 1,1 1-1,-1 0 0,0-1 1,1 1-1,-1 0 0,1 0 1,-1 0-1,1 0 1,0-1-1,0 1 0,0 0 1,0 0-1,0 0 0,0 0 1,1 2-1,0-3 1,-1 0 0,1 0 1,0 0-1,0 0 0,0 0 0,0 0 0,-1 0 1,1-1-1,0 1 0,0 0 0,1-1 0,-1 1 1,0 0-1,0-1 0,0 0 0,0 1 0,0-1 1,1 1-1,-1-1 0,0 0 0,0 0 0,2 0 0,1 0 4,0 0 0,0 0 0,-1 0 0,1 0 0,0-1 0,-1 0 0,1 0 0,0 0 0,-1 0 0,1-1 0,-1 1 0,0-1 0,1 0 0,-1 0 0,0 0 0,0 0 0,0-1 0,0 1 0,3-4 0,-5 5-1,0 0 1,-1 0-1,1-1 0,0 1 0,0 0 0,0 0 0,-1-1 1,1 1-1,-1 0 0,1-1 0,-1 1 0,1-1 0,-1 1 0,0 0 1,0-1-1,0 1 0,0-1 0,0 1 0,0-1 0,0 1 1,0 0-1,-1-1 0,1 1 0,0-1 0,-1 1 0,1 0 1,-1-1-1,0 1 0,1 0 0,-1 0 0,-1-2 0,-7-18-1140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50.633"/>
    </inkml:context>
    <inkml:brush xml:id="br0">
      <inkml:brushProperty name="width" value="0.1" units="cm"/>
      <inkml:brushProperty name="height" value="0.1" units="cm"/>
      <inkml:brushProperty name="color" value="#CC0066"/>
    </inkml:brush>
  </inkml:definitions>
  <inkml:trace contextRef="#ctx0" brushRef="#br0">85 85 1416,'0'-1'357,"0"0"-1,-1-1 1,1 1 0,0 0-1,0 0 1,-1 0-1,1 0 1,0-1-1,-1 1 1,1 0-1,-1 0 1,0 0 0,1 0-1,-1 0 1,0 0-1,1 0 1,-3-1-1,2 1-247,0 0-1,0 0 1,-1 0-1,1 1 1,-1-1-1,1 0 1,-1 0-1,1 1 1,-1-1-1,1 1 1,-1-1-1,0 1 1,1 0-1,-1 0 1,1 0-1,-1 0 1,0 0-1,1 0 1,-1 0-1,0 0 1,1 1-1,-1-1 1,1 0-1,-1 1 1,1 0-1,-1-1 1,1 1-1,-1 0 1,1 0-1,-1 0 1,-1 1-1,2 0 59,-1 1-1,0-1 1,1 1-1,-1 0 1,1 0-1,0 0 0,0-1 1,0 1-1,-1 4 1,2-6-153,0 0 0,0-1 1,-1 1-1,1 0 0,0 0 0,0-1 1,0 1-1,0 0 0,0 0 0,0-1 1,0 1-1,0 0 0,0 0 0,0-1 1,0 1-1,1 0 0,-1 0 0,0-1 1,1 1-1,-1 0 0,0-1 0,1 1 1,-1 0-1,1-1 0,-1 1 0,0-1 1,1 1-1,0-1 0,-1 1 0,1-1 1,-1 1-1,1-1 0,0 1 0,-1-1 1,1 0-1,0 1 0,-1-1 0,1 0 1,0 0-1,0 1 0,-1-1 0,1 0 1,0 0-1,1 0 0,2-1 6,1 0 1,-1 0-1,0 0 0,0-1 0,1 0 0,-1 1 1,0-1-1,-1-1 0,1 1 0,0-1 0,5-4 0,-7 6-7,-1 0-1,1 0 1,-1-1-1,1 1 1,-1 0-1,0 0 1,1-1-1,-1 1 1,0-1 0,0 1-1,0-1 1,0 0-1,0 1 1,0-1-1,-1 0 1,1 0-1,-1 0 1,1 1-1,-1-1 1,1 0-1,-1 0 1,0 0-1,0 0 1,0 0-1,0 0 1,0 0-1,-1 1 1,1-1-1,-1-3 1,0 4-9,1 1 1,0-1-1,-1 0 0,1 1 1,0-1-1,-1 1 1,1-1-1,-1 1 0,1-1 1,-1 1-1,1 0 1,-1-1-1,0 1 1,1-1-1,-1 1 0,1 0 1,-1 0-1,0-1 1,1 1-1,-1 0 0,0 0 1,1 0-1,-1 0 1,0-1-1,1 1 0,-1 0 1,0 0-1,1 1 1,-1-1-1,0 0 1,1 0-1,-1 0 0,0 0 1,1 0-1,-1 1 1,1-1-1,-1 0 0,0 1 1,1-1-1,-1 0 1,1 1-1,-1-1 1,1 1-1,-2 0 0,1 0 2,0 1 1,-1-1-1,1 0 0,0 1 0,0-1 0,0 1 0,0 0 0,0-1 0,0 1 0,0 0 0,0-1 0,1 1 1,-1 0-1,1 0 0,-1 3 0,1-4 8,-1 0 0,1 0 0,0 0 0,0 0 0,0 1 0,0-1 0,0 0 0,0 0 0,0 0 0,1 1 0,-1-1 1,0 0-1,0 0 0,1 0 0,-1 0 0,1 0 0,-1 0 0,1 0 0,0 0 0,-1 0 0,1 0 0,0 0 0,0 0 0,0 0 0,-1 0 0,1-1 0,0 1 1,0 0-1,0 0 0,0-1 0,0 1 0,0-1 0,1 1 0,-1-1 0,0 0 0,0 1 0,0-1 0,0 0 0,1 0 0,-1 0 0,0 0 0,0 0 0,0 0 1,0 0-1,1 0 0,-1 0 0,0 0 0,2-1 0,0 0-3,1-1 0,-1 1 0,0-1 0,0 1 0,0-1 0,0 0 0,0 0 1,0 0-1,0-1 0,-1 1 0,1-1 0,-1 1 0,0-1 0,0 0 0,0 0 0,2-3 0,-3 5-5,-1-1 0,1 1 0,0 0 0,-1-1 0,1 1 0,-1-1 0,0 1 0,1-1 0,-1 1 0,0-1 0,0 1 0,0-1 0,0 1 0,0-1 0,0 1 0,0-1 0,-1 1 0,0-3 0,1 3 0,-1 1 1,1-1-1,-1 0 0,1 0 1,-1 1-1,0-1 1,0 1-1,1-1 0,-1 0 1,0 1-1,0-1 1,1 1-1,-1 0 1,0-1-1,0 1 0,0 0 1,0-1-1,0 1 1,0 0-1,0 0 1,0 0-1,0 0 0,-2 0-1,0 0 0,0 0 0,1 0 0,-1 1 1,0-1-1,1 1 0,-1 0 0,0 0 0,1 0 0,-1 0 0,1 0 0,-1 1 0,1-1 0,0 1 0,0-1 0,-1 1 0,1 0 0,0 0 0,-2 2 0,2 0-3,0 0 0,1 0 0,-1 0 1,1 0-1,-1 0 0,1 0 0,0 0 0,1 0 1,-1 1-1,1-1 0,0 0 0,0 1 0,0-1 1,1 5-1,-1-8 1,0 1 0,0-1 1,1 0-1,-1 1 0,0-1 0,1 1 1,-1-1-1,1 0 0,-1 1 1,1-1-1,-1 0 0,1 0 0,0 1 1,0-1-1,0 0 0,0 0 1,0 0-1,0 0 0,0 0 0,0 0 1,0 0-1,0-1 0,0 1 1,1 0-1,-1-1 0,0 1 0,0 0 1,1-1-1,-1 0 0,1 1 1,-1-1-1,0 0 0,1 0 0,-1 1 1,1-1-1,-1 0 0,0-1 0,1 1 1,-1 0-1,1 0 0,-1 0 1,0-1-1,1 1 0,-1-1 0,2 0 1,-1-1 4,1 0 0,-1 0 0,0 0 1,0 0-1,0 0 0,0-1 0,-1 1 0,1 0 1,-1-1-1,1 0 0,-1 1 0,0-1 1,0 0-1,0 0 0,1-4 0,-1 5-5,-1 1 1,1-1-1,-1 1 0,1-1 0,-1 1 0,1 0 1,-1-1-1,0 1 0,0-1 0,0 0 0,0 1 1,0-1-1,0 1 0,0-1 0,0 1 0,-1-1 1,1 1-1,-1 0 0,1-1 0,-1 1 0,1-1 1,-1 1-1,0 0 0,0-1 0,0 1 0,0 0 1,0 0-1,0 0 0,0 0 0,-2-2 0,1 3-7,0 0 0,0 0 0,0 0-1,0 0 1,0 0 0,0 0 0,0 1-1,1-1 1,-1 1 0,0 0-1,0-1 1,0 1 0,0 0 0,1 0-1,-1 0 1,0 0 0,1 1-1,-1-1 1,1 0 0,-1 1 0,1-1-1,0 1 1,-1-1 0,1 1 0,0-1-1,-1 4 1,1-4 3,-1 1-1,1 0 1,0 0-1,0 0 1,0 0 0,0-1-1,0 1 1,1 0-1,-1 1 1,1-1-1,-1 0 1,1 0 0,0 0-1,-1 0 1,1 0-1,0 0 1,1 0 0,-1 1-1,0-1 1,0 0-1,1 0 1,0 0 0,-1 0-1,3 4 1,-2-5 2,0 0 0,0 0 0,0 0 0,1 1 0,-1-1 0,0 0 0,1-1 0,-1 1 1,0 0-1,1 0 0,0-1 0,-1 1 0,1 0 0,-1-1 0,1 0 0,0 1 0,-1-1 0,1 0 0,0 0 0,-1 0 1,1 0-1,0 0 0,-1 0 0,1-1 0,-1 1 0,1 0 0,0-1 0,-1 1 0,1-1 0,-1 0 0,1 1 0,-1-1 1,1 0-1,-1 0 0,0 0 0,1 0 0,-1 0 0,0 0 0,0-1 0,0 1 0,1-2 0,0 2 3,-1-1-1,1 1 1,-1-1-1,1 0 1,-1 0 0,0 0-1,0 0 1,0 0-1,0 0 1,0 0-1,-1 0 1,1 0-1,-1 0 1,1 0-1,-1 0 1,0-1-1,1 1 1,-1 0-1,0 0 1,-1 0 0,1-1-1,0 1 1,-1 0-1,1 0 1,-1 0-1,0 0 1,1 0-1,-1 0 1,0 0-1,0 0 1,-3-4-1,1 3 0,0 1-1,0-1 1,-1 0-1,1 1 1,-1 0-1,0 0 1,1 0-1,-1 0 0,0 1 1,0 0-1,0-1 1,0 1-1,0 1 1,0-1-1,0 0 1,-1 1-1,-6 0 0,9 0-3,1 1 0,-1-1 0,0 0-1,0 0 1,0 1 0,0-1 0,1 1 0,-1 0-1,0 0 1,0-1 0,1 1 0,-1 0-1,1 0 1,-1 1 0,1-1 0,-1 0-1,1 0 1,0 1 0,-1-1 0,1 1-1,0-1 1,0 1 0,0-1 0,0 1 0,0 0-1,1-1 1,-1 1 0,0 0 0,1 0-1,-1 0 1,1-1 0,0 1 0,0 0-1,0 0 1,0 0 0,0 0 0,0 0-1,0 0 1,0-1 0,2 4 0,-2-3 1,0-1 1,0 0-1,0 0 0,1 0 1,-1 0-1,0 1 1,1-1-1,-1 0 0,1 0 1,-1 0-1,1 0 1,0 0-1,-1 0 0,1 0 1,0-1-1,0 1 1,0 0-1,0 0 1,0 0-1,0-1 0,0 1 1,0-1-1,0 1 1,0 0-1,0-1 0,2 1 1,-1-1 1,1 1 1,-1-1-1,1 0 1,-1 0 0,1 0-1,-1 0 1,0-1-1,1 1 1,-1-1-1,1 1 1,-1-1 0,4-2-1,-3 2 2,0 0 0,-1 0-1,1 0 1,0-1 0,-1 1-1,1-1 1,-1 0 0,0 0-1,0 1 1,0-2 0,1 1-1,-2 0 1,1 0 0,0-1-1,0 1 1,-1-1 0,0 1-1,1-1 1,-1 0-1,0 1 1,0-1 0,0 0-1,-1 0 1,1-4 0,-1 5-2,0 0 1,0 0-1,0 0 1,0 0 0,-1 0-1,1 0 1,-1 0-1,1 0 1,-1 0-1,0 0 1,0 0 0,0 0-1,0 0 1,0 1-1,0-1 1,0 0-1,-1 1 1,1-1-1,-1 1 1,1-1 0,-1 1-1,0 0 1,1 0-1,-1-1 1,0 1-1,0 0 1,0 1 0,0-1-1,0 0 1,0 0-1,0 1 1,0 0-1,0-1 1,0 1-1,0 0 1,0 0 0,-4 0-1,2 1-4,1-1-1,-1 1 1,0 0-1,0 0 0,1 0 1,-1 1-1,1-1 1,-1 1-1,1 0 1,0 0-1,0 0 1,0 1-1,0-1 1,0 1-1,0-1 1,1 1-1,-1 0 1,1 0-1,-4 7 1,4-7 3,0 0 0,1 0 1,0 0-1,0 0 1,0 1-1,0-1 1,0 0-1,1 1 1,-1-1-1,1 0 0,0 1 1,0-1-1,0 1 1,1-1-1,-1 0 1,1 1-1,0-1 1,0 0-1,0 1 1,0-1-1,3 4 0,-3-5 2,0-1-1,1 1 0,-1-1 0,1 1 0,-1-1 1,1 0-1,0 1 0,-1-1 0,1 0 0,0 0 1,0 0-1,0-1 0,0 1 0,0 0 0,0-1 1,0 1-1,0-1 0,0 0 0,0 0 0,0 0 1,0 0-1,0 0 0,0 0 0,0 0 0,0-1 1,0 1-1,0-1 0,0 1 0,0-1 0,0 0 1,0 0-1,0 0 0,-1 0 0,1 0 0,0 0 1,1-2-1,1 0-32,1 1 0,-2-1 0,1-1 0,0 1 0,-1-1 0,1 1 0,-1-1 0,0 0 0,0 0 1,-1 0-1,4-8 0,0-15-4191,-8 13 2758</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4:22.014"/>
    </inkml:context>
    <inkml:brush xml:id="br0">
      <inkml:brushProperty name="width" value="0.1" units="cm"/>
      <inkml:brushProperty name="height" value="0.1" units="cm"/>
      <inkml:brushProperty name="color" value="#CC0066"/>
    </inkml:brush>
  </inkml:definitions>
  <inkml:trace contextRef="#ctx0" brushRef="#br0">73 75 1896,'-8'-5'7035,"-4"-8"-3415,-9-7-1112,20 19-2483,1 1 1,-1 0-1,1 0 0,-1-1 0,1 1 0,-1 0 0,1 0 0,-1-1 1,0 1-1,1 0 0,-1 0 0,1 0 0,-1 0 0,0 0 0,1 0 1,-1 0-1,1 0 0,-1 0 0,0 0 0,1 0 0,-1 1 0,1-1 1,-1 0-1,0 0 0,1 0 0,-1 1 0,1-1 0,-1 0 1,1 1-1,-1-1 0,1 0 0,-1 1 0,1-1 0,0 1 0,-1-1 1,1 1-1,0-1 0,-1 1 0,1-1 0,0 1 0,-1-1 0,1 1 1,0 0-1,0-1 0,0 1 0,0-1 0,-1 1 0,1 0 0,0-1 1,0 1-1,0-1 0,0 1 0,0 0 0,1 0 0,-1 0 12,0 0-1,0 1 0,0-1 0,0 0 0,1 0 0,-1 0 0,0 1 0,1-1 0,-1 0 0,1 0 0,-1 0 0,1 0 1,0 0-1,-1 0 0,1 0 0,0 0 0,0 0 0,0 0 0,0 0 0,0-1 0,0 1 0,0 0 0,0-1 0,0 1 1,0 0-1,0-1 0,0 1 0,0-1 0,1 0 0,1 1 0,-1-1-2,-1 0-1,1 0 1,0 0 0,-1 0-1,1 0 1,-1 0 0,1-1-1,0 1 1,-1 0 0,1-1-1,-1 0 1,1 1 0,-1-1-1,1 0 1,-1 0 0,0 1-1,1-1 1,-1 0-1,0-1 1,0 1 0,1 0-1,-1 0 1,0 0 0,0-1-1,0 1 1,-1 0 0,1-1-1,0 1 1,0-1 0,-1 1-1,1-1 1,-1 1 0,1-1-1,-1 0 1,0 1 0,0-3-1,1 3-17,-1-1 0,0 1 0,0-1 0,0 1 0,0-1 0,0 1 0,0-1 0,0 1 0,-1 0 0,1-1 0,-1 1 0,1-1 0,-1 1-1,1 0 1,-1-1 0,0 1 0,1 0 0,-1 0 0,0 0 0,0-1 0,0 1 0,0 0 0,0 0 0,0 0 0,0 0 0,0 1 0,-1-1 0,1 0 0,0 0 0,0 1 0,-1-1 0,1 1-1,0-1 1,-1 1 0,1-1 0,-1 1 0,1 0 0,-3 0 0,3 0-13,-1 0 0,1 1-1,-1-1 1,1 1 0,-1-1 0,1 1-1,-1-1 1,1 1 0,-1 0-1,1 0 1,0 0 0,0 0 0,-1 0-1,1 0 1,0 0 0,0 0-1,0 1 1,0-1 0,0 0 0,0 1-1,1-1 1,-1 1 0,0-1 0,1 0-1,-1 1 1,1 0 0,-1-1-1,1 1 1,0-1 0,0 1 0,0-1-1,0 1 1,0 0 0,0-1 0,0 2-1,0 2-1,0-1 0,0 0 1,0 0-1,1 1 0,0-1 0,-1 0 0,1 0 0,1 0 0,-1 0 0,1 0 0,-1 0 0,4 4 0,-6-9 6,0-1-1,0 1 1,1-1-1,-1 0 0,0 1 1,1-1-1,-1 0 1,1 0-1,0 1 1,0-1-1,-1 0 1,1 0-1,0 0 1,0 1-1,1-1 0,-1 0 1,0 0-1,1 0 1,-1 1-1,1-1 1,-1 0-1,1 1 1,0-1-1,0 0 1,-1 1-1,1-1 0,1 1 1,-1-1-1,0 1 1,0 0-1,0-1 1,1 1-1,-1 0 1,1 0-1,-1 0 0,1 0 1,-1 0-1,1 0 1,-1 1-1,1-1 1,0 0-1,-1 1 1,1-1-1,0 1 1,0 0-1,0-1 0,-1 1 1,1 0-1,0 0 1,0 0-1,0 1 1,-1-1-1,1 0 1,0 0-1,0 1 1,-1 0-1,1-1 0,0 1 1,-1 0-1,1-1 1,2 3-1,-5-4-4,-1 0-1,1 0 0,0 0 1,-1 0-1,1 0 1,-1 0-1,1 0 0,-1 1 1,1-1-1,-1 0 0,1 1 1,-1 0-1,0-1 1,1 1-1,-1 0 0,0 0 1,1 0-1,-1 0 0,0 0 1,1 0-1,-1 0 1,0 1-1,1-1 0,-4 2 1,4-2-5,0 2 0,0-1 0,-1 0 0,1 0 0,0 0 0,0 0 1,0 1-1,1-1 0,-1 0 0,0 1 0,0-1 0,1 1 0,-1-1 1,1 1-1,-1-1 0,1 1 0,0-1 0,0 1 0,-1-1 0,1 3 1,0-3 1,0 1 0,0 0 0,-1-1 0,1 1 1,0 0-1,0-1 0,0 1 0,1-1 0,-1 1 0,0 0 1,1-1-1,-1 1 0,1-1 0,-1 1 0,1-1 1,0 1-1,0-1 0,0 0 0,-1 1 0,1-1 1,1 0-1,-1 1 0,0-1 0,0 0 0,0 0 1,1 0-1,-1 0 0,0 0 0,1-1 0,-1 1 1,1 0-1,-1 0 0,1-1 0,-1 1 0,1-1 1,-1 0-1,1 1 0,0-1 0,-1 0 0,1 0 1,-1 0-1,1 0 0,0 0 0,-1 0 0,3-1 1,-5 1 5,-1 0 0,0 0 0,1 0 0,-1 0 0,1 0 0,-1 0 0,1 0 0,-1 0 0,1-1 0,-1 1 0,1-1 0,-1 1 0,1-1 0,-1 1 0,1-1 0,0 0 0,0 0 0,-1 0 0,1 0 0,0 0 0,0 0 0,0 0 0,0 0 0,0 0 0,0 0 0,0-1 0,0 1 0,0 0 0,1-1 0,-1 1 0,0-1 0,1 1 0,-1 0 0,1-1 0,0 0 0,-1 1 0,1-1 0,0 1 0,0-1 0,0 1 0,0-1 0,0 1 0,1-1 0,-1 1 0,0-1 0,1 1 0,-1-1 0,1 1 0,-1-1 0,1 1 0,0 0 0,-1-1 0,1 1 0,0 0 0,0-1 0,0 1 0,0 0 0,0 0 0,0 0 0,1 0 0,-1 0 0,0 0 0,1 0 0,-1 1 0,0-1 0,1 0 0,-1 1 0,1-1 0,1 0 0,-4 1-7,0 0-1,-1 0 0,1 0 1,0 0-1,-1 0 0,1 0 1,-1 0-1,1 0 0,0 1 1,-1-1-1,1 0 0,0 1 1,0-1-1,-1 1 1,1 0-1,0-1 0,0 1 1,0 0-1,-1 0 0,1-1 1,0 1-1,0 0 0,1 0 1,-1 0-1,0 1 0,0-1 1,0 0-1,1 0 0,-1 0 1,0 1-1,1-1 0,-1 0 1,1 0-1,0 1 0,-1-1 1,1 0-1,0 3 1,0-2 1,0-1 1,1 0 0,-1 0 0,0 1 0,1-1 0,0 0 0,-1 0 0,1 0 0,0 0 0,-1 0 0,1 0 0,0 0 0,0 0 0,0 0 0,0 0 0,0 0 0,0 0 0,0-1 0,0 1 0,0 0 0,0-1-1,0 1 1,1-1 0,-1 1 0,0-1 0,0 0 0,1 1 0,-1-1 0,0 0 0,0 0 0,1 0 0,-1 0 0,0 0 0,1 0 0,-1 0 0,0-1 0,0 1 0,3-1 0,-2 0 5,0 0 1,0 1-1,0-1 1,0 0-1,-1 0 1,1-1-1,0 1 1,-1 0-1,1-1 1,0 1-1,-1-1 1,0 1-1,1-1 1,-1 0-1,0 1 1,0-1-1,0 0 1,0 0-1,0 0 1,0 0-1,-1 0 1,1 0-1,-1 0 1,1 0 0,-1 0-1,0 0 1,1 0-1,-1 0 1,0-1-1,-1 1 1,1 0-1,0 0 1,-1 0-1,1 0 1,-1 0-1,0-3 1,0 4-5,1-1-1,-1 1 1,1-1 0,-1 0 0,0 1 0,1-1 0,-1 1 0,0 0-1,0-1 1,0 1 0,0 0 0,0-1 0,0 1 0,-1 0 0,1 0-1,0 0 1,-1 0 0,1 0 0,-1 0 0,1 0 0,-1 1-1,1-1 1,-1 0 0,1 1 0,-1-1 0,0 1 0,1 0 0,-1 0-1,1-1 1,-1 1 0,0 0 0,0 0 0,1 1 0,-1-1 0,1 0-1,-1 0 1,0 1 0,1-1 0,-1 1 0,1 0 0,-1-1 0,1 1-1,-1 0 1,1 0 0,-1 0 0,1 0 0,0 0 0,-1 0 0,0 2-1,0-2-3,0 0-1,1 0 1,-1 0-1,0 0 1,1 1-1,-1-1 1,1 0-1,-1 1 1,1 0-1,0-1 1,-1 1-1,1 0 1,0 0-1,0-1 1,1 1-1,-1 0 1,0 0 0,0 0-1,1 0 1,0 0-1,-1 0 1,1 0-1,0 1 1,0-1-1,0 0 1,0 0-1,0 0 1,0 0-1,1 0 1,-1 0-1,1 0 1,-1 0-1,1 0 1,0 0-1,0 0 1,0 0-1,0-1 1,0 1-1,0 0 1,1-1-1,-1 1 1,0-1-1,1 1 1,-1-1-1,1 1 1,0-1-1,-1 0 1,1 0-1,0 0 1,0 0-1,0 0 1,2 1-1,-2-1 7,0 0 0,0 0 0,0 0 0,0 0 0,0 0 0,0 0 0,0-1 0,0 1 0,1-1 0,-1 1 1,0-1-1,0 0 0,1 0 0,-1 0 0,0 0 0,0 0 0,1-1 0,-1 1 0,0-1 0,0 1 0,0-1 0,0 0 0,1 0 0,-1 0 0,0 0 0,0 0 0,-1 0 0,1-1 0,0 1 0,0-1 0,-1 1 0,1-1 0,-1 1 0,1-1 0,-1 0 0,0 0 0,1 0 0,-1 0 0,0 0 0,0 0 0,-1 0 0,1 0 0,0 0 0,-1-1 0,1 1 0,-1 0 0,1-5 0,-2 5 2,1 0 0,0 0-1,-1 0 1,1 0 0,-1 0 0,0 0-1,1 0 1,-1 0 0,0 0-1,0 1 1,0-1 0,-1 0 0,1 0-1,0 1 1,-1-1 0,1 1-1,-1-1 1,1 1 0,-1 0-1,0 0 1,1 0 0,-1 0 0,0 0-1,0 0 1,0 0 0,0 0-1,0 1 1,0-1 0,0 1-1,0-1 1,-4 1 0,4-1-9,-1 1 0,1-1 0,0 1 1,-1 0-1,1-1 0,0 1 0,-1 0 0,1 1 1,0-1-1,-1 0 0,1 1 0,0-1 0,-1 1 1,1 0-1,0 0 0,0 0 0,0 0 0,0 0 1,0 0-1,0 0 0,0 1 0,0-1 0,0 1 0,0-1 1,1 1-1,-1 0 0,1 0 0,-3 4 0,3-5-6,1 1 0,-1 0 0,1 0 0,-1 1 0,1-1 0,0 0 0,0 0 0,0 0 0,0 0 0,0 0 0,1 0 0,-1 0 0,0 0 0,1 0 0,0 0 0,-1 0 0,1 0 0,0 0 0,0 0 0,0-1 0,0 1 0,0 0 0,1 0 0,-1-1 0,0 1 0,3 1 0,-3-2-154,1 0 1,0 1 0,-1-1-1,1 0 1,0 0-1,0 0 1,0-1 0,0 1-1,0 0 1,0-1 0,0 1-1,0-1 1,0 0-1,0 0 1,0 1 0,0-2-1,3 1 1,12-5-923</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5:05.551"/>
    </inkml:context>
    <inkml:brush xml:id="br0">
      <inkml:brushProperty name="width" value="0.1" units="cm"/>
      <inkml:brushProperty name="height" value="0.1" units="cm"/>
      <inkml:brushProperty name="color" value="#CC0066"/>
    </inkml:brush>
  </inkml:definitions>
  <inkml:trace contextRef="#ctx0" brushRef="#br0">64 66 2320,'-1'0'260,"0"0"0,0 0 0,0 0 0,0 0-1,0-1 1,0 1 0,0 0 0,0 0 0,1-1-1,-1 1 1,0-1 0,0 1 0,0-1 0,0 1-1,1-1 1,-1 0 0,0 1 0,1-1 0,-1 0-1,0 1 1,1-1 0,-1 0 0,1 0 0,-1 0-1,0-1 1,-13-11 1988,13 14-2201,0-1 0,0 1 0,0-1 0,1 1 0,-1 0 0,0-1 0,0 1 0,1 0 0,-1 0 0,1-1 0,-1 1 0,1 0 0,-1 0 0,1 0-1,-1 0 1,1 0 0,0 0 0,-1-1 0,1 1 0,0 0 0,0 0 0,0 0 0,0 0 0,0 0 0,0 0 0,0 2 0,-1-2-32,1 0 0,0 0 0,-1 0 0,1 0 0,0 1 0,0-1 0,0 0 0,0 0 0,0 0 0,0 1 0,0-1 0,0 0 0,1 0 0,-1 0 0,0 0 0,1 0 1,-1 1-1,0-1 0,1 0 0,0 1 0,0-2-3,-1 0 0,1 0 0,0 1 0,-1-1 0,1 0 0,0 0 0,-1 0 0,1 0 0,0 0 0,-1 0 0,1 0 0,0 0 0,-1-1 0,1 1 0,-1 0 0,1 0 1,0 0-1,-1-1 0,1 1 0,-1 0 0,1-1 0,0 1 0,-1 0 0,1-2 0,4-1 42,-1 0 0,0-1 0,0 0 0,0 0 0,-1 0 0,0 0 0,5-7 0,-8 9-40,1 1-1,0 0 0,0-1 1,-1 1-1,1-1 0,-1 1 1,0-1-1,1 0 0,-1 1 0,0-1 1,0 1-1,0-1 0,0 1 1,0-1-1,0 0 0,0 1 1,-1-3-1,0 3 3,1 0 1,0 0-1,-1 1 0,1-1 1,-1 0-1,0 1 0,1-1 1,-1 0-1,1 1 0,-1-1 1,0 1-1,1-1 0,-1 1 1,0-1-1,0 1 0,0-1 1,1 1-1,-1 0 0,0 0 1,0-1-1,0 1 0,-1 0 1,0 0-12,0 0 0,1 0 1,-1 0-1,0 0 0,1 1 1,-1-1-1,0 1 0,1-1 1,-1 1-1,1 0 1,-1-1-1,1 1 0,-1 0 1,1 0-1,-1 0 0,1 0 1,0 0-1,0 0 0,0 1 1,-1-1-1,1 0 0,0 1 1,0-1-1,1 1 1,-1-1-1,0 1 0,0-1 1,1 1-1,-1-1 0,1 1 1,-1 0-1,1 1 0,0-1 4,-1-1 0,1 1 0,0-1-1,0 1 1,0 0 0,0-1 0,0 1-1,0-1 1,1 1 0,-1-1-1,0 1 1,1 0 0,-1-1 0,1 1-1,0-1 1,-1 0 0,1 1 0,0-1-1,0 0 1,0 1 0,0-1 0,0 0-1,0 0 1,0 0 0,0 0-1,1 0 1,-1 0 0,0 0 0,1 0-1,-1 0 1,1-1 0,-1 1 0,1 0-1,-1-1 1,1 0 0,-1 1 0,1-1-1,-1 0 1,1 0 0,3 0-1,-4 1 16,0-1 0,1 0-1,-1 0 1,0 0 0,1 0-1,-1 0 1,0 0 0,1 0-1,-1-1 1,0 1 0,0 0 0,1-1-1,-1 1 1,0-1 0,0 0-1,0 1 1,1-1 0,-1 0-1,0 0 1,0 1 0,0-1-1,0 0 1,0 0 0,-1 0-1,1 0 1,0 0 0,0 0-1,-1-1 1,1 1 0,0 0-1,-1 0 1,1 0 0,-1-1-1,0 1 1,1 0 0,-1-1-1,0 1 1,0 0 0,0-1-1,0 1 1,0 0 0,0-1-1,0 1 1,0 0 0,-1-3-1,1 4-9,0-1-1,-1 0 0,1 1 1,0-1-1,0 0 0,0 1 0,-1-1 1,1 1-1,0-1 0,-1 0 1,1 1-1,0-1 0,-1 1 0,1-1 1,-1 1-1,1-1 0,-1 1 1,1 0-1,-1-1 0,1 1 0,-1 0 1,0-1-1,1 1 0,-1 0 1,1-1-1,-1 1 0,0 0 1,1 0-1,-1 0 0,0 0 0,1 0 1,-1 0-1,0 0 0,1 0 1,-1 0-1,0 0 0,1 0 0,-1 0 1,0 0-1,1 0 0,-2 1 1,1-1-11,0 1 0,0 0 0,0-1 0,0 1 0,0 0 0,0 0 0,0-1 0,0 1 0,0 0 0,0 0 0,0 0 0,0 0 0,1 0 0,-1 1 0,0-1 0,1 0 0,-1 0 0,1 0 0,-1 1 0,0 1 0,1-1 7,-1 0-1,1 0 1,0 0-1,0 0 1,-1 0 0,1 0-1,0 0 1,1-1 0,-1 1-1,0 0 1,1 0 0,-1 0-1,1 0 1,-1 0 0,1-1-1,0 1 1,0 0-1,0 0 1,0-1 0,0 1-1,0-1 1,0 1 0,0-1-1,1 1 1,-1-1 0,1 0-1,-1 0 1,3 2 0,-3-3-2,0 1 0,0-1 0,-1 0 0,1 0 1,0 0-1,0 0 0,-1 0 0,1 0 1,0 0-1,0 0 0,-1 0 0,1 0 0,0 0 1,0-1-1,-1 1 0,1 0 0,0-1 1,-1 1-1,1 0 0,0-1 0,-1 1 0,1-1 1,0 1-1,-1-1 0,1 0 0,1-1 0,-1 0 0,0 0 1,0 0-1,1 0 0,-2 0 0,1 0 0,0 0 0,0-1 0,-1 1 0,1 0 0,-1 0 1,1-5-1,-1 5-5,0 1-1,1 0 1,-1 0 0,0 0 0,0-1 0,0 1 0,0 0 0,0 0 0,0 0-1,-1-1 1,1 1 0,0 0 0,-1 0 0,1 0 0,0 0 0,-1-1 0,1 1-1,-1 0 1,0 0 0,1 0 0,-1 0 0,0 0 0,0 1 0,0-1 0,0 0-1,1 0 1,-1 0 0,0 1 0,0-1 0,0 0 0,-1 1 0,1-1 0,0 1 0,0-1-1,0 1 1,0 0 0,0-1 0,-1 1 0,1 0 0,0 0 0,0 0 0,-3 0-1,2 0-2,0 1 0,1-1 0,-1 0 0,0 1 0,0 0 0,0 0 0,1-1 0,-1 1 0,0 0 0,1 0 0,-1 0-1,1 1 1,-1-1 0,1 0 0,-1 1 0,1-1 0,0 0 0,0 1 0,0 0 0,0-1 0,0 1 0,0 0-1,0-1 1,0 1 0,1 0 0,-1 0 0,0 3 0,0-4 2,1 0-1,-1 1 1,1-1-1,0 0 1,-1 1-1,1-1 1,0 0 0,0 1-1,0-1 1,0 0-1,0 1 1,0-1 0,0 0-1,1 1 1,-1-1-1,0 0 1,1 0-1,-1 1 1,1-1 0,-1 0-1,1 0 1,0 0-1,-1 1 1,1-1 0,0 0-1,0 0 1,0 0-1,0 0 1,0 0-1,0-1 1,0 1 0,0 0-1,0 0 1,0-1-1,1 1 1,-1-1-1,0 1 1,0-1 0,1 1-1,-1-1 1,0 0-1,1 1 1,-1-1 0,0 0-1,1 0 1,-1 0-1,2 0 1,-1-1 3,0 1-1,1-1 1,-1 0 0,0 0 0,0 0-1,0 0 1,0 0 0,-1 0-1,1 0 1,0 0 0,0-1 0,-1 1-1,1-1 1,-1 0 0,1 1 0,-1-1-1,0 0 1,0 0 0,1 1 0,-1-1-1,0 0 1,-1 0 0,1 0 0,0-1-1,-1 1 1,1 0 0,-1 0 0,1 0-1,-1 0 1,0-4 0,0 5-3,0-1 1,0 1-1,0-1 1,0 1-1,0 0 1,-1-1-1,1 1 1,0-1 0,-1 1-1,1 0 1,-1-1-1,1 1 1,-1 0-1,0-1 1,1 1-1,-1 0 1,0 0-1,0 0 1,0 0-1,0 0 1,0 0-1,0 0 1,0 0 0,-1 0-1,1 0 1,0 0-1,0 1 1,-1-1-1,1 1 1,0-1-1,-1 1 1,1-1-1,-1 1 1,1 0-1,0-1 1,-1 1-1,1 0 1,-2 0 0,1 1-5,0-1 0,0 0 0,0 1 0,0-1 0,1 1 0,-1-1 0,0 1 0,0 0 0,1 0 0,-1 0 0,0 0 0,1 0 0,-1 0 0,1 0 0,0 1 0,-1-1 1,1 0-1,0 1 0,0-1 0,-1 1 0,1-1 0,1 1 0,-1 0 0,0 0 0,0-1 0,1 1 0,-1 0 0,1 0 0,-1 0 0,0 2 0,1-2 1,0 0-1,0 0 1,-1 1-1,1-1 1,0 0 0,1 0-1,-1 0 1,0 0-1,0 0 1,1 0-1,0 0 1,-1 0-1,1 0 1,0 0-1,0 0 1,2 3-1,-3-4 3,1 0 0,0-1 0,0 1 0,0 0 0,0 0 0,0-1 0,0 1 0,0 0 0,0-1 0,0 1 0,0-1 1,0 0-1,0 1 0,0-1 0,0 0 0,0 0 0,0 1 0,1-1 0,-1 0 0,0 0 0,2-1 0,-1 1 1,0-1 1,0 1 0,0-1-1,0 0 1,0 0 0,0 0-1,0 0 1,0 0 0,-1 0-1,1 0 1,0-1 0,-1 1-1,1-1 1,-1 1 0,0-1-1,1 1 1,-1-1 0,0 0-1,0 0 1,0 0 0,0 1-1,0-1 1,-1 0 0,1 0-1,0 0 1,-1 0 0,0-1-1,1 1 1,-1 0 0,0 0-1,0-3 1,0 4-1,0 0 1,0 0-1,0 0 0,0 0 1,0 0-1,0 0 0,0 0 1,-1 0-1,1 0 0,0 0 0,-1 0 1,1 0-1,0 0 0,-1 0 1,1 0-1,-1 0 0,0 0 1,1 0-1,-1 1 0,0-1 1,0 0-1,1 0 0,-1 1 0,0-1 1,0 0-1,0 1 0,0-1 1,0 1-1,0-1 0,0 1 1,0 0-1,0-1 0,0 1 1,0 0-1,0 0 0,0 0 0,-1-1 1,-1 1 0,-1 1 0,1-1 0,0 1 0,-1-1 0,1 1 0,0 0 0,0 0 0,0 0 0,0 1 0,0-1 0,0 1 0,-4 2 0,5-3-3,0 1-1,0-1 1,0 0 0,1 1 0,-1 0-1,0-1 1,1 1 0,-1 0 0,1 0 0,0 0-1,0 0 1,-1 0 0,1 0 0,0 0-1,1 0 1,-1 0 0,-1 4 0,3-5-2,-1 1 1,0 0-1,1-1 1,-1 1 0,1-1-1,-1 1 1,1-1-1,0 1 1,-1-1-1,1 1 1,0-1 0,0 0-1,0 1 1,0-1-1,0 0 1,1 0 0,-1 0-1,0 0 1,1 0-1,-1 0 1,0 0-1,1 0 1,-1-1 0,1 1-1,-1 0 1,1-1-1,-1 1 1,1-1 0,2 1-1,-2-1 4,0 1 0,-1-1-1,1 0 1,0 1 0,0-1 0,-1 0 0,1 0-1,0 0 1,0 0 0,-1-1 0,1 1 0,0 0-1,0-1 1,-1 1 0,1-1 0,0 0 0,-1 1-1,1-1 1,-1 0 0,1 0 0,-1 0 0,1 0-1,-1 0 1,0 0 0,3-3 0,-2 1 2,0 0 0,0 0 1,0 0-1,0-1 1,0 1-1,0 0 0,-1-1 1,0 0-1,0 1 1,0-1-1,0 0 0,0-3 1,0 5-5,-1 0 1,0 0-1,1 0 0,-1 1 1,0-1-1,0 0 1,0 0-1,0 0 1,0 0-1,-1 0 0,1 0 1,0 1-1,-1-1 1,0 0-1,1 0 1,-1 0-1,0 1 0,0-1 1,0 0-1,0 1 1,0-1-1,0 1 0,0-1 1,-1 1-1,1 0 1,0 0-1,-1-1 1,1 1-1,-1 0 0,0 0 1,1 0-1,-1 0 1,0 1-1,1-1 0,-1 0 1,0 1-1,0-1 1,0 1-1,0 0 1,1 0-1,-1-1 0,0 1 1,0 0-1,0 1 1,0-1-1,0 0 0,0 0 1,1 1-1,-1-1 1,0 1-1,0 0 1,0-1-1,1 1 0,-4 2 1,4-2-7,-1-1 0,1 1-1,-1 0 1,1 0 0,0 0 0,-1 0 0,1 0 0,0 0 0,0 1 0,0-1 0,0 0-1,0 1 1,0-1 0,0 1 0,0-1 0,0 1 0,1-1 0,-1 1 0,1-1 0,-1 1 0,1 0-1,0-1 1,-1 1 0,1 0 0,0-1 0,0 1 0,0 0 0,0-1 0,1 1 0,-1 0-1,0-1 1,1 1 0,-1 0 0,1-1 0,-1 1 0,1-1 0,0 1 0,0-1 0,1 3-1,0-1 8,-1 0 1,1 1-1,0-1 0,0 0 0,0-1 0,1 1 0,-1 0 0,0 0 0,1-1 0,0 0 0,0 1 0,0-1 0,0 0 0,0-1 0,0 1 1,0 0-1,1-1 0,4 2 0,-6-3 1,-1 0 0,0 0 0,1 0 0,-1 0 0,0 0 0,0 0 0,1-1 0,-1 1 0,0-1 0,0 1 0,1-1 0,-1 1 1,0-1-1,0 1 0,0-1 0,0 0 0,0 0 0,0 0 0,0 1 0,0-1 0,0 0 0,0 0 0,-1 0 0,1 0 0,0-1 0,-1 1 0,1 0 0,-1 0 1,1 0-1,-1 0 0,1-1 0,-1 1 0,0 0 0,0 0 0,0-1 0,1 1 0,-1 0 0,0-1 0,-1-1 0,1-1 3,0 0 0,0 0 0,0 0 0,0 0 0,-1 0 0,0 1 0,0-1 0,0 0 0,0 0 0,-1 0 0,-3-5 0,4 7-6,1 1 0,-1-1 0,0 1 0,0-1 0,0 1 0,0-1 0,-1 1 0,1 0 0,0 0 0,-1 0 0,1-1 0,0 1 0,-1 0 0,1 1 0,-1-1 0,0 0 0,1 0 0,-1 1 0,0-1 0,1 1 0,-1-1 0,0 1 0,0 0 0,1 0 0,-1 0 0,0 0 0,0 0 0,1 0 0,-1 0 0,0 0 0,0 1 0,1-1 0,-1 1 0,0-1 0,1 1 0,-1 0 0,0-1 0,1 1 0,-3 2 0,1 0-3,0 0 0,0 1 0,0-1 0,0 1 1,1 0-1,-1 0 0,1 0 0,0 0 1,0 0-1,0 0 0,1 1 0,0-1 1,0 1-1,-2 8 0,3-12 5,-1 1-1,1 0 1,0 0 0,0 0-1,-1 0 1,1 0-1,0 0 1,0 0 0,1 0-1,-1 0 1,0 0-1,1-1 1,-1 1 0,1 0-1,0 0 1,-1 0-1,1 0 1,0-1 0,0 1-1,0 0 1,0-1-1,1 1 1,-1-1 0,0 1-1,1-1 1,-1 0-1,3 2 1,-2-2 1,1 0 0,-1-1 0,0 1 1,0-1-1,1 0 0,-1 0 0,0 0 0,0 0 0,1 0 0,-1 0 0,0-1 0,0 1 1,1-1-1,-1 1 0,0-1 0,0 0 0,0 0 0,0 0 0,2-2 0,-1 2 1,-1 0 0,0-1-1,1 0 1,-1 1-1,0-1 1,0 0-1,0 0 1,0 0-1,0-1 1,-1 1 0,1 0-1,-1-1 1,1 1-1,-1-1 1,0 1-1,1-4 1,-2 4-2,1 1-1,-1-1 1,0 0 0,0 0-1,0 0 1,-1 1 0,1-1-1,0 0 1,-1 0 0,1 0-1,-1 1 1,1-1 0,-1 0-1,0 1 1,0-1 0,0 0 0,0 1-1,0-1 1,0 1 0,0 0-1,0-1 1,-1 1 0,1 0-1,-1 0 1,1 0 0,-1 0-1,1 0 1,-3-2 0,3 3-3,0-1 1,0 0 0,0 0-1,0 1 1,0-1 0,0 1-1,0-1 1,0 1 0,0-1-1,0 1 1,0-1-1,0 1 1,0 0 0,0 0-1,-1 0 1,1 0 0,0 0-1,0 0 1,0 0 0,0 0-1,-1 0 1,1 0-1,0 0 1,0 1 0,0-1-1,0 0 1,0 1 0,0-1-1,0 1 1,0 0 0,0-1-1,0 1 1,0 0 0,0-1-1,0 1 1,1 0-1,-1 0 1,0 0 0,0 0-1,1 0 1,-1 0 0,1 0-1,-1 0 1,1 0 0,-1 0-1,0 1 1,1 0-2,-1 0 0,1 1 1,-1-1-1,1 0 0,0 1 1,0-1-1,0 0 0,0 1 1,0-1-1,1 0 0,-1 0 1,1 1-1,-1-1 0,1 0 1,0 0-1,0 0 0,0 0 1,0 1-1,0-2 0,1 1 1,-1 0-1,0 0 0,3 2 1,-3-3-15,0 1 0,0-1 1,1 0-1,-1 1 0,1-1 0,-1 0 1,1 0-1,-1 0 0,1 0 1,-1 0-1,1-1 0,0 1 1,0 0-1,-1-1 0,1 1 0,0-1 1,0 0-1,0 1 0,-1-1 1,1 0-1,0 0 0,0 0 0,0-1 1,3 0-1,-2-1-50,1 0 0,-1 0 0,0-1 0,0 0 1,0 1-1,0-1 0,-1 0 0,1-1 0,-1 1 0,4-6 0,-1 1-396</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08.310"/>
    </inkml:context>
    <inkml:brush xml:id="br0">
      <inkml:brushProperty name="width" value="0.1" units="cm"/>
      <inkml:brushProperty name="height" value="0.1" units="cm"/>
      <inkml:brushProperty name="color" value="#CC0066"/>
    </inkml:brush>
  </inkml:definitions>
  <inkml:trace contextRef="#ctx0" brushRef="#br0">52 74 1016,'-14'1'2,"18"-11"2844,1-1 1266,-5 10-4018,0 1-1,0 0 0,0 0 0,0-1 1,0 1-1,-1 0 0,1 0 1,0-1-1,0 1 0,0 0 94,-1-1-94,1 1 0,0 0 1,0 0-1,-1 0 0,1 0 1,0-1-1,0 1 0,-1 0 0,1 0 1,0 0-1,-1 0 0,1 0 1,0 0-1,0 0 0,-1 0 0,1 0 1,0 0-1,-1 0 0,1 0 1,0 0-1,-1 0 0,1 0 1,0 0-1,0 0 0,-1 0 0,1 0 1,0 0-1,-1 0 0,1 1 1,1-1-24,0 0 1,-1 0 0,1 0-1,0 0 1,0 0 0,0 0-1,-1 0 1,1 1 0,0-1 0,0 0-1,-1 1 1,1-1 0,0 0-1,0 1 1,-1-1 0,1 1 0,-1-1-1,1 1 1,0-1 0,-1 1-1,1 0 1,-1-1 0,1 1-1,-1 0 1,1-1 0,-1 1 0,0 0-1,1 0 1,-1-1 0,0 1-1,0 0 1,1 0 0,-1-1 0,0 1-1,0 0 1,0 0 0,0 0-1,0 0 1,0-1 0,0 1-1,0 0 1,-1 0 0,1 0 0,0-1-1,0 1 1,-1 0 0,1 0-1,0-1 1,-1 1 0,1 0 0,-1-1-1,1 1 1,-1 0 0,0 0-1,40-29 310,-37 26-366,0 0-1,0 0 0,0 0 1,0 0-1,0 0 0,-1 0 1,1-1-1,-1 1 0,1-1 1,-1 1-1,0-1 0,0 0 1,0 1-1,1-6 0,-3 7-10,1 1-1,0-1 0,0 0 1,-1 0-1,1 1 0,0-1 0,-1 0 1,1 1-1,-1-1 0,1 1 1,-1-1-1,1 0 0,-1 1 0,1-1 1,-1 1-1,0 0 0,1-1 0,-1 1 1,0-1-1,1 1 0,-1 0 1,0-1-1,1 1 0,-1 0 0,0 0 1,0 0-1,1 0 0,-1 0 1,0 0-1,0 0 0,1 0 0,-1 0 1,0 0-1,0 0 0,1 0 0,-1 0 1,0 0-1,0 1 0,1-1 1,-1 0-1,0 1 0,1-1 0,-2 1 1,-31 13-31,29-11 28,1 1 0,-1 0 1,1 0-1,0 1 1,0-1-1,1 1 1,-1-1-1,1 1 1,0 0-1,0 0 1,1 0-1,-3 8 1,4-11 2,-1-1 0,1 0 0,-1 1 1,1-1-1,0 0 0,0 1 0,-1-1 1,1 1-1,0-1 0,0 0 0,0 1 1,0-1-1,1 1 0,-1-1 0,0 0 0,1 1 1,-1-1-1,0 0 0,1 1 0,0-1 1,-1 0-1,1 0 0,0 1 0,0-1 1,-1 0-1,1 0 0,0 0 0,0 0 1,0 0-1,0 0 0,1 0 0,-1-1 1,0 1-1,0 0 0,0-1 0,1 1 0,-1 0 1,0-1-1,1 0 0,-1 1 0,0-1 1,1 0-1,-1 1 0,1-1 0,-1 0 1,0 0-1,1 0 0,-1-1 0,3 1 1,-2-1-1,-1 0-1,1 1 1,-1-1 0,0 0 0,1 0 0,-1 0 0,0 0 0,0 0 0,1 0 0,-1 0 0,0-1 0,0 1 0,0 0 0,0-1 0,-1 1 0,1 0 0,0-1 0,0 1 0,-1-1 0,1 1 0,-1-1 0,0 0 0,1 1 0,-1-1 0,0 1 0,0-1 0,0 0 0,0 1 0,0-1 0,0 1 0,-1-1 0,1 0 0,0 1 0,-1-2 0,0 1 0,1 1 0,0 0 0,-1 0 0,1 0 0,-1-1 1,1 1-1,-1 0 0,1 0 0,-1 0 0,0 0 0,1 0 0,-1 0 1,0 0-1,0 0 0,0 1 0,0-1 0,0 0 0,0 0 1,0 1-1,-1-2 0,0 2-2,1 0 0,-1 0 1,1 0-1,-1 0 0,1 0 1,-1 0-1,1 0 0,-1 0 0,1 0 1,0 1-1,-1-1 0,1 1 1,-1-1-1,1 1 0,0-1 1,-1 1-1,1 0 0,0 0 0,0 0 1,0 0-1,-1 0 0,0 1 1,0 1 32,0 0 1,0 0-1,0 0 1,0 0-1,0 0 1,1 0-1,-1 1 1,1-1-1,0 0 1,0 1 0,1-1-1,-1 1 1,0 0-1,1 6 1,0-9-24,0 0 0,-1 1 1,1-1-1,0 0 1,0 0-1,0 0 0,0 0 1,1 1-1,-1-1 0,0 0 1,0 0-1,1 0 1,-1 0-1,0 0 0,1 0 1,-1 0-1,1 0 0,0 0 1,-1 0-1,1 0 1,0 0-1,-1 0 0,1 0 1,0 0-1,0-1 0,0 1 1,0 0-1,0 0 1,0-1-1,0 1 0,0-1 1,0 1-1,0-1 1,0 0-1,0 1 0,0-1 1,1 0-1,-1 0 0,0 0 1,0 1-1,0-1 1,0 0-1,1-1 0,-1 1 1,0 0-1,0 0 0,2-1 1,0-1 0,0 1 0,0-1-1,-1 0 1,1 0 0,0-1 0,-1 1 0,0 0 0,1-1 0,-1 0 0,0 1-1,-1-1 1,1 0 0,0 0 0,-1 0 0,1 0 0,-1 0 0,0 0-1,0-1 1,0 1 0,-1 0 0,1-7 0,0 8-10,-1 0 1,0 0-1,0-1 1,0 1-1,0 0 1,0 0-1,0-1 0,-1 1 1,1 0-1,-1 0 1,0 0-1,1 0 1,-1 0-1,-2-3 0,2 4-2,1 0 0,-1 0 0,0 0 0,0 0 0,0 1 0,0-1 0,0 0 0,0 1 0,0-1 0,-1 1 0,1-1 0,0 1 0,0-1 0,0 1 0,-1 0 0,1 0-1,0-1 1,0 1 0,0 0 0,-1 0 0,1 0 0,0 0 0,0 1 0,-1-1 0,1 0 0,0 0 0,-2 1 0,1 0-2,0 0 1,0 0-1,0 0 1,0 0-1,0 0 0,0 0 1,0 1-1,1-1 1,-1 1-1,0-1 0,1 1 1,-1 0-1,1 0 1,-1-1-1,1 1 0,0 0 1,0 0-1,0 0 1,0 0-1,0 1 0,0-1 1,1 0-1,-1 0 1,1 0-1,-1 4 0,1-4 3,0-1 0,0 0 0,0 1 0,0-1-1,0 0 1,0 1 0,0-1 0,0 0-1,1 1 1,-1-1 0,1 0 0,-1 1 0,1-1-1,-1 0 1,1 0 0,-1 0 0,1 0-1,0 1 1,0-1 0,0 0 0,0 0 0,0 0-1,0 0 1,0-1 0,0 1 0,0 0-1,0 0 1,0-1 0,0 1 0,1-1 0,-1 1-1,0-1 1,1 1 0,-1-1 0,0 0-1,1 1 1,-1-1 0,0 0 0,1 0 0,-1 0-1,0 0 1,2-1 0,0 1 3,-1 0-1,1-1 1,-1 0 0,0 0 0,1 0-1,-1 0 1,0 0 0,0 0 0,0 0 0,0-1-1,0 1 1,0-1 0,0 1 0,0-1-1,-1 0 1,1 0 0,-1 0 0,1 0-1,-1 0 1,0 0 0,1 0 0,-1 0 0,0-1-1,-1 1 1,1 0 0,0-1 0,-1 1-1,1 0 1,-1-1 0,0 1 0,1-1-1,-1 1 1,-1-1 0,1 1 0,-1-5 0,1 6-3,0-1 1,0 0 0,-1 0 0,1 0-1,-1 1 1,0-1 0,1 0 0,-1 0-1,0 1 1,0-1 0,0 1 0,0-1-1,0 1 1,0-1 0,0 1 0,-1 0 0,1-1-1,-1 1 1,-2-2 0,2 3-4,1-1 1,-1 1-1,0-1 1,0 1-1,0 0 1,0-1-1,0 1 1,0 0-1,0 0 1,0 1-1,0-1 1,0 0-1,0 1 1,0-1-1,0 1 1,0 0-1,0-1 1,0 1-1,1 0 1,-1 0-1,0 0 1,1 0-1,-2 2 1,1-2 3,0 0 1,0 0 0,1 1 0,-1-1 0,1 1-1,-1-1 1,1 1 0,0-1 0,-1 1 0,1 0-1,0-1 1,0 1 0,0 0 0,0 0 0,0 0-1,1 0 1,-1 0 0,1 0 0,-1 0 0,1 0-1,0 0 1,0 0 0,0 0 0,0 0 0,0 0-1,0 1 1,0-1 0,1 0 0,-1 0 0,1 0-1,-1 0 1,1 0 0,0 0 0,0-1 0,0 1-1,0 0 1,0 0 0,0-1 0,1 1 0,-1 0-1,0-1 1,1 1 0,0-1 0,-1 0 0,1 0-1,0 1 1,-1-1 0,1 0 0,0 0 0,0 0 0,0-1-1,0 1 1,0 0 0,0-1 0,0 0 0,0 1-1,0-1 1,0 0 0,0 0 0,0 0 0,0 0-1,0 0 1,0 0 0,1-1 0,-1 1 0,0-1-1,0 0 1,2 0 0,-3 0 3,1 0-1,-1 1 1,1-1 0,-1 0 0,0 0-1,0 0 1,1 0 0,-1 0-1,0 0 1,0 0 0,0 0 0,0 0-1,0-1 1,0 1 0,0 0 0,-1-1-1,1 1 1,0-1 0,-1 1-1,1-1 1,-1 1 0,1-1 0,-1 1-1,0-1 1,0 1 0,0-1 0,0 0-1,0 1 1,0-1 0,0 1-1,-1-3 1,1 1-5,-1-1 1,0 1-1,0-1 0,0 1 1,-1 0-1,1 0 0,-1 0 1,0-1-1,0 2 0,0-1 0,0 0 1,0 0-1,-4-3 0,6 6-70,0 0 0,-1 0 0,1-1 0,-1 1-1,1 0 1,0 0 0,-1 0 0,1-1 0,-1 1-1,1 0 1,-1 0 0,1 0 0,-1 0 0,1 0-1,0 0 1,-1 0 0,1 0 0,-1 0 0,1 0 0,-1 0-1,1 0 1,-1 0 0,1 1 0,-1-1 0,1 0-1,0 0 1,-1 0 0,1 1 0,-1-1 0,1 0-1,0 0 1,-1 1 0,1-1 0,0 0 0,-1 1 0,1-1-1,0 0 1,-1 1 0,1-1 0,0 1 0,-1 0-1,-2 9-938</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48.858"/>
    </inkml:context>
    <inkml:brush xml:id="br0">
      <inkml:brushProperty name="width" value="0.1" units="cm"/>
      <inkml:brushProperty name="height" value="0.1" units="cm"/>
      <inkml:brushProperty name="color" value="#CC0066"/>
    </inkml:brush>
  </inkml:definitions>
  <inkml:trace contextRef="#ctx0" brushRef="#br0">69 44 2697,'-16'-26'7715,"15"26"-7688,1 0-1,-1-1 1,1 1-1,0-1 1,-1 1-1,1 0 0,-1-1 1,1 1-1,-1 0 1,1-1-1,-1 1 1,1 0-1,-1 0 0,1 0 1,-1-1-1,1 1 1,-1 0-1,0 0 1,1 0-1,-1 0 0,1 0 1,-1 0-1,1 0 1,-1 0-1,0 0 1,1 0-1,-1 1 1,1-1-1,-1 0 0,1 0 1,-1 0-1,1 1 1,-1-1-1,1 0 1,-1 1-1,1-1 0,-1 0 1,1 1-1,-1-1 1,1 0-1,0 1 1,-1-1-1,1 1 1,0-1-1,-1 1 0,1-1 1,0 1-1,0-1 1,-1 1-1,1-1 1,0 1-1,0 0 0,0 0 1,-1 0 10,0 0 0,1 0 0,-1 0 1,0 1-1,1-1 0,-1 0 0,1 1 0,0-1 1,-1 0-1,1 0 0,0 1 0,0-1 0,0 1 1,0-1-1,0 0 0,0 1 0,0-1 0,0 0 0,1 1 1,-1-1-1,0 0 0,1 0 0,-1 1 0,1-1 1,0 0-1,-1 0 0,1 0 0,0 0 0,0 1 1,-1-1-1,1 0 0,0 0 0,0-1 0,0 1 0,0 0 1,1 0-1,-1 0 0,0-1 0,0 1 0,0 0 1,1-1-1,0 1 0,0-1-12,0 1-1,0-1 1,1 0 0,-1 0-1,0 0 1,0-1 0,0 1 0,0 0-1,0-1 1,0 1 0,0-1-1,0 0 1,-1 0 0,1 1-1,0-1 1,0-1 0,0 1-1,-1 0 1,1 0 0,-1 0 0,1-1-1,-1 1 1,1-1 0,-1 1-1,0-1 1,0 0 0,0 0-1,2-2 1,-2 2-8,0 0 0,-1 0-1,1 1 1,0-1 0,-1 0 0,1 0 0,-1 0-1,1 0 1,-1 0 0,0 0 0,0 0 0,0 0-1,0 0 1,0-2 0,-1 3 8,1 0 0,0 1 0,0-1 0,-1 0 0,1 0-1,-1 0 1,1 1 0,0-1 0,-1 0 0,1 1 0,-1-1 0,0 0 0,1 1 0,-1-1 0,0 1 0,1-1 0,-1 1-1,0-1 1,1 1 0,-1 0 0,0-1 0,-1 1 0,0-1-4,0 1 0,1 0 0,-1 0 0,0 0 0,1 1-1,-1-1 1,0 0 0,0 1 0,1-1 0,-1 1 0,1-1 0,-1 1 0,0 0 0,1-1 0,-1 1 0,1 0 0,0 0-1,-1 0 1,1 1 0,0-1 0,0 0 0,-1 0 0,1 1 0,0-1 0,0 0 0,0 1 0,1-1 0,-1 1-1,-1 2 1,1 0-13,-1-1 0,1 1 0,0 0-1,0 0 1,1-1 0,-1 1-1,1 0 1,0 0 0,0 0 0,0-1-1,0 1 1,1 0 0,0 0 0,-1-1-1,1 1 1,2 5 0,-2-8-3,-1 0 1,1 0-1,-1 0 1,1 0-1,-1-1 1,1 1-1,0 0 1,0 0-1,-1 0 1,1-1-1,0 1 1,0 0-1,0-1 1,0 1-1,0 0 1,-1-1-1,1 1 1,0-1-1,0 0 1,0 1-1,1-1 1,0 0 0,1 0-1,-1 0 0,0 0 1,0-1-1,-1 1 1,1-1-1,0 0 1,0 0-1,0 1 0,0-1 1,0 0-1,-1 0 1,1-1-1,-1 1 1,1 0-1,0-1 1,-1 1-1,2-2 0,-2 2-1,-1 0-1,1-1 1,0 1-1,0 0 0,0 0 1,-1-1-1,1 1 0,-1 0 1,1-1-1,-1 1 0,0 0 1,1-1-1,-1 1 1,0-1-1,0 1 0,0-1 1,0 1-1,0-1 0,0 1 1,0 0-1,-1-1 0,1 1 1,-1-1-1,1 1 1,-1 0-1,1-1 0,-1 1 1,0 0-1,1 0 0,-1-1 1,0 1-1,0 0 0,0 0 1,0 0-1,0 0 1,0 0-1,0 0 0,0 0 1,-1 0-1,1 1 0,0-1 1,0 0-1,-1 1 0,1-1 1,-1 1-1,1-1 1,0 1-1,-1 0 0,1 0 1,-1 0-1,1-1 0,-1 1 1,1 1-1,0-1 0,-1 0 1,1 0-1,-1 0 1,1 1-1,0-1 0,-1 1 1,1-1-1,-1 1 0,1-1 1,-2 3-1,-3 1 3,1 0-1,0 1 1,0-1-1,0 1 1,0 0-1,1 1 1,-5 7-1,8-11-1,-1 0 0,1 1 0,0-1-1,0 1 1,0-1 0,0 1 0,0 0 0,0-1-1,0 6 1,1-7 0,0 0-1,0 0 1,1 0 0,-1 0-1,0 0 1,0 0-1,0 0 1,1 0 0,-1 0-1,0-1 1,1 1 0,-1 0-1,1 0 1,-1 0 0,1 0-1,0-1 1,-1 1-1,1 0 1,0-1 0,-1 1-1,1 0 1,0-1 0,0 1-1,0-1 1,0 1 0,1 0-1,0-1 0,-1 1 1,0-1-1,1 0 1,-1 1-1,1-1 0,-1 0 1,1 0-1,-1 0 0,1 0 1,-1 0-1,1-1 0,-1 1 1,0 0-1,1-1 0,-1 1 1,1-1-1,-1 1 0,0-1 1,1 0-1,-1 0 0,2-1 1,1-1 2,-1 1 0,0-1 1,0-1-1,0 1 1,0 0-1,0-1 0,4-6 1,-5 6-1,0 0 0,0 0 0,0 0 0,-1 0 1,0 0-1,1 0 0,-1 0 0,0-5 0,-1 7-2,0 1 0,0-1-1,0 1 1,0-1 0,0 1-1,0-1 1,0 1 0,0 0 0,-1-1-1,1 1 1,-1 0 0,1-1-1,-1 1 1,0 0 0,1-1 0,-1 1-1,0 0 1,0 0 0,0 0-1,0 0 1,0 0 0,-1-2 0,0 2-5,0 1 0,0-1 0,0 1 1,0-1-1,0 1 0,0-1 1,0 1-1,0 0 0,0 0 1,0 0-1,0 0 0,0 1 0,0-1 1,0 0-1,0 1 0,1-1 1,-1 1-1,0 0 0,0 0 1,0-1-1,0 1 0,1 0 0,-1 1 1,0-1-1,1 0 0,-1 0 1,1 1-1,0-1 0,-1 1 1,1-1-1,-2 3 0,1-2 1,0 0 0,1 0-1,-1 0 1,1 1 0,-1-1 0,1 0-1,-1 0 1,1 1 0,0-1-1,0 1 1,1-1 0,-1 1 0,0-1-1,1 1 1,-1 0 0,1-1-1,0 1 1,0 0 0,0-1 0,0 1-1,1 0 1,-1-1 0,1 1-1,0 3 1,0-4 3,0-1 0,1 1 0,-1 0 0,0-1 0,1 1 0,-1-1-1,1 1 1,-1-1 0,1 0 0,0 1 0,-1-1 0,1 0 0,0 0 0,0-1-1,0 1 1,0 0 0,0 0 0,0-1 0,0 1 0,0-1 0,0 0 0,0 0 0,0 0-1,0 0 1,0 0 0,0 0 0,1 0 0,-1-1 0,0 1 0,0-1 0,0 1-1,0-1 1,-1 0 0,5-1 0,-4 0 1,1 1 1,0-1-1,0 1 0,-1-1 0,1 0 1,-1 0-1,1 0 0,-1-1 0,0 1 1,0 0-1,0-1 0,0 1 0,-1-1 1,1 0-1,0 0 0,-1 1 0,0-1 1,0 0-1,0 0 0,0 0 0,0-1 1,0-4-1,-1 7-2,0-1-1,0 1 1,-1 0-1,1 0 1,0-1-1,0 1 1,-1 0 0,1 0-1,-1 0 1,1 0-1,-1 0 1,0-1 0,1 1-1,-1 0 1,0 0-1,0 0 1,0 1-1,1-1 1,-1 0 0,0 0-1,0 0 1,0 1-1,0-1 1,-1 0 0,1 1-1,0-1 1,0 1-1,0 0 1,0-1-1,-1 1 1,1 0 0,0-1-1,0 1 1,0 0-1,-1 0 1,1 0 0,0 0-1,-2 1 1,0-1-6,0 0 1,0 0 0,0 1-1,0-1 1,1 1 0,-1 0-1,0 0 1,0 0-1,1 0 1,-1 0 0,0 0-1,1 1 1,-1-1 0,1 1-1,-3 3 1,3-3 4,0 0 0,1 0-1,-1 0 1,1 0 0,0 1 0,0-1 0,0 0 0,0 1-1,0-1 1,1 1 0,-1-1 0,1 1 0,-1 2-1,1-4-48,0 0-1,0 0 1,0 0-1,1 0 1,-1 0-1,0 0 0,0 0 1,1 0-1,-1 0 1,1 0-1,-1 0 0,1-1 1,-1 1-1,1 0 1,-1 0-1,1 0 0,0-1 1,-1 1-1,1 0 1,0-1-1,0 1 0,-1-1 1,1 1-1,0-1 1,0 1-1,0-1 0,0 0 1,0 1-1,0-1 1,0 0-1,0 0 0,0 1 1,-1-1-1,1 0 1,0 0-1,0 0 0,1 0 1,13 0-567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6.154"/>
    </inkml:context>
    <inkml:brush xml:id="br0">
      <inkml:brushProperty name="width" value="0.1" units="cm"/>
      <inkml:brushProperty name="height" value="0.1" units="cm"/>
      <inkml:brushProperty name="color" value="#5B2D90"/>
    </inkml:brush>
  </inkml:definitions>
  <inkml:trace contextRef="#ctx0" brushRef="#br0">0 371 1496,'7'-17'3938,"19"-13"-2293,-8 10-510,26-53 717,-29 46-1253,36-49 0,-16 19-482,-30 47-119,0 0 1,1 0-1,0 1 1,0-1-1,9-7 1,-8 13-323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09.664"/>
    </inkml:context>
    <inkml:brush xml:id="br0">
      <inkml:brushProperty name="width" value="0.1" units="cm"/>
      <inkml:brushProperty name="height" value="0.1" units="cm"/>
      <inkml:brushProperty name="color" value="#CC0066"/>
    </inkml:brush>
  </inkml:definitions>
  <inkml:trace contextRef="#ctx0" brushRef="#br0">60 23 1168,'-4'-9'7512,"4"9"-7342,-11-4 577,10 5-723,1-1 0,-1 1 1,1-1-1,-1 0 0,1 1 0,-1 0 0,1-1 1,0 1-1,-1-1 0,1 1 0,0-1 0,-1 1 1,1 0-1,0-1 0,0 1 0,0-1 0,0 1 1,-1 0-1,1-1 0,0 1 0,0 0 0,0-1 1,0 1-1,0 0 0,1 0 0,-2 0 23,1 0 0,0 0 1,0 0-1,0 0 0,-1-1 0,1 1 0,0 0 0,0 0 1,0 0-1,0 0 0,1-1 0,-1 1 0,0 0 0,0 0 0,0 0 1,1 0-1,-1-1 0,0 1 0,1 0 0,-1 0 0,1-1 0,-1 1 1,1 0-1,-1-1 0,1 1 0,-1 0 0,1-1 0,0 1 0,-1-1 1,1 1-1,0-1 0,-1 1 0,1-1 0,0 0 0,0 1 0,-1-1 1,1 0-1,0 0 0,0 1 0,0-1 0,0 0 0,-1 0 1,1 0-1,0 0 0,0 0 0,0 0 0,0 0 0,-1 0 0,1-1 1,0 1-1,0 0 0,0 0 0,0-1 0,-1 1 0,1 0 0,0-1 1,-1 1-1,2-1 0,-1 0-26,0 1-1,-1-1 1,1 1 0,0 0 0,0-1-1,-1 1 1,1-1 0,0 0 0,-1 1-1,1-1 1,0 1 0,-1-1 0,1 0-1,-1 0 1,1 1 0,-1-1-1,0 0 1,1 0 0,-1 0 0,0 1-1,1-1 1,-1 0 0,0 0 0,0 0-1,0 0 1,0 0 0,0 1 0,0-1-1,0 0 1,0 0 0,0 0 0,0 0-1,-1 0 1,1 0 0,0 1 0,0-1-1,-1 0 1,1 0 0,-1 0 0,1 1-1,-1-1 1,1 0 0,-1 1-1,1-1 1,-1 0 0,1 1 0,-1-1-1,0 1 1,0-1 0,0 0 0,-1 1-5,-1-1 0,1 1 0,0 0 0,0 0 0,0 0 0,-1 1 0,1-1-1,0 0 1,0 1 0,0-1 0,0 1 0,0 0 0,0 0 0,0 0 0,0 0 0,0 0 0,0 0 0,0 0 0,0 1 0,1-1 0,-3 3 0,2-3-2,1 0 1,-1 0-1,0 1 0,1-1 1,-1 1-1,1-1 0,-1 1 0,1 0 1,0-1-1,-1 1 0,1 0 0,0 0 1,0 0-1,0 0 0,1 0 1,-1 0-1,0 0 0,1 0 0,0 0 1,-1 0-1,1 5 0,0-7-7,1 1 0,-1 0 0,1-1-1,-1 1 1,1 0 0,-1-1 0,1 1 0,-1 0-1,1-1 1,0 1 0,-1-1 0,1 1 0,0-1-1,0 0 1,-1 1 0,1-1 0,0 0 0,0 1-1,-1-1 1,1 0 0,0 0 0,0 0 0,0 0 0,0 0-1,-1 0 1,1 0 0,0 0 0,0 0 0,0 0-1,0 0 1,-1 0 0,1-1 0,0 1 0,0 0-1,0 0 1,-1-1 0,1 1 0,0-1 0,-1 1-1,1-1 1,0 0 0,29-22 234,-29 22-235,0 0 0,0 0 0,-1 0 0,1-1 0,0 1 0,-1 0 0,1-1 0,-1 1-1,1 0 1,-1-1 0,0 1 0,0-1 0,1 1 0,-1-1 0,0 1 0,0-1 0,-1 1 0,1 0 0,0-1 0,0 1 0,-1-1 0,1 1 0,0-1 0,-1 1 0,0 0 0,1-1 0,-1 1-1,0 0 1,0 0 0,1 0 0,-1-1 0,0 1 0,0 0 0,-2-1 0,2 2-5,0-1 1,0 0-1,0 1 0,0 0 0,0-1 0,-1 1 1,1-1-1,0 1 0,0 0 0,0 0 1,-1 0-1,1 0 0,0 0 0,0 0 1,0 0-1,-1 0 0,1 0 0,0 1 0,0-1 1,0 0-1,-1 1 0,1-1 0,0 1 1,0 0-1,0-1 0,0 1 0,0 0 1,0-1-1,0 1 0,0 0 0,0 0 1,1 0-1,-1 0 0,0 0 0,0 0 0,1 0 1,-1 0-1,1 0 0,-1 0 0,0 2 1,-1 2 8,0 0 1,0 1-1,1 0 1,-1-1-1,1 1 1,0 0-1,1 8 1,-1-13-8,1 0 1,0 0-1,0 0 0,0 0 1,0 0-1,0 0 0,0-1 1,0 1-1,0 0 1,0 0-1,0 0 0,0 0 1,1 0-1,-1 0 0,0 0 1,1 0-1,-1-1 0,1 1 1,-1 0-1,1 0 1,-1 0-1,1-1 0,-1 1 1,1 0-1,0-1 0,-1 1 1,1-1-1,0 1 1,0 0-1,-1-1 0,1 0 1,0 1-1,0-1 0,0 1 1,0-1-1,0 0 0,-1 0 1,1 1-1,0-1 1,0 0-1,0 0 0,0 0 1,0 0-1,0 0 0,0 0 1,0-1-1,0 1 0,0 0 1,0 0-1,-1-1 1,1 1-1,0 0 0,0-1 1,1 0-1,1-1 8,1 0 0,-1 0-1,0 0 1,0-1 0,-1 1-1,1-1 1,0 0 0,-1 0 0,0 0-1,0 0 1,1 0 0,-2-1 0,1 1-1,0-1 1,-1 1 0,0-1-1,2-3 1,-3 6-8,1-1 0,-1 1 0,0 0 0,1-1-1,-1 1 1,0 0 0,0 0 0,0-1 0,0 1 0,0 0-1,0-1 1,0 1 0,0 0 0,-1-1 0,1 1-1,0 0 1,-1 0 0,1 0 0,-1-1 0,0 1 0,1 0-1,-1 0 1,0 0 0,0 0 0,1 0 0,-1 0 0,0 0-1,0 0 1,0 0 0,0 0 0,0 1 0,0-1 0,-1 0-1,1 1 1,0-1 0,0 1 0,0-1 0,-1 1 0,1 0-1,0-1 1,0 1 0,-1 0 0,1 0 0,0 0-1,-1 0 1,1 0 0,0 0 0,-1 0 0,1 0 0,-2 1-1,2-1-2,-1 1 0,1-1 0,-1 0 0,0 1 0,1 0-1,-1-1 1,1 1 0,-1 0 0,1 0 0,0 0 0,-1 0-1,1 0 1,0 0 0,0 0 0,0 0 0,-1 0 0,1 1-1,0-1 1,1 0 0,-1 1 0,0-1 0,0 1-1,1-1 1,-1 1 0,0-1 0,1 1 0,0-1 0,-1 1-1,1 0 1,0-1 0,0 1 0,0 0 0,0-1 0,0 1-1,0 0 1,0-1 0,1 1 0,-1-1 0,1 1 0,0 1-1,-1-1 2,1-1-1,-1 0 0,0 0 0,1 1 0,0-1 1,-1 0-1,1 0 0,0 0 0,-1 0 0,1 0 0,0 0 1,0 0-1,0 0 0,0 0 0,0 0 0,0 0 1,0 0-1,0-1 0,0 1 0,3 0 0,-3 0 1,1-1 0,-1 0 0,1 0 0,-1 0 0,1-1-1,-1 1 1,1 0 0,-1 0 0,1-1 0,-1 1 0,0-1 0,1 1-1,-1-1 1,1 0 0,-1 0 0,0 1 0,0-1 0,0 0 0,1 0-1,-1 0 1,0 0 0,0 0 0,1-3 0,0 3 3,-1 0 1,0 0-1,1 0 0,-1 0 1,0 0-1,0-1 0,0 1 1,0 0-1,0-1 0,0 1 1,0-1-1,0 1 1,0-1-1,-1 0 0,1 1 1,-1-1-1,1 1 0,-1-1 1,0 0-1,1 0 1,-1 1-1,0-1 0,0 0 1,0 1-1,-1-1 0,1 0 1,-1-3-1,-1 4-1,0-1-1,0 1 1,0 0 0,0-1-1,0 1 1,0 0-1,0 0 1,0 1 0,-1-1-1,1 0 1,0 1 0,-1 0-1,1-1 1,0 1-1,-1 0 1,1 0 0,0 0-1,-1 0 1,-3 1-1,-10 4 268</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20.033"/>
    </inkml:context>
    <inkml:brush xml:id="br0">
      <inkml:brushProperty name="width" value="0.1" units="cm"/>
      <inkml:brushProperty name="height" value="0.1" units="cm"/>
      <inkml:brushProperty name="color" value="#CC0066"/>
    </inkml:brush>
  </inkml:definitions>
  <inkml:trace contextRef="#ctx0" brushRef="#br0">24 92 1208,'5'-5'5971,"-3"2"-5769,0 1 1,0-1 0,0 1 0,0-1-1,-1 0 1,1 1 0,-1-1-1,0 0 1,1 0 0,0-5 0,-2 8-168,0 0 0,0-1 0,0 1 0,0 0 0,0 0 0,1-1 1,-1 1-1,0 0 0,0 0 0,0-1 0,0 1 0,0 0 0,0-1 0,0 1 1,0 0-1,0 0 0,0-1 0,-1 1 0,1 0 0,0 0 0,0-1 0,0 1 1,0 0-1,0 0 0,0-1 0,-1 1 0,1 0 0,0 0 0,0-1 0,0 1 1,0 0-1,-1 0 0,1 0 0,0-1 0,0 1 0,-1 0 0,1 0 0,0 0 1,0 0-1,-1 0 0,1 0 0,0 0 0,0-1 0,-1 1 0,1 0 0,0 0 1,-1 0-1,1 0 0,0 0 0,0 0 0,-1 0 0,1 0 0,0 1 0,-1-1 1,1 0-1,0 0 0,0 0 0,-1 0 0,1 0 0,0 0 0,-16 19 642,15-18-664,0 1 1,1-1-1,-1 0 0,1 0 0,-1 1 1,1-1-1,-1 1 0,1-1 0,0 0 1,0 1-1,0-1 0,-1 1 0,1-1 1,1 0-1,-1 3 0,0-4 9,1 1 0,-1-1 0,1 1 0,-1 0 0,1-1 0,-1 1 0,1-1 0,0 0 0,-1 1 0,1-1 0,-1 1 0,1-1 0,0 0 0,-1 1 0,1-1 0,0 0 0,0 0 0,-1 0 0,1 1 0,0-1 0,0 0 0,-1 0 0,1 0 0,0 0 0,0 0 0,-1-1 0,1 1 0,0 0 0,-1 0 0,1 0 0,0-1 0,0 1 0,1-1 0,-1 1 0,0-1 0,0 1 0,1-1 0,-1 1 0,0-1 0,0 1 0,0-1 0,0 0 0,0 0-1,0 1 1,0-1 0,0 0 0,0 0 0,0 0 0,0 0 0,0 0 0,-1-1 0,1 1 0,0 0 0,-1 0 0,1 0 0,-1-1 0,1 1-1,-1 0 1,0 0 0,0-1 0,1 1 0,-1 0 0,0-1 0,0 1 0,0-3 0,-1 4-8,1-1 0,0 1 1,0-1-1,0 0 0,0 1 0,-1-1 1,1 1-1,0-1 0,0 0 0,-1 1 1,1-1-1,-1 1 0,1-1 1,0 1-1,-1 0 0,1-1 0,-1 1 1,1-1-1,-1 1 0,1 0 0,-1-1 1,0 1-1,1 0 0,-1 0 0,0-1 1,-1 1 6,1 0 0,-1 0 0,1 0 0,-1 0 0,1 0 0,-1 1 0,1-1 0,-1 0 0,1 1 0,0-1 0,-1 1 0,1 0 0,0-1 0,-1 1 0,1 0 0,-2 1 0,1-1-4,1 0-1,0 0 1,-1 1 0,1-1 0,0 0-1,0 0 1,-1 1 0,1-1 0,0 0 0,0 1-1,0-1 1,1 1 0,-1-1 0,0 1-1,1 0 1,-1-1 0,0 1 0,1 0 0,0-1-1,0 1 1,-1 2 0,2-3-12,-1 0 1,0 0-1,1-1 1,-1 1-1,1 0 0,-1 0 1,1 0-1,-1-1 1,1 1-1,0 0 0,-1 0 1,1-1-1,0 1 1,-1-1-1,1 1 0,0 0 1,0-1-1,0 0 1,0 1-1,0-1 0,-1 1 1,1-1-1,0 0 1,0 0-1,0 0 1,0 1-1,0-1 0,0 0 1,0 0-1,0 0 1,0 0-1,0-1 0,0 1 1,0 0-1,0 0 1,0-1-1,0 1 0,-1 0 1,2-1-1,-1 1-1,0 0 0,0 0 0,0 0 0,0 0 0,0 0 0,0 0 0,-1-1 0,1 1 0,0 0 0,0 0 0,0-1 0,0 1 0,-1-1 0,1 1 0,0 0 1,0-1-1,-1 0 0,1 1 0,0-1 0,-1 1 0,1-1 0,-1 0 0,1 1 0,-1-1 0,1 0 0,-1 0 0,1 1 0,-1-1 0,1 0 0,-1 0 0,0 0 0,0 0 0,1 1 0,-1-1 0,0 0 0,0 0 0,0 0 0,0 0 0,0 0 0,0 0 0,0 1 0,0-1 0,-1 0 0,1 0 0,0 0 0,0 0 0,-1 0 0,1 1 0,-1-1 0,1 0 0,0 0 0,-1 1 0,0-1 0,0-1 0,0 1-1,0 0 0,0 1 0,1-1 0,-1 0 0,0 1 0,0-1 0,0 1 0,0-1 0,0 1 0,0-1 0,0 1 0,0-1 0,0 1 0,-1 0 0,1 0 0,0 0 0,0 0 0,0 0 0,0 0 0,0 0 0,0 0 0,0 0 0,0 0 0,-1 0 0,1 1 0,0-1 0,0 0 0,0 1 0,0-1 0,0 1 0,0-1 0,0 1 0,0 0 0,1-1 0,-1 1 0,0 0 0,0 0 0,0-1 0,1 1 0,-1 0 0,0 0 0,1 0 0,-1 0 0,1 0 0,-1 0 0,0 1 0,1-1 0,-1 0 1,1-1 0,-1 1 0,1 0 0,0 0 0,-1-1-1,1 1 1,0 0 0,0 0 0,-1-1 0,1 1 0,0 0 0,0 0-1,0 0 1,0-1 0,0 1 0,0 0 0,0 0 0,0 0-1,0-1 1,1 1 0,-1 0 0,0 0 0,0 0 0,1-1-1,-1 1 1,0 0 0,1-1 0,-1 1 0,2 1 0,-1-1-1,0 0 1,1-1 0,-1 1 0,0 0 0,1-1 0,-1 1 0,0-1-1,1 1 1,-1-1 0,1 0 0,-1 0 0,1 1 0,-1-1 0,1 0-1,2-1 1,-2 1 2,0 0-1,0 0 0,1 0 1,-1-1-1,0 1 0,0-1 1,0 1-1,0-1 1,0 0-1,0 0 0,-1 1 1,1-2-1,0 1 0,0 0 1,-1 0-1,1 0 0,0-1 1,-1 1-1,0-1 0,1 1 1,-1-1-1,0 0 1,0 0-1,1 1 0,-1-1 1,-1 0-1,1 0 0,1-4 1,-2 6 4,1-1 0,-1 0 0,0 0 1,0 0-1,0 1 0,1-1 0,-1 0 1,0 0-1,0 0 0,0 0 0,0 1 0,0-1 1,-1 0-1,1 0 0,0 0 0,0 1 1,-1-1-1,1 0 0,0 0 0,-1 1 0,1-1 1,0 0-1,-1 1 0,1-1 0,-1 0 1,1 1-1,-1-1 0,0 0 0,1 1 0,-1-1 1,0 1-1,1 0 0,-1-1 0,0 1 1,1-1-1,-1 1 0,0 0 0,0 0 1,0-1-1,1 1 0,-3 0 0,1 0 7,-1 1 0,1-1 0,-1 1 0,1 0 0,-1-1 0,1 1 1,0 0-1,-1 1 0,1-1 0,0 0 0,0 1 0,0-1 0,-2 3 0,2-3-12,1 0 0,-1 1 0,1-1 1,0 0-1,0 1 0,-1-1 0,1 1 0,0-1 1,0 1-1,0 0 0,1-1 0,-1 1 0,0 0 1,1 0-1,-1-1 0,1 1 0,-1 3 0,1-4-5,1 0 0,-1 0 0,1 0 0,0 0 0,-1 0-1,1 0 1,0 0 0,0 0 0,0 0 0,0 0 0,-1 0-1,1-1 1,0 1 0,0 0 0,1-1 0,-1 1 0,0-1-1,0 1 1,0-1 0,0 1 0,0-1 0,1 0 0,-1 0-1,0 1 1,0-1 0,0 0 0,1 0 0,-1 0 0,0 0-1,0-1 1,0 1 0,3-1 0,-3 2-2,0-1-1,1 0 1,-1 0-1,0 0 1,0 0 0,1 0-1,-1 0 1,0-1 0,0 1-1,0 0 1,1-1-1,-1 1 1,0-1 0,0 1-1,0-1 1,0 1 0,0-1-1,0 0 1,0 1-1,1-2 1,-2 1 11,1 1-1,-1-1 1,0 0 0,0 1-1,0-1 1,0 1-1,0-1 1,0 1 0,0-1-1,-1 0 1,1 1 0,0-1-1,0 1 1,0-1 0,0 1-1,-1-1 1,1 1-1,0-1 1,-1 1 0,1-1-1,0 1 1,-1-1 0,1 1-1,0 0 1,-1-1 0,1 1-1,-1-1 1,1 1-1,-1-1 1,-1 0 7,0 0 0,0 0 0,0-1 0,0 1 0,-1 1 0,1-1 1,0 0-1,0 0 0,-1 1 0,1-1 0,0 1 0,0 0 0,-1 0 0,1 0 0,0 0 0,-1 0 0,1 0 0,0 0 0,-1 1 0,1-1 0,0 1 0,0 0 1,-1 0-1,-2 1 0,5-1-16,-1-1 1,0 0-1,0 1 1,0-1-1,0 1 1,1-1-1,-1 1 1,0-1-1,1 1 1,-1 0-1,0-1 1,1 1-1,-1 0 1,1 0-1,-1-1 1,1 1-1,-1 0 1,1 0-1,0 0 1,-1 0-1,1-1 1,0 1-1,0 0 1,0 0-1,-1 0 1,1 0-1,0 0 1,0 0-1,0 0 1,0 0-1,1 0 1,-1-1-1,0 1 1,0 0-1,1 0 1,-1 0-1,0 0 1,1 0-1,-1-1 1,1 1-1,-1 0 1,1 0-1,-1-1 1,1 1-1,-1 0 1,2 1-1,-1-2 2,0 1-1,0 0 1,1 0-1,-1-1 1,0 1 0,0 0-1,0-1 1,1 1 0,-1-1-1,0 0 1,1 1 0,-1-1-1,0 0 1,1 0-1,-1 0 1,0 0 0,1 0-1,-1 0 1,0 0 0,1 0-1,-1 0 1,0-1-1,1 1 1,-1-1 0,0 1-1,0-1 1,1 1 0,-1-1-1,0 0 1,0 1-1,0-1 1,0 0 0,1-1-1,3-3 10,0-1 0,-1 1 0,0-1 0,0 0 0,-1 0 0,6-12 0,-8 16-6,0 0 1,0 0-1,-1-1 0,1 1 1,0 0-1,-1-1 0,1 1 1,-1-1-1,0 1 1,0-1-1,0 1 0,0-1 1,0 1-1,-1 0 0,1-1 1,-1 1-1,1-1 1,-1 1-1,0 0 0,0-1 1,0 1-1,-3-4 0,3 6-4,0-1 0,1 1-1,-1-1 1,0 1-1,0-1 1,0 1 0,0 0-1,0 0 1,0-1-1,0 1 1,0 0-1,0 0 1,0 0 0,0 0-1,0 0 1,1 0-1,-1 0 1,0 1 0,0-1-1,0 0 1,0 0-1,0 1 1,0-1 0,0 1-1,0-1 1,1 1-1,-1-1 1,0 1 0,0-1-1,0 1 1,1 0-1,-1-1 1,0 1-1,1 0 1,-1 0 0,1-1-1,-1 1 1,1 0-1,-1 0 1,1 0 0,0 0-1,-1 1 1,0-1-2,0 0 0,0 1 0,0-1 0,1 1 0,-1-1 0,0 1 0,1-1 0,-1 1 0,1-1 0,0 1 0,-1-1 0,1 1-1,0 0 1,0-1 0,0 1 0,0-1 0,0 1 0,0 0 0,1-1 0,-1 1 0,0-1 0,1 1 0,-1-1 0,1 1 0,0-1 0,-1 1 0,1-1 0,0 1 0,2 1 0,-2-2 2,0 0 1,0 0-1,0 0 0,0-1 0,0 1 1,0 0-1,0-1 0,0 1 1,0 0-1,1-1 0,-1 0 0,0 1 1,0-1-1,1 0 0,-1 0 0,0 1 1,1-1-1,-1 0 0,0 0 1,1 0-1,-1-1 0,0 1 0,0 0 1,1 0-1,-1-1 0,0 1 0,0-1 1,1 1-1,-1-1 0,0 1 1,0-1-1,0 0 0,0 0 0,0 1 1,0-1-1,0 0 0,0 0 0,0 0 1,0 0-1,-1 0 0,1 0 1,0-1-1,-1 1 0,1 0 0,0 0 1,-1 0-1,0-1 0,1 1 0,-1 0 1,0 0-1,0-1 0,1 1 1,-1 0-1,0-3 0,0 3 2,0 0-1,0 0 1,0-1 0,0 1 0,1 0-1,-2 0 1,1-1 0,0 1-1,0 0 1,0 0 0,-1-1-1,1 1 1,0 0 0,-1 0-1,1 0 1,-1-1 0,0 1-1,1 0 1,-1 0 0,0 0 0,0 0-1,-1-1 1,0 1-3,1 0-1,-1 1 1,1 0 0,-1-1-1,0 1 1,1 0 0,-1 0-1,0 0 1,1 0 0,-1 0-1,0 0 1,1 0 0,-1 0 0,0 1-1,1-1 1,-1 1 0,0-1-1,1 1 1,-1 0 0,1-1-1,0 1 1,-1 0 0,1 0-1,-3 2 1,4-3-53,0 0 0,-1 0 0,1 0 0,0 1 0,-1-1 0,1 0 0,-1 0 0,1 0 1,0 0-1,0 1 0,-1-1 0,1 0 0,0 0 0,-1 1 0,1-1 0,0 0 0,0 0 0,-1 1 0,1-1 0,0 0 0,0 1 0,0-1 0,-1 0 0,1 1 0,0-1 0,0 0 0,0 1 0,0-1 0,0 1 0,0-1 0,0 0 1,0 1-1,0-1 0,0 0 0,0 1 0,0-1 0,0 1 0,0-1 0,0 0 0,0 1 0,0-1 0,1 0 0,-1 1 0,0-1 0,0 0 0,0 1 0,1 0 0,3 0-923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1.912"/>
    </inkml:context>
    <inkml:brush xml:id="br0">
      <inkml:brushProperty name="width" value="0.1" units="cm"/>
      <inkml:brushProperty name="height" value="0.1" units="cm"/>
      <inkml:brushProperty name="color" value="#5B2D90"/>
    </inkml:brush>
  </inkml:definitions>
  <inkml:trace contextRef="#ctx0" brushRef="#br0">1912 3 552,'4'-2'4760,"-4"2"-4686,1 0 0,-1 0 0,0 0 1,1 0-1,-1 0 0,0-1 0,1 1 1,-1 0-1,0 0 0,1 0 1,-1 0-1,0 0 0,1 0 0,-1 0 1,0 0-1,1 0 0,-1 0 0,1 0 1,-1 1-1,0-1 0,0 0 0,1 0 1,-1 0-1,0 0 0,1 0 0,-1 1 1,0-1-1,1 0 0,-1 0 1,0 1-1,0-1 0,1 0 0,-1 0 1,0 1-1,0-1 0,0 0 0,0 1 1,1-1-1,-1 0 0,0 1 0,0-1 1,0 0-1,0 1 0,0-1 0,0 0 1,0 1-1,0-1 0,0 0 1,0 1-1,0-1 0,0 0 0,0 1 1,0-1-1,0 0 0,0 1 0,0-1 1,0 0-1,0 1 0,-1-1 0,20 185 1804,15-21-518,-14-121-677,1 5-521,3 9-60,-12-33-90,-9-19-6,0 1 0,1 0 0,0-1-1,0 0 1,0 0 0,1 0 0,-1 0-1,1-1 1,1 1 0,-1-1 0,0-1-1,1 1 1,0-1 0,0 0-1,8 3 1,16 10 122,-28-15-120,1 1 1,-1 0-1,1 0 0,-1 0 0,0 0 0,0 1 0,0-1 0,0 0 0,-1 1 0,1 0 1,-1-1-1,1 1 0,-1 0 0,0 0 0,0 0 0,0-1 0,0 5 0,6 60 244,-7-56-217,1-1 0,0 1 1,5 19-1,3 7 36,-1 0-1,-1 1 1,1 42 0,0-3 6,-8-64-55,0 0 0,-1-1 0,0 1 0,-1-1 0,-1 0 0,0 1 0,0-1 0,-1 0 0,-1-1-1,0 1 1,-1-1 0,0 0 0,0 0 0,-1-1 0,-17 20 0,-168 179 51,175-188-75,-4 3-11,-2 0 1,-46 39-1,45-39 31,21-21-19,-1 1 0,1-1 0,-1 1 0,1-1 0,-1 0 0,0 0 1,0-1-1,-5 3 0,-1 0 10,1 0 1,0 1 0,-15 13 0,18-14 9,1 0 0,-1-1 0,0 1 0,0-1 0,-1-1 0,1 1 0,-1-1 0,0 0 0,0-1 0,-7 2 0,-46 17 2,23-6-28,28-11 24,5-2-19,-1-1 1,1 1-1,0-1 1,-1 0-1,1 0 1,-1 0-1,1 0 1,-1-1-1,1 0 1,-1 0-1,1 0 0,-1-1 1,1 1-1,-1-1 1,-8-3-1,5 2 4,0 1 0,0 0-1,0 0 1,0 0-1,-12 2 1,11-1-4,0 0 0,1-1 0,-1 1 1,0-2-1,-8-1 0,0-4-80,1 0 0,1 0 0,-25-17 0,20 11 58,18 12 17,1 0 0,0 0 0,0-1 0,1 1 0,-1 0 0,0-1 0,0 1 0,1 0 0,-1-1 0,0 1 0,1-1 0,0 1 0,-1-1 0,1 1 0,0-1 0,0 1 0,0-1 0,0 0 1,0 1-1,0-1 0,0 1 0,1-3 0,9-46 12,-5 28-39,-4 18 20,0-1 0,-1 1 0,0-1 0,0 1 0,0-1 0,0 1 0,-1-1 0,0 1 0,0-1 0,0 1 1,0-1-1,-1 1 0,1 0 0,-1 0 0,0 0 0,-3-4 0,3 6-28,0 0 0,1 1 0,-1-1 0,0 0 0,0 1 0,0 0 0,-1-1 0,1 1 1,0 0-1,0 0 0,-1 0 0,1 1 0,0-1 0,-1 0 0,1 1 0,-1-1 0,1 1 0,-1 0 0,1 0 0,-1 0 0,1 0 0,-1 1 0,1-1 0,-1 1 0,1-1 0,0 1 0,-1 0 0,1 0 1,-4 2-1,5-3 42,-1 1 0,0 0 0,1-1 0,-1 1 0,0-1 0,1 0 0,-1 1 0,0-1 0,0 0 0,1 0 0,-1 0 0,0 0 0,0-1 0,1 1 0,-1 0 0,0-1 0,1 1 0,-1-1 0,0 0 0,1 1 0,-1-1 0,1 0 1,-1 0-1,1 0 0,-1 0 0,1 0 0,0 0 0,-1 0 0,-1-3 0,-2-3-5,1 0 0,-1-1-1,1 0 1,1 1 0,-4-11 0,5 13 22,0 0 1,0 0-1,0 0 1,-1 0-1,0 0 0,0 0 1,-6-7-1,-1 4-1,1 0 1,-2 1-1,1 0 1,-1 1-1,1 1 0,-2-1 1,1 2-1,-1-1 1,1 1-1,-23-3 0,25 6-11,0 0 0,-1 1 0,1 1 0,0 0 0,-1 0 0,1 0-1,0 1 1,0 1 0,0-1 0,0 1 0,0 1 0,1 0 0,0 0-1,-13 9 1,-7 2 62,-1-1-1,0-2 1,-1-1-1,-58 13 0,50-13-43,-320 67 871,314-68-794,35-7-107,-1-1 0,1 0-1,-1 0 1,1-1 0,-1 0 0,1 0 0,-13-2-1,20 1 6,0-1-1,0 1 0,-1-1 1,1 1-1,0-1 0,1 0 1,-1 0-1,0 0 0,0 0 1,0-1-1,1 1 0,-1 0 1,0-1-1,1 1 0,-3-3 1,2 0 4,0 1 0,1-1 0,-1 1 0,0-1 0,1 1 0,0-1 0,0 0 1,0 0-1,1 1 0,-1-1 0,1-5 0,0-12 3,2 0 0,0 1 0,2-1 0,0 1 0,1-1 0,1 1 0,1 1-1,18-36 1,-15 30-6,10-49 30,-6 14-28,6-8 25,-3-1 0,-3 0 0,6-82 0,-20 145-58,1 0 0,0 1 0,1-1 0,-1 0 0,1 1 0,0-1 0,0 1 0,1 0 0,-1 0 0,1 0 0,1 0 0,-1 0 0,0 1 0,1-1 0,0 1 0,0 0 0,1 0 0,-1 1 0,6-4 0,7-3-209,1 0 0,0 2 0,0 0 0,25-6 1,-25 8 124,0 0 1,-1-1 0,0 0-1,-1-2 1,17-10 0,36-20 123,-55 33 3,-1-1 0,0 0 0,0-1 1,18-15-1,13-28 197,-37 41-122,0 0 1,1 1-1,0 0 0,0 1 0,20-16 0,22-13 43,21-13-48,-49 37-67,38-21-4,-57 32-11,0 1 0,0 0-1,0 0 1,0 0 0,0 0 0,0 0-1,0 1 1,0-1 0,1 1-1,-1 0 1,0 0 0,0 0-1,0 1 1,0-1 0,1 1 0,-1-1-1,4 3 1,16 11-1,-22-13 2,1 0 1,-1 1 0,0-1 0,1 0-1,-1 0 1,1 0 0,-1-1-1,1 1 1,-1 0 0,1-1-1,0 1 1,-1 0 0,1-1-1,0 0 1,-1 1 0,1-1 0,0 0-1,0 0 1,-1 0 0,1 0-1,0-1 1,0 1 0,-1 0-1,1-1 1,0 1 0,-1-1-1,1 1 1,0-1 0,-1 0-1,1 0 1,-1 0 0,1 1 0,-1-2-1,0 1 1,1 0 0,-1 0-1,2-2 1,2-1-2,5-3 8,0-1-1,0-1 1,-1 0 0,0 0 0,-1 0 0,10-15 0,-11 16-5,0 0 1,1 0-1,0 1 1,0 0-1,0 0 1,1 1-1,0 0 1,0 0-1,1 1 1,-1 1 0,1-1-1,0 2 1,0-1-1,1 1 1,-1 1-1,0 0 1,1 0-1,0 1 1,10 1-1,-15-1-2,0 1-1,0 0 1,-1 1-1,1 0 1,0 0-1,-1 0 1,8 3-1,-10-3 3,-1 0 0,0 0-1,0 1 1,0-1 0,-1 1-1,1-1 1,0 1 0,0 0-1,-1 0 1,1 0 0,-1 0-1,0 0 1,1 0 0,-1 0-1,0 0 1,0 1 0,-1-1-1,1 0 1,1 4 0,0 3-1,0 1 0,0 0 0,-1 0 0,0-1 0,-1 1 0,0 0 0,-1 14 0,0-22-3,1 1 0,-1 0 1,1 0-1,0 0 0,1 0 1,-1 0-1,0 0 0,1 0 1,0 0-1,-1 0 0,1 0 1,0-1-1,1 1 0,-1 0 1,0-1-1,1 1 0,0 0 1,-1-1-1,1 0 0,0 0 0,0 1 1,0-1-1,0 0 0,1 0 1,2 1-1,12 13-17,-11-10 18,1-1 0,0 0-1,-1 0 1,2 0 0,-1-1 0,0 0-1,1 0 1,0-1 0,0 0 0,0-1-1,0 0 1,0 0 0,16 1 0,-8-2 4,-1 0 1,1-2 0,0 0-1,-1-1 1,1 0-1,24-7 1,-36 7 3,0 1-1,0-1 0,0 0 1,0 0-1,0 0 1,0-1-1,-1 0 1,1 1-1,-1-1 1,0 0-1,0 0 1,0-1-1,0 1 1,-1-1-1,4-5 1,3-7 9,-2 1-1,10-30 1,-12 31-16,-1 1 1,2 1-1,0-1 1,9-13-1,-13 21 7,1 0-1,0 0 0,-1 0 1,0 0-1,-1 0 0,1-1 1,-1 1-1,0 0 0,1-8 1,10-34-235</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4.196"/>
    </inkml:context>
    <inkml:brush xml:id="br0">
      <inkml:brushProperty name="width" value="0.1" units="cm"/>
      <inkml:brushProperty name="height" value="0.1" units="cm"/>
      <inkml:brushProperty name="color" value="#5B2D90"/>
    </inkml:brush>
  </inkml:definitions>
  <inkml:trace contextRef="#ctx0" brushRef="#br0">25 19 648,'16'0'4855,"18"0"-4439,-25-1-335,1 1 1,0 0 0,-1 0 0,1 1 0,0 1 0,12 3-1,-2-1-67,-18-4 0,1 0 1,-1 0-1,0 0 0,0 0 0,0 0 0,1 0 0,-1-1 0,0 1 0,0-1 0,0 0 0,0 0 0,0 0 0,0 0 0,0 0 1,0 0-1,0 0 0,0 0 0,0-1 0,-1 1 0,1-1 0,-1 0 0,1 1 0,-1-1 0,0 0 0,1 0 0,1-3 0,-5 13 65,1 0-1,-1 0 0,-1-1 1,0 1-1,0 0 0,-6 10 0,-9 26-69,14-34 0,0-1 0,0 1 0,-1 0 0,0-1 0,0 0 1,-1 0-1,-1-1 0,-8 10 0,12-14-3,0-1 0,0 0-1,-1 1 1,1-1 0,-1 0-1,0-1 1,0 1 0,0-1 0,0 0-1,0 0 1,0 0 0,-1 0-1,1-1 1,-1 1 0,1-1-1,-1 0 1,1-1 0,-1 1 0,0-1-1,1 0 1,-6 0 0,8-1-7,1 1 1,-1 0-1,0-1 1,0 1-1,1-1 1,-1 0-1,0 0 1,1 1-1,-1-1 1,1 0-1,-1 0 1,1 0-1,0-1 1,-1 1-1,1 0 1,0 0-1,0-1 1,0 1-1,0-1 1,0 1-1,0-1 1,0 0-1,0 1 1,1-1-1,-1 0 1,0 1-1,1-1 1,0 0-1,-1 0 1,1 1-1,0-1 1,0 0-1,0 0 1,0 1-1,0-1 1,1-2-1,1-8-1,0 1 0,1-1 0,1 1 0,7-17 0,-1 3 15,14-43-1386,-22 62 881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7.949"/>
    </inkml:context>
    <inkml:brush xml:id="br0">
      <inkml:brushProperty name="width" value="0.1" units="cm"/>
      <inkml:brushProperty name="height" value="0.1" units="cm"/>
      <inkml:brushProperty name="color" value="#5B2D90"/>
    </inkml:brush>
  </inkml:definitions>
  <inkml:trace contextRef="#ctx0" brushRef="#br0">31 267 976,'26'-6'4622,"17"-19"-2635,1 0-1372,-23 17-308,-1-2 0,-1 0 0,0-2 0,23-16-1,35-21 454,21-15-338,-89 59-235,0 1 1,1 0-1,0 0 0,0 1 1,0 0-1,0 1 1,0 0-1,13 0 1,-13 2-194,-5-1-23,1 1-1,-1 0 1,0 0 0,0 1 0,1 0 0,-1 0 0,0 0-1,5 2 1,-9-2 18,0-1-1,0 1 1,0 0 0,0 0-1,0 0 1,0 1-1,0-1 1,0 0-1,0 0 1,-1 0-1,1 1 1,0-1 0,-1 0-1,1 1 1,-1-1-1,1 1 1,-1-1-1,0 0 1,0 1 0,0-1-1,1 1 1,-1-1-1,-1 1 1,1-1-1,0 1 1,0-1-1,0 0 1,-1 1 0,1-1-1,-1 1 1,1-1-1,-1 0 1,0 0-1,1 1 1,-2 0 0,-4 8 29,0 0 0,0 0 1,-1-1-1,0 0 1,-1-1-1,0 1 0,-1-1 1,1-1-1,-18 12 1,-68 38-148,27-17 20,27-18-154,0-1 0,-48 16 0,62-26 353,15-8-146,1 0 0,-1 0 0,0-1 0,0-1 0,0 0 0,0 0 0,0-1 0,0 0 0,0-1 0,0 0 0,-16-5 0,26 6 27,-1-1 1,1 0-1,0 1 0,0-1 0,0 0 0,0 1 1,0-1-1,1 0 0,-1 0 0,0 0 1,0 0-1,0 0 0,1 0 0,-1 0 0,1 0 1,-1 0-1,1 0 0,-1 0 0,1 0 0,-1 0 1,1 0-1,0-1 0,0 1 0,-1 0 0,1 0 1,0 0-1,0-1 0,0 1 0,1 0 0,-1 0 1,0 0-1,0 0 0,1-1 0,-1 1 1,0 0-1,1 0 0,-1 0 0,1 0 0,0 0 1,-1 0-1,2-1 0,-1-2-94,1 1 1,0 0-1,0 0 0,0 0 0,0 0 1,1 0-1,-1 0 0,1 1 1,-1-1-1,1 1 0,0 0 0,6-4 1,-6 5-466</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0.780"/>
    </inkml:context>
    <inkml:brush xml:id="br0">
      <inkml:brushProperty name="width" value="0.1" units="cm"/>
      <inkml:brushProperty name="height" value="0.1" units="cm"/>
      <inkml:brushProperty name="color" value="#5B2D90"/>
    </inkml:brush>
  </inkml:definitions>
  <inkml:trace contextRef="#ctx0" brushRef="#br0">0 364 1312,'9'-5'5544,"27"-16"-3170,-33 18-2286,-1 1 1,1-1-1,-1 1 0,0-1 0,0 0 1,0 0-1,0 0 0,0 0 0,0 0 1,-1 0-1,0-1 0,0 1 0,0-1 1,1-3-1,6-58 165,-1 10 230,5-5 689,-10 44-821,1 0 1,1 0-1,0 0 1,10-23-1,-14 38-348,0 1 0,0 0 0,0 0 0,0-1 0,0 1 0,0 0 0,1 0 0,-1-1 1,0 1-1,0 0 0,0 0 0,0-1 0,0 1 0,0 0 0,1 0 0,-1 0 0,0 0 0,0-1 0,0 1 0,1 0 0,-1 0 0,0 0 0,0 0 0,1 0 0,-1 0 0,0-1 1,0 1-1,0 0 0,1 0 0,-1 0 0,0 0 0,0 0 0,1 0 0,-1 0 0,0 0 0,0 0 0,1 0 0,-1 0 0,0 0 0,0 0 0,1 0 0,-1 0 0,0 1 0,0-1 1,1 0-1,-1 0 0,0 0 0,0 0 0,0 0 0,1 1 0,8 16 74,2 21-45,-9 7 5,-2-30-30,1 1-1,1-1 1,3 15-1,-4-26-6,0 0 0,0 0 0,1 0 0,-1-1 0,1 1 0,0 0 0,0-1 0,0 0 0,1 1 0,-1-1 0,1 0 0,0 0 0,0-1 0,0 1 0,0 0 0,0-1 0,6 3 0,2 1 5,1-2 1,-1 1 0,1-1-1,15 2 1,-19-4 6,-7-2-8,-1 0 0,1 0 0,-1 0 0,1 0-1,-1 0 1,1 0 0,-1 0 0,1 0 0,-1 0 0,1 1 0,-1-1 0,1 0-1,-1 0 1,1 0 0,-1 1 0,1-1 0,-1 0 0,1 0 0,-1 1-1,0-1 1,1 1 0,-1-1 0,1 0 0,-1 1 0,0-1 0,0 1 0,1-1-1,-1 0 1,0 1 0,0-1 0,1 1 0,-1-1 0,0 1 0,0-1-1,0 1 1,0-1 0,0 1 0,0-1 0,0 1 0,0 1 0,-18 20 142,18-22-147,-23 21 377,-1-1 0,-30 19 0,6-5-185,34-22-151,0 0-1,-20 26 1,0-1 1,34-36-37,0-1 1,-1 0-1,1 0 0,0 1 0,0-1 1,-1 0-1,1 0 0,0 0 1,-1 1-1,1-1 0,0 0 0,0 0 1,-1 0-1,1 0 0,0 0 0,-1 0 1,1 0-1,0 1 0,-1-1 0,1 0 1,0 0-1,-1 0 0,1 0 0,-1 0 1,1-1-1,0 1 0,-1 0 0,1 0 1,0 0-1,-1 0 0,1 0 1,0 0-1,0 0 0,-1-1 0,1 1 1,0 0-1,-1-1 0,-8-14 13,1-17-74,8 19-177,2-31 578,6 17-3170,-6 22 2213</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49.447"/>
    </inkml:context>
    <inkml:brush xml:id="br0">
      <inkml:brushProperty name="width" value="0.1" units="cm"/>
      <inkml:brushProperty name="height" value="0.1" units="cm"/>
      <inkml:brushProperty name="color" value="#5B2D90"/>
    </inkml:brush>
  </inkml:definitions>
  <inkml:trace contextRef="#ctx0" brushRef="#br0">87 29 472,'-1'-2'198,"1"1"0,-1-1 0,0 0-1,1 1 1,-1-1 0,0 1 0,0-1 0,0 1 0,0-1 0,-1 1-1,1 0 1,0-1 0,0 1 0,-1 0 0,1 0 0,-1 0-1,1 0 1,-1 0 0,1 0 0,-1 1 0,-2-2 0,2 2 38,0 0 0,0 0 0,0 1 0,0-1 0,0 0 0,1 1 0,-1-1 0,0 1 0,0 0 0,1 0 0,-1-1 0,0 1 0,1 0 0,-1 0 0,1 1 0,-1-1 0,1 0 0,0 0 0,-1 1 0,1-1 0,-2 4 0,1-3-39,0 1 1,0-1-1,0 1 1,0 0-1,0 0 0,1 0 1,-1 0-1,1 0 1,0 0-1,0 1 1,0-1-1,0 0 0,1 1 1,-1-1-1,1 0 1,0 1-1,0-1 1,0 0-1,1 4 0,0-4-166,0 0 0,0 0 0,1-1 0,-1 1 0,0-1-1,1 1 1,0-1 0,0 0 0,0 0 0,0 0 0,0 0 0,0 0-1,0 0 1,1 0 0,-1-1 0,0 1 0,1-1 0,0 0 0,-1 1-1,1-1 1,0 0 0,-1-1 0,6 2 0,1-1 54,0 0 1,-1 0 0,1-1-1,0 0 1,0-1-1,0 0 1,12-3-1,-10 2-75,-1 0 0,0 1 0,0 0 0,1 1 0,12 1 0,70 5 89,-68-6 4,-1 1 1,49 9-1,-39-4-76,0-2-1,0-1 0,0-1 0,1-2 1,50-7-1,-2-7 17,38-4 109,-109 17-140,1 1 0,-1 0-1,1 1 1,-1 0 0,0 1 0,1 0-1,14 5 1,5 7-9,-29-12 5,1 0 0,0 0 0,0 0 0,0-1 0,0 1 0,0-1 0,0 0 0,0 0 0,0-1 0,1 1 0,-1-1 0,0 0 0,1 0 0,-1 0 0,8-2 0,-7 1 0,33-8 10,0 2-1,1 1 1,75 0 0,-83 10-56,-25-3-106,-1 0 0,1-1 0,-1 1 0,1-1 0,-1 0 0,1 0 0,-1-1 0,0 0 0,1 0 0,-1 0 0,1-1 0,7-2 0,11-7-5679,-15 9 4250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0.905"/>
    </inkml:context>
    <inkml:brush xml:id="br0">
      <inkml:brushProperty name="width" value="0.1" units="cm"/>
      <inkml:brushProperty name="height" value="0.1" units="cm"/>
      <inkml:brushProperty name="color" value="#5B2D90"/>
    </inkml:brush>
  </inkml:definitions>
  <inkml:trace contextRef="#ctx0" brushRef="#br0">62 56 2216,'-5'0'41,"-29"1"1621,33-1-1492,0 1 1,0-1-1,0 0 0,1 0 1,-1 0-1,0 0 0,0 0 1,0-1-1,0 1 0,0 0 1,0 0-1,1 0 0,-1-1 1,0 1-1,0 0 0,0-1 1,0 1-1,1-1 0,-1 1 1,0-1-1,1 0 0,-1 1 1,0-1-1,1 1 1,-1-1-1,1 0 0,-2-1 1,5 0 35,1-1 0,-1 1 0,0 0 0,0 0 0,1 0 0,0 0 0,-1 0 0,1 1 1,0 0-1,-1 0 0,6-1 0,0-1-47,1-1-87,1 0 0,-1 1 0,1 0-1,0 0 1,0 1 0,0 1 0,12 0 0,-16 1-66,0 1 1,1 0-1,-1 1 1,-1-1-1,1 2 1,0-1-1,0 1 1,-1 0-1,1 0 1,-1 0-1,0 1 0,6 5 1,2-1 108,0-1 1,1-1 0,0 0-1,0-1 1,1 0 0,-1-1-1,1-1 1,0-1-1,0 0 1,17 0 0,31 5 12,-48-6-52,0 0 0,0-1-1,0-1 1,24-4 0,-24 3-52,0 0 0,0 1 0,0 0 0,24 4 0,-10-4-3515,-25 1 2489</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4.447"/>
    </inkml:context>
    <inkml:brush xml:id="br0">
      <inkml:brushProperty name="width" value="0.1" units="cm"/>
      <inkml:brushProperty name="height" value="0.1" units="cm"/>
      <inkml:brushProperty name="color" value="#5B2D90"/>
    </inkml:brush>
  </inkml:definitions>
  <inkml:trace contextRef="#ctx0" brushRef="#br0">391 701 2841,'3'-3'589,"0"0"1,-1 0-1,0 0 0,1 0 1,-1-1-1,0 1 1,0-1-1,1-5 1,0 1 14,-2-1-1,1 1 1,-1-1 0,0-15 0,-1 16-446,1 0 1,-1 0-1,1 0 1,1 0-1,-1 0 1,5-11 0,0 9 31,0 0 1,0 0 0,1 1 0,0 0-1,1 0 1,11-10 0,13-16 123,-28 31-254,0 0-1,-1 0 1,1 0 0,-1-1-1,0 0 1,-1 1-1,1-1 1,-1 0 0,0 0-1,0-1 1,-1 1-1,1 0 1,-1-1 0,0 1-1,-1 0 1,1-1-1,-1 1 1,0-1-1,0 1 1,-1-1 0,-1-5-1,-8-30 53,9 38-100,-1-1 1,1 1-1,0-1 0,0 1 1,0-1-1,0 0 0,1 1 1,-1-1-1,1 0 0,0 1 1,0-1-1,0 0 0,1 0 1,-1 1-1,1-1 1,0 1-1,0-1 0,0 0 1,0 1-1,1 0 0,0-1 1,-1 1-1,5-6 0,-3 7-8,-1-1 0,1 0 0,-1 1 0,0-1 0,0 0 0,-1 0-1,1 0 1,0 0 0,-1-1 0,0 1 0,0 0 0,0-1 0,0 1 0,0-1-1,-1 1 1,1-1 0,-1 1 0,0-1 0,0 1 0,-1-1 0,1 1 0,-1-1-1,1 1 1,-1-1 0,0 1 0,0 0 0,-1 0 0,1-1 0,-1 1 0,-3-6-1,1 2-1,0 0 0,0 0 0,-1 1-1,0-1 1,0 1 0,0 0 0,-10-9-1,13 14 0,1 0-1,-1-1 0,1 1 0,-1 0 1,0 0-1,1 0 0,-1 0 1,0 0-1,0 0 0,0 0 0,0 1 1,0-1-1,0 1 0,0-1 1,0 1-1,0 0 0,0 0 0,0 0 1,0 0-1,0 0 0,0 0 0,0 0 1,0 1-1,0-1 0,0 1 1,0-1-1,0 1 0,0 0 0,1 0 1,-1 0-1,0 0 0,0 0 1,1 0-1,-1 1 0,-1 1 0,-2 3 2,1 1-1,0-1 0,0 1 0,1 0 0,0 1 1,0-1-1,0 1 0,-1 8 0,-13 30 4,11-34-2,-2 1 0,0-1-1,-1 0 1,0-1 0,-17 17-1,23-25-1,-1 1 0,0-1 0,0 1 0,0-1 0,0 0-1,-1-1 1,1 1 0,-1-1 0,0 0 0,0 0 0,0 0-1,0-1 1,0 0 0,0 0 0,0 0 0,0 0 0,0-1 0,-10 0-1,12-1-3,-1 0 0,1 1 0,0 0 0,-1-1-1,1 1 1,0 0 0,-1 1 0,1-1 0,-1 0-1,1 1 1,0 0 0,0 0 0,-1 0 0,1 0-1,0 1 1,0-1 0,0 1 0,0-1 0,0 1-1,1 0 1,-1 0 0,1 1 0,-1-1 0,-2 4-1,-2 0 4,1 0 0,0 0 0,0 0 0,1 1 0,0 0 0,0 0 0,1 0 0,-1 1 0,2-1 0,-1 1 0,1 0 0,0 0 0,1 0 0,-3 13 0,5-20 2,0 1-1,0-1 0,0 0 0,-1 1 1,1-1-1,-1 0 0,1 0 1,-1 1-1,1-1 0,-1 0 0,0 0 1,0 0-1,1 0 0,-1 0 1,0 0-1,0 0 0,0 0 0,0 0 1,0 0-1,0 0 0,0-1 1,-1 1-1,1 0 0,0-1 0,0 1 1,-1-1-1,1 1 0,0-1 1,-1 0-1,1 1 0,0-1 0,-1 0 1,1 0-1,0 0 0,-1 0 1,1 0-1,0 0 0,-3-1 0,0 0 3,0 0 0,0 0 0,0-1 0,0 1 0,0-1-1,0 0 1,1 0 0,-1 0 0,0-1 0,1 1 0,-5-5-1,27 83-75,-1-31 82,-13-34 4,0 0 0,-1 0 0,0 0-1,-1 1 1,-1-1 0,1 1 0,0 19-1,-3-29-12,0 0 1,0-1-1,1 1 0,-1 0 0,0-1 0,1 1 0,-1 0 0,1-1 0,0 1 0,0-1 1,-1 1-1,1-1 0,0 0 0,0 1 0,0-1 0,1 0 0,-1 0 0,0 1 0,0-1 0,1 0 1,-1 0-1,1 0 0,-1-1 0,1 1 0,-1 0 0,1 0 0,-1-1 0,1 1 0,-1-1 0,1 0 1,0 1-1,-1-1 0,1 0 0,0 0 0,-1 0 0,3 0 0,10 0 34,0-1 1,-1 0-1,22-5 0,-18 4-25,-13 1-8,0 0 0,0 1-1,0 0 1,0 0 0,0 0-1,0 0 1,0 1 0,0 0-1,0 0 1,0 0 0,-1 0-1,1 0 1,0 1 0,0 0-1,-1-1 1,1 1-1,-1 1 1,0-1 0,0 0-1,4 5 1,7 3 6,-11-8 30,1 0 0,-1 0 0,0 0 0,0 0 0,1 0 0,0-1 0,-1 0 0,1 0 0,-1 0 0,1 0 0,0 0 0,0-1 0,0 0-1,-1 1 1,7-2 0,21-7-1088,-1-7-5080,-21 11 4507</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6.173"/>
    </inkml:context>
    <inkml:brush xml:id="br0">
      <inkml:brushProperty name="width" value="0.1" units="cm"/>
      <inkml:brushProperty name="height" value="0.1" units="cm"/>
      <inkml:brushProperty name="color" value="#5B2D90"/>
    </inkml:brush>
  </inkml:definitions>
  <inkml:trace contextRef="#ctx0" brushRef="#br0">71 0 1048,'-3'26'6384,"2"-25"-6318,1 0 0,-1 1 0,1-1 1,0 0-1,-1 1 0,1-1 0,0 0 0,0 1 1,0-1-1,0 0 0,0 1 0,0-1 0,0 0 1,1 1-1,-1-1 0,0 0 0,1 1 0,-1-1 1,1 0-1,0 0 0,-1 1 0,1-1 1,0 0-1,-1 0 0,1 0 0,0 0 0,0 0 1,0 0-1,0 0 0,0 0 0,0-1 0,0 1 1,1 0-1,-1 0 0,0-1 0,0 1 0,1-1 1,-1 1-1,0-1 0,0 0 0,1 1 0,-1-1 1,2 0-1,3 2-8,0-1 0,1 2 0,-1-1 1,0 1-1,-1 0 0,1 0 0,0 0 0,-1 1 0,0 0 1,0 0-1,0 0 0,0 1 0,-1 0 0,0 0 1,0 0-1,0 0 0,0 1 0,-1-1 0,0 1 0,0 0 1,0 0-1,-1 0 0,2 7 0,0-1 7,17 64 1081,-21-73-1096,1 0 0,0 0 0,-1 0 0,0 0 0,0 0 0,0 0 0,0 0 0,0 0 0,-1 0 0,1 0 0,-1 0 0,0 0 0,0 0 0,0 0 0,0-1 0,0 1 0,-1 0 0,1-1 0,-1 1 0,0-1 0,-3 4 0,2-6-26,1-1 0,-1 0-1,0 1 1,1-1 0,-1 0-1,1-1 1,0 1 0,-1 0-1,1-1 1,0 1 0,0-1-1,-1 0 1,1 0 0,-2-2-1,-12-8 28,14 11-49,0 0 1,0 0-1,-1 0 1,1 0-1,0 0 1,-1 0 0,1 0-1,-1 1 1,1 0-1,-1-1 1,1 1-1,-1 0 1,1 0-1,-1 0 1,1 1-1,-1-1 1,1 0-1,-1 1 1,1 0-1,0 0 1,-1-1 0,1 1-1,0 1 1,-1-1-1,1 0 1,0 0-1,-2 3 1,-2 2 62,1 1 0,-1 0 0,1 0 0,1 0 1,-1 0-1,-4 13 0,5-13 41,4-6-99,0 0-1,0 0 1,-1-1 0,1 1-1,0 0 1,-1-1-1,1 1 1,0 0-1,-1-1 1,1 1 0,-1-1-1,1 1 1,-1-1-1,0 1 1,1-1 0,-1 1-1,1-1 1,-1 1-1,0-1 1,1 0-1,-1 1 1,0-1 0,0 0-1,1 0 1,-1 0-1,0 1 1,0-1 0,1 0-1,-1 0 1,0 0-1,0 0 1,1 0-1,-1 0 1,0-1 0,0 1-1,1 0 1,-1 0-1,0 0 1,1-1 0,-1 1-1,0 0 1,1-1-1,-1 1 1,0-1-1,1 1 1,-1-1 0,-1-1 54,0 1 0,1-1 1,-1 1-1,1-1 1,-1 0-1,1 0 1,0 1-1,0-1 1,0 0-1,0 0 0,0 0 1,0-1-1,1 1 1,-2-4-1,1-17-2,1 0 0,2-1-1,0 1 1,6-26 0,1-12-54,-8 49-20,-1 10 1,0 1 0,0-1 0,0 0 0,0 0 0,1 1 0,-1-1 0,1 0 0,-1 1 0,1-1 0,0 1 0,0-1 0,-1 1 0,1-1 0,0 1 0,0-1 0,1 1 0,-1 0 0,1-2-1,12-15-3159,-10 14 2348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7.900"/>
    </inkml:context>
    <inkml:brush xml:id="br0">
      <inkml:brushProperty name="width" value="0.1" units="cm"/>
      <inkml:brushProperty name="height" value="0.1" units="cm"/>
      <inkml:brushProperty name="color" value="#5B2D90"/>
    </inkml:brush>
  </inkml:definitions>
  <inkml:trace contextRef="#ctx0" brushRef="#br0">61 1 1032,'-12'3'104,"0"-1"144,0 1-272,-1 0-168,2-1 112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8.118"/>
    </inkml:context>
    <inkml:brush xml:id="br0">
      <inkml:brushProperty name="width" value="0.1" units="cm"/>
      <inkml:brushProperty name="height" value="0.1" units="cm"/>
      <inkml:brushProperty name="color" value="#5B2D90"/>
    </inkml:brush>
  </inkml:definitions>
  <inkml:trace contextRef="#ctx0" brushRef="#br0">1 140 1048,'40'-29'7484,"-35"25"-7400,0-1-1,-1 0 1,1-1-1,-1 1 1,0-1-1,-1 1 1,1-1-1,-1-1 1,0 1-1,-1 0 1,1-1-1,-1 1 1,-1-1-1,1 1 0,-1-1 1,0-10-1,-1 20 19,0-2-80,0 0-1,0-1 0,0 1 1,0 0-1,1 0 0,-1 0 0,0 0 1,0 0-1,1-1 0,-1 1 1,0 0-1,1 0 0,-1-1 1,1 1-1,-1 0 0,1 0 1,-1-1-1,1 1 0,0-1 1,-1 1-1,2 0 0,5 7 12,0 0-1,-1 1 1,0 0-1,0 0 1,-1 0 0,0 0-1,0 1 1,-1 0-1,4 14 1,-7-17-17,0 0 1,0 0 0,0 1 0,-1-1-1,0 0 1,0 0 0,0 1-1,-1-1 1,-1 0 0,1 0 0,-1 0-1,0 0 1,0 0 0,-5 9-1,4-11-13,0 0-1,-1 0 0,1 0 1,-1-1-1,0 1 0,0-1 1,0 0-1,-8 6 0,11-9 14,0 0-1,0 0 1,0-1-1,0 1 1,0 0-1,0-1 1,0 1-1,-1-1 1,1 0-1,0 1 1,0-1 0,0 0-1,-1 0 1,1 1-1,0-1 1,0 0-1,-1 0 1,1 0-1,0-1 1,0 1-1,0 0 1,-1 0-1,1-1 1,0 1-1,0-1 1,0 1 0,0-1-1,0 1 1,-1-1-1,1 0 1,0 0-1,1 1 1,-1-1-1,0 0 1,0 0-1,0 0 1,0 0-1,1 0 1,-1 0-1,0 0 1,1 0 0,-1 0-1,1 0 1,-1-1-1,1 1 1,-1-2-1,-1-4 11,-1-1-1,1 1 0,1-1 1,-1 0-1,2 1 1,-1-1-1,1 0 0,1-15 1,-1-20-29,-7 27-118</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9.781"/>
    </inkml:context>
    <inkml:brush xml:id="br0">
      <inkml:brushProperty name="width" value="0.1" units="cm"/>
      <inkml:brushProperty name="height" value="0.1" units="cm"/>
      <inkml:brushProperty name="color" value="#5B2D90"/>
    </inkml:brush>
  </inkml:definitions>
  <inkml:trace contextRef="#ctx0" brushRef="#br0">178 333 928,'-1'1'322,"-1"-1"1,0 1-1,1 0 0,-1 0 0,0-1 1,0 1-1,1-1 0,-1 0 0,0 1 1,0-1-1,0 0 0,1 0 0,-1 0 1,-2 0-1,3-1-207,0 1-1,0 0 1,0-1 0,1 1 0,-1-1-1,0 1 1,0-1 0,1 1 0,-1-1 0,0 1-1,1-1 1,-1 0 0,1 1 0,-1-1-1,1 0 1,-1 0 0,1 1 0,-1-1-1,1 0 1,-1-1 0,0-5 95,-1 0 0,1 0 1,1 1-1,-1-1 0,1 0 0,1-8 1,0 9-61,0-8 57,1 0-1,1 1 1,0 0 0,9-24-1,-3 9-61,-7 24-132,-1-1 0,0 1 0,-1 0 0,1-1 0,-1 1 0,1-1 0,-2 1 0,1 0 0,0-1 0,-1 1 0,1-1 0,-1 1 0,-1 0 1,1-1-1,-1 1 0,1 0 0,-1 0 0,0 0 0,0 0 0,-1 1 0,1-1 0,-6-5 0,4 5 5,0 0-1,-1 0 1,0 0-1,1 1 1,-1 0-1,0 0 1,-1 0-1,1 1 1,0 0 0,-1 0-1,1 0 1,-1 0-1,0 1 1,0 0-1,1 0 1,-11 0-1,15 2-14,0 0 0,1-1-1,-1 1 1,1-1 0,-1 1-1,1 0 1,-1-1 0,1 1-1,-1 0 1,1 0 0,0-1-1,-1 1 1,1 0 0,0 0-1,0 0 1,0 0 0,-1-1-1,1 1 1,0 0 0,0 0-1,0 0 1,0 0 0,1-1-1,-1 2 1,1 31 130,-1-25-80,-1 10 116,-1 0 0,0 0-1,-2-1 1,-5 20 0,-9 50 109,19-85-270,0 0-1,0 0 0,1 0 0,-1 0 0,1 0 0,-1 0 0,1 0 1,0 0-1,0-1 0,0 1 0,0-1 0,0 1 0,0-1 0,0 0 0,0 0 1,0 0-1,1 0 0,-1 0 0,0 0 0,4 0 0,25 17 22,-28-14-26,1 2-1,-1-1 1,0 0-1,-1 1 1,1-1-1,-1 1 1,0 0-1,2 10 1,-3-10-1,1 1 0,0-1 1,0 0-1,1 1 0,-1-1 1,5 6-1,-6-11-108,0 0 1,0 0-1,1 1 1,-1-1-1,1 0 1,-1 0-1,1 0 0,-1 0 1,1 0-1,-1-1 1,1 1-1,0 0 1,-1-1-1,1 1 1,0-1-1,0 0 1,0 1-1,-1-1 0,1 0 1,0 0-1,0 0 1,0 0-1,-1-1 1,1 1-1,0 0 1,0-1-1,2 0 1,3-2-965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8:53.971"/>
    </inkml:context>
    <inkml:brush xml:id="br0">
      <inkml:brushProperty name="width" value="0.1" units="cm"/>
      <inkml:brushProperty name="height" value="0.1" units="cm"/>
      <inkml:brushProperty name="color" value="#5B2D90"/>
    </inkml:brush>
  </inkml:definitions>
  <inkml:trace contextRef="#ctx0" brushRef="#br0">232 20 760,'-9'-19'6022,"9"38"-2256,2 3-3596,-2 0 0,0-1 0,-1 1 0,-2 0 0,0-1 1,-1 1-1,-1-1 0,-1 0 0,-10 23 0,4-6-129,11-33-40,0 0 0,0 0 0,-1 0 0,0-1 0,0 1 0,0 0 0,-1-1 0,0 1 0,1-1 0,-1 0 0,-1 0 0,-3 4 0,-9 12-4,13-17 5,1 0 0,-1 1 0,0-1 1,1 0-1,-1 0 0,-1-1 0,-4 4 0,-5 0 11,12-5-8,0-1 0,-1 1 0,1 0 0,0-1 0,-1 1-1,1 0 1,0 0 0,0 0 0,0 0 0,-1 0 0,1 0 0,0 0 0,0 0 0,1 1 0,-1-1 0,0 0 0,0 1 0,0 1 0,-2 1-97,0 0 0,-1 0 0,1 0 0,-1-1 0,0 1 0,0-1 0,0 0 0,0 0 0,-1 0 0,1 0 0,-1-1 0,-7 3 0,8-4-390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13.856"/>
    </inkml:context>
    <inkml:brush xml:id="br0">
      <inkml:brushProperty name="width" value="0.1" units="cm"/>
      <inkml:brushProperty name="height" value="0.1" units="cm"/>
      <inkml:brushProperty name="color" value="#5B2D90"/>
    </inkml:brush>
  </inkml:definitions>
  <inkml:trace contextRef="#ctx0" brushRef="#br0">135 20 1552,'-5'-19'6618,"4"19"-6587,1 0 0,-1 0 0,0 0 0,1 0-1,-1 0 1,0 0 0,1 0 0,-1 0-1,0 0 1,1 1 0,-1-1 0,0 0 0,1 0-1,-1 1 1,0-1 0,1 0 0,-1 1-1,1-1 1,-1 0 0,1 1 0,-1-1 0,1 1-1,-1-1 1,1 1 0,-1-1 0,1 1 0,0 0-1,-1-1 1,1 1 0,-1 1 0,-9 12 262,0 1 0,1 0 0,1 0 0,0 1 0,1 0 0,1 0 0,-8 34 0,2 1 1033,-5 70-1,11-55-376,1 70-1,6-113-1025,0 1-1,2-1 0,0 0 1,2 0-1,1 0 1,12 33-1,-1-28-4778,-4-17 2824</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26.366"/>
    </inkml:context>
    <inkml:brush xml:id="br0">
      <inkml:brushProperty name="width" value="0.1" units="cm"/>
      <inkml:brushProperty name="height" value="0.1" units="cm"/>
      <inkml:brushProperty name="color" value="#5B2D90"/>
    </inkml:brush>
  </inkml:definitions>
  <inkml:trace contextRef="#ctx0" brushRef="#br0">1 0 2953,'8'3'8518,"12"2"-6474,16 4-1749,-28-5-208,-1 1 1,0-1 0,0 1 0,0 0 0,-1 1 0,0 0 0,0 0-1,0 0 1,-1 0 0,1 1 0,7 15 0,-2-1-47,-2 2 0,13 40 0,6 15-46,-5-41-1978,-18-32 1275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38.092"/>
    </inkml:context>
    <inkml:brush xml:id="br0">
      <inkml:brushProperty name="width" value="0.1" units="cm"/>
      <inkml:brushProperty name="height" value="0.1" units="cm"/>
      <inkml:brushProperty name="color" value="#5B2D90"/>
    </inkml:brush>
  </inkml:definitions>
  <inkml:trace contextRef="#ctx0" brushRef="#br0">1 2434 4041,'6'-8'4902,"14"-11"-3295,-11 10-1173,40-41 717,-20 23-940,-2-1-1,-1-2 0,-1-1 0,-2 0 0,0-2 1,23-47-1,-14 5 473,-4-1 1,-2-1-1,-4-1 1,-4 0-1,-3-2 1,-3 0-1,1-102 1,-10 30-661,-7 1 1,-7 0 0,-46-229-1,-20 134-973,15 59-1206,34 111-1050,18 58 2288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55.831"/>
    </inkml:context>
    <inkml:brush xml:id="br0">
      <inkml:brushProperty name="width" value="0.1" units="cm"/>
      <inkml:brushProperty name="height" value="0.1" units="cm"/>
      <inkml:brushProperty name="color" value="#5B2D90"/>
    </inkml:brush>
  </inkml:definitions>
  <inkml:trace contextRef="#ctx0" brushRef="#br0">71 1 13227,'-16'44'430,"3"1"0,1 1 0,2 0 0,2 0 0,-3 80 0,10-63 134,4 1 0,2 0 0,22 102 0,-23-144-924,5 20-1055,4-19-3647,-7-17 3206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4.114"/>
    </inkml:context>
    <inkml:brush xml:id="br0">
      <inkml:brushProperty name="width" value="0.1" units="cm"/>
      <inkml:brushProperty name="height" value="0.1" units="cm"/>
      <inkml:brushProperty name="color" value="#5B2D90"/>
    </inkml:brush>
  </inkml:definitions>
  <inkml:trace contextRef="#ctx0" brushRef="#br0">736 1 752,'-2'1'128,"1"0"0,-1 0 0,1 0 1,-1 0-1,1 0 0,-1 0 0,1 1 0,0-1 0,0 0 0,0 1 0,0-1 0,0 1 0,0-1 0,0 1 0,0 0 1,0 2-1,-12 28 104,7-22-44,0-1 1,-1 0-1,0 0 0,0 0 1,-1-1-1,0 0 0,-1 0 1,-11 7-1,12-8-228,-22 18 99,19-18-16,1 1-1,0 1 0,0 0 1,1 0-1,0 1 0,1 0 0,0 0 1,-8 14-1,10-11-54,4-11 66,0 0 1,1 1 0,-1-1 0,1 0 0,0 1-1,0 0 1,0-1 0,0 1 0,0 0 0,0-1-1,1 1 1,-1 0 0,1 0 0,0 0 0,0 0-1,0-1 1,0 1 0,1 0 0,-1 0 0,1 0 0,-1-1-1,1 1 1,0 0 0,2 4 0,-2-4-33,-1 0 0,1 0 0,-1 0 0,0-1 0,0 1-1,0 0 1,0 0 0,0 0 0,-1 0 0,1 0 0,-1-1 0,0 1 0,0 0 0,0 0 0,0-1 0,0 1 0,-1-1 0,1 1 0,-1-1 0,-3 4 0,1 0 19,0 0-1,-1 0 1,0 0 0,0-1-1,0 0 1,-1 0 0,-6 4 0,-6 4-13,1 0 0,0 2 1,1-1-1,1 2 1,-25 32-1,-7 6-24,23-29 108,1 0 0,2 1-1,1 1 1,0 1 0,3 0-1,-18 36 1,28-41 167,0-1 1,2 1-1,0 1 0,2-1 1,0 0-1,2 1 1,2 35-1,6 1-208,-6-51-60,1-1-1,-1 0 0,0 1 1,0 0-1,-1-1 0,-1 1 1,1-1-1,-1 1 1,-1-1-1,-3 13 0,-57 110 56,62-128-61,-1 0 0,1 0 1,-1-1-1,1 1 1,0 0-1,0 0 1,0 0-1,1 0 0,-1 0 1,1 0-1,0 0 1,-1 0-1,1-1 1,0 1-1,1 0 0,1 2 1,30 48 362,-8-15-230,57 108 908,-73-134-913,-1 0 0,2-1 0,19 19-1,13 14-84,68 80 74,-103-118-90,0 0-1,0 0 1,1 0-1,0-1 0,0-1 1,0 1-1,0-1 0,1 0 1,-1-1-1,18 4 1,13 6 28,-6 3-31,-27-13-23,0 1 1,0-2-1,0 1 0,0-1 1,1 1-1,8 0 0,16 3 19,-8-2 7,0 0 0,-1-1-1,1-1 1,0-2-1,40-3 1,-18-2 43,-17 2-30,-1-1-1,41-12 0,-49 10-42,4-2 6,0 1 1,0 1 0,45-5 0,-59 10-7,-1 1-1,1 1 1,0 0 0,-1 0 0,1 0 0,-1 1 0,1 1-1,-1-1 1,0 1 0,0 1 0,0-1 0,0 2-1,-1-1 1,10 8 0,-2-2 4,0-1 1,1 0-1,0-1 1,0-1-1,25 8 1,69-8 11,-102-4-15,0 0 0,1 0 0,-1 1 0,-1 1 0,1-1 1,-1 1-1,1 1 0,-2-1 0,1 1 0,0 0 0,-1 1 0,0 0 0,-1 0 0,0 0 0,0 0 0,0 1 0,-1 0 0,0 0 0,0 0 0,-1 0 0,0 1 0,-1-1 0,0 1 0,0 0 0,0 10 0,1 107 991,1-107-883,1-1 0,13 34 0,7 25-6,30 112-56,-8-28-2,-41-132-41,-1 1 0,-2 1 0,-1-1-1,-1 0 1,-2 1 0,-5 39-1,-1-9 14,1-18 65,2 2-1,3 67 1,3-28 5,-3-57-75,2 0 1,1 0 0,7 37 0,-3-29 2,4 68 0,-10-78-5,2 1 1,1-1 0,1 0 0,1 1 0,12 35 0,32 50 139,-23-56-104,32 99 0,-25-64 10,-22-63-27,15 53 1,-22-67-27,1 0 0,0 0 1,1-1-1,0 1 0,1-2 0,0 1 0,1 0 1,0-1-1,1-1 0,20 19 0,-22-25 32,1 0-1,0-1 0,0-1 1,0 1-1,0-1 1,0-1-1,1 1 0,-1-1 1,15-1-1,12 4-9,-7-2 26,56-1 1,-43-2-4,-36 1-35,-1-1-1,0 0 0,1 0 0,-1 0 0,1 0 1,-1-1-1,0 0 0,0 0 0,0 0 0,0 0 1,0 0-1,-1-1 0,1 0 0,-1 0 0,5-4 1,4-6 112,0-1 0,16-24 0,-14 21-110,1 0 1,0 1-1,1 0 1,1 1-1,35-23 1,-34 26-9,-1 0-1,-1-1 1,0-1 0,-1 0 0,-1-1 0,0-1 0,14-20 0,12-31-6,95-147 139,-128 202-123,0 0-1,-1-1 1,0 1 0,-1-2-1,0 1 1,-1 0 0,3-16-1,9-101 86,-14 103-109,-2 26 3,1-21-21,1 1-1,1 0 1,1-1-1,0 1 0,2 1 1,11-28-1,-10 35 7,2 1 0,0 0 0,0 1 0,1-1 0,15-12-1,9-11-17,3 2-27,-31 29 50,-1 0 0,0 0 1,0-1-1,0 0 0,0 0 0,0 0 1,-1-1-1,0 1 0,-1-1 1,5-9-1,2-10-46,-1 0-1,-2 0 1,-1-1-1,0 0 1,1-32 0,-4 1 120,-6-77 0,-25-72-5,18 149-56,8 40-15,1 0 1,0 0-1,2-1 0,0 1 1,0 0-1,2 0 0,0-1 1,1 2-1,0-1 0,2 0 1,0 1-1,1 0 0,0 1 1,1-1-1,1 1 0,20-26 1,134-129 159,-138 144-62,11-13-187,-3-2-1,-1-2 0,-2-1 0,-2-1 0,33-74 1,-49 100-24,0 0 0,23-28 0,8-11-60,-24 18 138,-16 33 37,0 0-1,0 0 1,0 1-1,1-1 1,0 1-1,9-11 1,-12 16 10,0 1 1,-1-1-1,1 1 1,-1-1-1,1 1 1,0-1-1,-1 0 1,1 0-1,-1 1 1,0-1-1,1 0 1,-1 1-1,1-1 1,-1 0-1,0 0 1,0 0-1,0 0 1,1 1-1,-1-1 1,0 0-1,0 0 1,0 0-1,0 0 1,0 1 0,0-1-1,0 0 1,-1 0-1,1 0 1,0 0-1,0 1 1,-1-1-1,1 0 1,0 0-1,-1 0 1,-1-1 6,0 0 1,-1 0-1,1 0 1,0 0-1,-1 0 1,1 1 0,-1 0-1,1-1 1,-1 1-1,-4-1 1,-4-2 15,0 1-1,0 0 1,0 1 0,-17-1 0,-163 22 442,182-20-449,0 0 1,0-1 0,0 0-1,0 0 1,0-1 0,1 0 0,0-1-1,-1 0 1,-8-5 0,-70-49 156,82 54-140,-1-2-15,0 0-1,0 0 0,1 0 1,0-1-1,0 1 1,1-1-1,0 0 1,0-1-1,1 1 1,-4-11-1,-21-38 76,-1 9-5,21 33-38,0 1 0,0 0-1,-1 1 1,-1 0 0,-15-15 0,13 13-42,0 0 0,0-1 0,1 0 1,1 0-1,1-1 0,0 0 1,-11-31-1,-25-43-55,33 73 55,-1 0 0,-1 2 0,-16-16 1,8 8-8,-33-24 6,44 39-10,0-1 0,0 0-1,1-1 1,0 0 0,-8-13-1,15 19 2,1 0-1,-1-1 1,1 1-1,0-1 1,0 0-1,1 0 1,-1 1-1,1-1 1,0 0-1,1 0 1,-1 0-1,1-1 1,0 1-1,0 0 1,1 0-1,-1 0 1,1 0-1,2-6 1,1-14-10,-1-1 0,-1 1 0,-1-1 0,-1 0 0,-1 1 0,-9-46 0,9 64-3,0-1 0,-1 1 0,0 0-1,-1 0 1,1-1 0,-1 2-1,-1-1 1,1 0 0,-1 1-1,0-1 1,-1 1 0,0 0-1,1 0 1,-2 1 0,1 0-1,-1 0 1,0 0 0,0 0-1,0 1 1,0 0 0,-1 1-1,-13-7 1,2 5-27,1 0 1,-1 1-1,0 1 1,-1 0-1,1 1 0,0 2 1,-1-1-1,-24 4 1,-7-1 57,40-2-12</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5.541"/>
    </inkml:context>
    <inkml:brush xml:id="br0">
      <inkml:brushProperty name="width" value="0.1" units="cm"/>
      <inkml:brushProperty name="height" value="0.1" units="cm"/>
      <inkml:brushProperty name="color" value="#5B2D90"/>
    </inkml:brush>
  </inkml:definitions>
  <inkml:trace contextRef="#ctx0" brushRef="#br0">1753 427 17148,'-43'1'4,"23"1"2,0-2 1,0 0-1,0-1 1,0-1-1,0 0 1,0-2-1,-34-11 1,44 10-16,1-1 1,1 0 0,-17-14-1,18 14-3,0 0-1,0 0 0,0 1 1,-1 0-1,-11-5 0,15 9 11,1 0 0,0 0 0,0 0 0,0 0 0,-1 1-1,1 0 1,0 0 0,-1 0 0,1 0 0,0 0 0,-1 0 0,1 1 0,0 0-1,0 0 1,-1 0 0,1 0 0,0 0 0,0 0 0,-3 3 0,-3 0 5,1-1 0,0 0 0,-1 0 1,1-1-1,-1 0 0,0-1 0,0 1 1,0-2-1,-14 0 0,-88-11 49,54 3-40,41 6-1,1 0 0,-1 0-1,1-2 1,-29-10 0,35 11-3,1-2-1,0 1 1,1-1-1,-1 0 1,1 0-1,0-1 1,0 0-1,1 0 1,0-1 0,-6-7-1,-20-24 0,23 28-9,0 0 1,1 0 0,0-1-1,0-1 1,1 1 0,-8-22-1,12 27-3,0-1 0,0 1 0,0-1 0,-1 1-1,0 0 1,0 0 0,-1 1 0,1-1 0,-1 1-1,0 0 1,-1 0 0,1 1 0,-1 0 0,-12-8-1,8 8-6,1 0-1,-1 1 0,0 0 1,0 0-1,-1 1 0,1 0 1,0 1-1,-1 0 0,-12 1 1,-18 4-23,1 1 1,1 2 0,-1 2-1,-46 16 1,63-18 37,3 1-18,1 0 1,0 1-1,-24 15 1,27-14 14,-1-1 0,-1 0 0,1-1-1,-28 8 1,-12-10 129,54-6-247,-1 0 1,1 0 0,-1-1 0,1 1-1,0-1 1,0 0 0,-1 0-1,1 0 1,0 0 0,0-1-1,0 1 1,0-1 0,0 0 0,-5-3-1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6.370"/>
    </inkml:context>
    <inkml:brush xml:id="br0">
      <inkml:brushProperty name="width" value="0.1" units="cm"/>
      <inkml:brushProperty name="height" value="0.1" units="cm"/>
      <inkml:brushProperty name="color" value="#5B2D90"/>
    </inkml:brush>
  </inkml:definitions>
  <inkml:trace contextRef="#ctx0" brushRef="#br0">1 250 784,'3'0'592,"-1"0"0,1 1 0,0-1 0,0 1 0,-1-1 0,1 1 0,0 0 0,-1 0 0,1 1 0,2 1 0,40 33 1293,-3-2-868,72 35 397,-111-68-1393,0 0-1,-1 0 1,1 0 0,0 0 0,-1 1 0,1-1-1,-1 1 1,0-1 0,1 1 0,-1 0 0,0 0-1,0 0 1,0 0 0,0 0 0,-1 1 0,1-1-1,-1 0 1,1 1 0,-1-1 0,0 1 0,0 0-1,0-1 1,0 1 0,0 0 0,0 0 0,-1-1-1,0 1 1,1 0 0,-1 0 0,0 0-1,-1 3 1,2 2-4,6 44 19,-7-51-35,0 1 0,0-1 0,0 0-1,1 0 1,-1 0 0,0 0-1,0 0 1,1 0 0,-1 0 0,1 0-1,-1 1 1,1-1 0,-1-1-1,1 1 1,0 0 0,0 0-1,-1 0 1,1 0 0,0 0 0,0-1-1,0 1 1,0 0 0,0-1-1,0 1 1,0-1 0,0 1 0,0-1-1,0 1 1,0-1 0,0 0-1,0 1 1,0-1 0,0 0 0,1 0-1,0 0 1,1-1 33,0 0 0,0-1-1,0 1 1,0-1 0,-1 1 0,1-1-1,0 0 1,-1 0 0,0 0 0,1 0 0,-1-1-1,0 1 1,0-1 0,0 1 0,1-4 0,24-47 608,-17 31-601,-9 19-27,1 0 1,0 0-1,-1 0 0,0 0 0,0 0 0,0 0 0,0-1 1,0 1-1,-1 0 0,1 0 0,-1-1 0,0 1 0,0 0 1,0-1-1,-1 1 0,1 0 0,-1-1 0,1 1 0,-1 0 1,0 0-1,0 0 0,-1 0 0,1 0 0,-1 0 0,-3-5 1,-2 0 30,0 2 1,0-1 0,-1 1 0,0 0 0,0 1-1,0 0 1,-17-7 0,17 8-46,-5-2 2,0 0 0,1 0 0,0-1-1,0-1 1,1 0 0,0 0 0,1-1-1,-14-14 1,22 14-8,0 0 0,1 1 0,0-1 0,0 0 0,1 0 0,0 1 0,0-1 0,1 0 0,0 0 0,1 1 0,3-11 0,-5 17 3,0 1 0,0 0 0,1-1 0,-1 1 0,1 0 0,-1 0 0,1 0 0,0-1-1,-1 1 1,1 0 0,0 0 0,0 0 0,0 0 0,0 0 0,0 0 0,0 0 0,0 1 0,0-1 0,0 0 0,0 0 0,0 1 0,1-1 0,-1 1-1,0-1 1,0 1 0,1-1 0,-1 1 0,0 0 0,1 0 0,-1 0 0,0 0 0,1 0 0,-1 0 0,0 0 0,1 0 0,-1 0 0,0 1 0,1-1-1,1 1 1,1 1 1,-1-1-1,0 1 0,1 0 0,-1 0 1,0 0-1,0 0 0,0 1 0,0 0 0,0-1 1,-1 1-1,1 0 0,2 5 0,8 13 14,0 0 0,1-1 0,32 35 0,-42-50-7,0-1 0,0 0 1,1-1-1,-1 1 0,1-1 1,0 0-1,0 0 1,0 0-1,1-1 0,-1 1 1,1-1-1,-1-1 1,1 1-1,0-1 0,-1 0 1,1 0-1,0-1 0,0 0 1,0 0-1,0 0 1,-1 0-1,9-3 0,-13 3-1,0 0-1,0 1 0,0-1 1,0 0-1,0 1 0,0-1 1,0 0-1,0 1 0,-1-1 1,1 1-1,0-1 0,0 1 1,-1 0-1,1-1 0,0 1 1,-1 0-1,1-1 0,0 1 1,-1 0-1,1 0 0,-1 0 1,1-1-1,-1 1 0,0 0 0,1 0 1,-1 0-1,0 0 0,1 1 1,12 40-5,-6-17 0,-3-14 4,0 1-1,-1 0 0,-1 0 0,0 1 0,0-1 0,-1 14 0,-2-17 0,2 1 0,-1-1 1,1 1-1,0-1 0,1 0 0,0 1 0,1-1 0,0 0 0,0-1 1,1 1-1,0 0 0,7 10 0,9 10 1,14 18 5,-32-44-7,0-1 1,0 0-1,0-1 0,0 1 1,0 0-1,1-1 0,-1 1 1,1-1-1,-1 1 0,1-1 1,-1 0-1,1 0 0,0-1 1,0 1-1,-1 0 0,7-1 1,-8 0 0,1 0 1,-1-1-1,1 0 1,-1 1-1,0-1 1,1 0-1,-1 0 1,0 0-1,1 0 1,-1 0-1,0 0 1,0 0 0,0 0-1,0 0 1,0-1-1,0 1 1,0 0-1,-1-1 1,1 1-1,0 0 1,-1-1-1,1 1 1,-1-1-1,1-1 1,11-45 26,-10 39-14,1-11-3,0 0 0,-1-1-1,-1 1 1,-1 0 0,-5-39 0,6 57-15,1 0 0,0 1 0,0-1 0,0 0 0,0 1 0,0 0 0,1-1 1,-1 1-1,0 0 0,1 0 0,-1 0 0,0 1 0,1-1 0,-1 1 0,5-1 0,48-11 19,-46 11-10,0 0 1,-1-1-1,1 0 0,0-1 1,12-5-1,-13 3-3,0 1 1,-1-1-1,0 0 1,0-1-1,0 1 0,-1-1 1,0-1-1,0 1 0,0-1 1,5-9-1,2-7 13,0 0-1,9-26 0,9-18-2,-27 60-15,0 0-1,1 0 1,-1 0-1,1 1 1,1 0-1,-1 0 1,1 0 0,0 0-1,1 1 1,-1 0-1,1 0 1,0 1-1,0 0 1,1 0-1,-1 1 1,1-1-1,0 2 1,0-1-1,0 1 1,8-1-1,-10 2 3,10-4-4,-1 2-1,1 0 1,0 0-1,0 2 0,0 0 1,26 2-1,-37-1 8,0 0 0,0 0 0,0-1 1,0 1-1,0-1 0,0 0 0,0 0 0,-1-1 0,1 1 0,0-1 0,-1 0 0,1-1 1,-1 1-1,0-1 0,5-3 0,14-8-5,-22 14 1,0-1 0,1 0 0,-1 1 0,0-1 1,0 1-1,1-1 0,-1 1 0,1 0 0,-1-1 1,0 1-1,1 0 0,-1 0 0,1 0 0,-1 0 0,0 0 1,1 1-1,-1-1 0,0 0 0,1 1 0,-1-1 1,0 0-1,1 1 0,-1 0 0,2 0 0,-1 1 1,1 0-1,-1 1 0,1-1 0,-1 0 1,0 1-1,0 0 0,0-1 0,0 1 1,-1 0-1,2 3 0,3 8 9,-1-1-1,-1 1 1,5 22-1,-7-30-5,0 0 1,0 0-1,1-1 1,-1 1-1,1-1 1,0 0-1,1 0 0,0 0 1,-1 0-1,1-1 1,1 1-1,-1-1 0,1 0 1,-1 0-1,10 5 1,0 2-1,-7-7 1,-1 0 1,1-1-1,-1 1 0,1-1 0,0-1 1,12 4-1,-14-5 0,1 1 0,0-1 0,-1 1 1,0 1-1,1-1 0,-1 1 0,0 0 0,0 0 1,0 0-1,7 7 0,-11-9 0,-1 0 1,1-1-1,0 1 0,-1 0 1,1 0-1,0 0 0,-1 0 1,1 0-1,-1 0 0,0 0 0,1 0 1,-1 0-1,0 0 0,1 0 1,-1 0-1,0 0 0,0 0 1,0 0-1,0 0 0,0 0 1,0 0-1,0 0 0,0 0 0,-1 0 1,1 0-1,0 0 0,-1 0 1,1 1-1,-2 0 6,0 0 0,1 0 0,-1 0-1,0 0 1,0 0 0,0 0 0,0-1 0,0 1-1,0-1 1,-5 3 0,-5 1 31,1 0 0,-1-1 0,-20 5 0,30-9-38,-171 31 69,145-28 34,0-1 0,0-2 0,0-1 0,-35-5 0,54 5-103,-6-2-2,0 1 0,-1 0 1,1 1-1,-1 1 0,-21 2 0,-24 21 5,52-18-2,-1-1-1,0 0 1,-1 0 0,1-1 0,-21 3 0,27-6-4,0 1 0,0-1 0,0 1 0,1-1-1,-1 1 1,0 0 0,0 1 0,1-1 0,-1 0 0,1 1 0,-1 0 0,1 0 0,0 0 0,0 0-1,0 1 1,-5 4 0,6-4-2,1 0-1,-1 0 1,1 1-1,-1-1 1,1 1-1,0-1 0,0 1 1,1-1-1,-1 1 1,1 0-1,0-1 1,0 1-1,0 0 1,0-1-1,0 1 1,1-1-1,2 7 1,0 1 8,0 0 0,1 0 1,0-1-1,1 0 1,1 0-1,-1 0 1,2 0-1,-1-1 1,1 0-1,1-1 1,10 11-1,-13-15-8,1-1 0,-1 0 0,1 0 0,0 0 0,0-1 0,0 1 1,0-2-1,13 3 0,59 6 27,-54-8-19,-9-1 16,0-1 0,0-1 1,1-1-1,-1 0 0,0-1 0,28-10 1,-26 8 0,0 0 1,1 2-1,-1 0 1,26-2-1,-41 5-19,-1 0-1,1 0 1,0 0-1,-1 0 1,1 1-1,0-1 0,-1 0 1,1 1-1,-1-1 1,1 1-1,-1-1 1,1 1-1,-1 0 1,1 0-1,-1 0 0,1 0 1,-1 0-1,0 0 1,0 0-1,0 0 1,1 0-1,-1 0 1,0 1-1,0-1 0,0 2 1,0 0 5,1 0 0,-2 0-1,1 1 1,0-1 0,-1 0 0,1 1 0,-1-1 0,0 0 0,0 1 0,0-1-1,-2 6 1,0 3 13,-1-1 0,0 1 0,-1-1 0,-1 0 0,-10 21 0,1-9-21,1 1 0,1 1-1,1 0 1,1 0 0,1 1-1,-8 42 1,17-34 62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8.590"/>
    </inkml:context>
    <inkml:brush xml:id="br0">
      <inkml:brushProperty name="width" value="0.1" units="cm"/>
      <inkml:brushProperty name="height" value="0.1" units="cm"/>
      <inkml:brushProperty name="color" value="#5B2D90"/>
    </inkml:brush>
  </inkml:definitions>
  <inkml:trace contextRef="#ctx0" brushRef="#br0">193 95 1480,'-13'2'8250,"12"-2"-8027,-20-15 1333,-1 1 298,10 9-1327,0 1-1,0-2 1,-16-9 0,-13-6 695,26 18-954,1-1-836,14 4 487,0 0 0,-1 0 0,1 0 0,0-1 0,0 1 0,0 0 0,0 0 0,0-1 0,0 1 0,0 0 0,0 0 0,0-1 0,0 1 0,0 0 0,0-1 0,0 1 0,0 0 0,0 0 0,0-1 0,0 1 1,0 0-1,0 0 0,0-1 0,0 1 0,0 0 0,1 0 0,-1 0 0,0-1 0,0 1 0,0 0 0,0 0 0,1-1-81,-1 1 81,0 0 0,0 0 0,1 0 0,-1 0 0,0 0 0,0-1 0,1 1 0,-1 0 1,0 0-1,0 0 0,1 0 0,-1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8.808"/>
    </inkml:context>
    <inkml:brush xml:id="br0">
      <inkml:brushProperty name="width" value="0.1" units="cm"/>
      <inkml:brushProperty name="height" value="0.1" units="cm"/>
      <inkml:brushProperty name="color" value="#5B2D90"/>
    </inkml:brush>
  </inkml:definitions>
  <inkml:trace contextRef="#ctx0" brushRef="#br0">794 1035 856,'-1'-1'179,"0"1"0,1-1 0,-1 1-1,0-1 1,0 1 0,1 0 0,-1-1-1,0 1 1,0 0 0,0-1 0,0 1 0,1 0-1,-1 0 1,0 0 0,0 0 0,0 0 0,0 0-1,0 0 1,1 0 0,-1 0 0,0 0-1,0 0 1,0 1 0,-1-1 0,-25 14 1636,24-12-1626,-1 0-1,1 0 1,-1 0 0,0 0 0,1-1 0,-1 1 0,0-1-1,0 0 1,0 0 0,-7 0 0,-2-2 227,9 1-339,1 0 1,-1 0 0,0 0 0,1-1 0,-1 1 0,0-1 0,1 0-1,-1 0 1,1-1 0,-1 1 0,1-1 0,0 0 0,0 1-1,-1-1 1,1-1 0,-3-2 0,-10-7 15,13 10-87,1 1 0,-1-1 0,1 0 1,0 0-1,0 0 0,0 0 1,0 0-1,0 0 0,0 0 0,0-1 1,1 1-1,-1-1 0,1 1 0,0-1 1,0 0-1,0 1 0,-1-5 0,-11-41 54,2 8 754,-27-65 0,32 93-669,0-1 1,-1 1 0,0 1 0,-1-1-1,0 1 1,-1 1 0,0-1 0,-1 1-1,-11-8 1,5 3-33,1 0-1,0 0 1,2-1 0,0-1 0,0 0-1,2-1 1,0 0 0,1-1-1,-12-31 1,11 13-101,5 17 9,0 0-1,-1 0 0,-2 1 1,1 0-1,-2 0 0,-18-25 1,-11-18 19,33 50-3,0 0 0,-1 1 0,-1 0 0,0 0 0,-16-17 0,-15 2 106,33 23-154,0 0 0,1 0-1,-1-1 1,1 0-1,0 0 1,0 0-1,0 0 1,-6-9-1,11 11-176,-1 0 0,0 0 0,0 0 0,1 0 0,0 0 0,-1 0 0,1 0 0,0 0 0,0 0 0,0 0 0,0-1 0,0 1 0,0 0 0,1 0 0,-1 0 0,1 0 0,1-4 0,5-9-709</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07.022"/>
    </inkml:context>
    <inkml:brush xml:id="br0">
      <inkml:brushProperty name="width" value="0.1" units="cm"/>
      <inkml:brushProperty name="height" value="0.1" units="cm"/>
      <inkml:brushProperty name="color" value="#5B2D90"/>
    </inkml:brush>
  </inkml:definitions>
  <inkml:trace contextRef="#ctx0" brushRef="#br0">23 557 1240,'-5'4'2989,"4"-3"-2691,0-1 1,1 0 0,-1 1 0,0-1 0,0 0-1,1 0 1,-1 0 0,0 0 0,0 0 0,1 0 0,-1 0-1,0 0 1,0 0 0,1 0 0,-1 0 0,0 0 0,0-1-1,1 1 1,-1 0 0,-1-1 0,12-21 2392,35-34-2097,-43 54-235,190-200 1986,-159 172-2285,1 1 0,1 2 0,1 1 0,51-26 0,96-52 623,-178 102-705,-1 0 0,1 1 0,0-1 0,0 1 1,0 0-1,0 1 0,1-1 0,-1 1 0,0 0 1,10 1-1,4 0-2818</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5:56.543"/>
    </inkml:context>
    <inkml:brush xml:id="br0">
      <inkml:brushProperty name="width" value="0.1" units="cm"/>
      <inkml:brushProperty name="height" value="0.1" units="cm"/>
      <inkml:brushProperty name="color" value="#5B2D90"/>
    </inkml:brush>
  </inkml:definitions>
  <inkml:trace contextRef="#ctx0" brushRef="#br0">55 52 3449,'-2'1'144,"1"-1"1,-1 0 0,0 1 0,0-1-1,1 0 1,-1 0 0,0 0-1,1 0 1,-1 0 0,0-1-1,0 1 1,1 0 0,-1-1 0,0 0-1,1 1 1,-3-2 0,-19-3 2328,102 6-1040,106 16 0,-105-9-1416,0-5 0,103-7 0,-21 0-11,834 11 59,-814-15-57,-94 3 8,91 6 0,463-13 175,-365-2 645,-55 16-630,-66 2-133,183-11 245,175 4 442,-334 7-535,301-30 0,-427 21-220,0 3 0,1 2 0,-1 2 0,0 3 0,74 17 0,-68-14-11,85 2-1,-85-8 2,87 15 0,-103-11-49,88 2 0,-85-8-4,73 12 0,-106-10-79,0-1 1,0-1-1,0 0 1,0 0-1,0-1 0,17-4 1,14-8-5757,-41 12 4964</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2.327"/>
    </inkml:context>
    <inkml:brush xml:id="br0">
      <inkml:brushProperty name="width" value="0.1" units="cm"/>
      <inkml:brushProperty name="height" value="0.1" units="cm"/>
      <inkml:brushProperty name="color" value="#5B2D90"/>
    </inkml:brush>
  </inkml:definitions>
  <inkml:trace contextRef="#ctx0" brushRef="#br0">1 31 944,'0'-2'532,"0"-1"-1,0 1 1,0-1-1,1 1 1,0 0-1,-1-1 0,1 1 1,0-1-1,0 1 1,2-4-1,-1 6-347,-1 0 0,0 0-1,0 1 1,0-1 0,0 0-1,1 1 1,-1-1 0,0 1-1,0-1 1,0 1 0,0-1-1,0 1 1,0 0-1,0-1 1,0 1 0,0 0-1,-1 0 1,1 0 0,0 0-1,0 0 1,-1 0 0,2 2-1,18 16 332,2 0 0,0-1 0,35 20 0,-39-27-504,0 1 0,0 0 0,-2 1 0,1 1 0,-2 1 0,0 0 0,19 26-1,-31-36 25,0 0-1,0 0 1,-1 0 0,0 1-1,0-1 1,-1 1-1,2 6 1,-44 7 442,19-7-311,0 1-1,0 0 1,-33 30 0,47-36-295,-1 0 0,1 1 0,1 1 0,-1-1 0,2 1 1,-1 1-1,1-1 0,0 1 0,1 0 0,-7 19 0,9-10-3114,3-13 1960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6.190"/>
    </inkml:context>
    <inkml:brush xml:id="br0">
      <inkml:brushProperty name="width" value="0.1" units="cm"/>
      <inkml:brushProperty name="height" value="0.1" units="cm"/>
      <inkml:brushProperty name="color" value="#5B2D90"/>
    </inkml:brush>
  </inkml:definitions>
  <inkml:trace contextRef="#ctx0" brushRef="#br0">49 5028 1520,'-3'-2'3490,"0"-13"-1747,0-24-146,3 32-814,-11-112 2386,3 30-2587,2-90 0,12 0 518,-22-229 0,11 329-875,8-123-1,2 51-89,0-45-117,0-58 36,-2 58-28,38-257 0,-23 296-53,-8-129-47,-10 148-522,-8-740 394,-11 416 392,15 263-138,-3-23-46,6 204-1,-1 6-134,1 0 0,1 0 0,0 0 0,0 0 0,1 0 1,3-15-1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7.024"/>
    </inkml:context>
    <inkml:brush xml:id="br0">
      <inkml:brushProperty name="width" value="0.1" units="cm"/>
      <inkml:brushProperty name="height" value="0.1" units="cm"/>
      <inkml:brushProperty name="color" value="#5B2D90"/>
    </inkml:brush>
  </inkml:definitions>
  <inkml:trace contextRef="#ctx0" brushRef="#br0">143 15 1160,'-20'16'6059,"18"-15"-6012,0 0 1,0 0-1,0 1 1,0-1-1,0 1 0,0 0 1,0-1-1,1 1 1,-1 0-1,1 0 1,-1 0-1,1 0 0,0 0 1,-1 1-1,0 3 1,-93 221 1089,143-308 398,-25 7-672,-17 51-526,2 1-1,0-1 1,18-35 0,-26 58-325,0-1 0,1 1 0,-1-1-1,0 1 1,0 0 0,1-1 0,-1 1 0,0-1 0,1 1 0,-1-1-1,0 1 1,1 0 0,-1-1 0,0 1 0,1 0 0,-1-1-1,1 1 1,-1 0 0,1 0 0,-1 0 0,1-1 0,-1 1-1,1 0 1,-1 0 0,1 0 0,-1 0 0,1 0 0,-1 0 0,1 0-1,0 0 1,-1 0 0,1 0 0,13 14 257,8 36 72,-19-40-248,18 46 319,19 44-111,-35-90-300,0-1 1,1 0 0,0 0-1,0-1 1,1 0-1,0 0 1,16 14-1,-8-13-1577,-9-6 916</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4.611"/>
    </inkml:context>
    <inkml:brush xml:id="br0">
      <inkml:brushProperty name="width" value="0.1" units="cm"/>
      <inkml:brushProperty name="height" value="0.1" units="cm"/>
      <inkml:brushProperty name="color" value="#5B2D90"/>
    </inkml:brush>
  </inkml:definitions>
  <inkml:trace contextRef="#ctx0" brushRef="#br0">1 1513 2361,'35'-44'8006,"77"-127"-5808,-40 28-959,45-94 75,-69 135-259,65-104 0,85-141-255,-68 121-2294,-107 195-4999,-17 26 4926</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7.736"/>
    </inkml:context>
    <inkml:brush xml:id="br0">
      <inkml:brushProperty name="width" value="0.1" units="cm"/>
      <inkml:brushProperty name="height" value="0.1" units="cm"/>
      <inkml:brushProperty name="color" value="#5B2D90"/>
    </inkml:brush>
  </inkml:definitions>
  <inkml:trace contextRef="#ctx0" brushRef="#br0">30 40 1384,'13'-28'5375,"-12"16"-2500,-11 15-430,7 0-2314,0 1 1,0 0-1,0-1 1,1 1-1,0 0 1,-1 1-1,1-1 1,1 0-1,-1 1 1,1-1-1,-1 1 1,0 8-1,0-5 262,1 0-1,0 0 0,1 1 0,0-1 0,0 0 0,2 13 0,-2-20-370,1 1 0,0 0 0,0 0 0,0-1 0,0 1 1,0 0-1,0-1 0,1 1 0,-1-1 0,0 1 0,1-1 0,-1 0 0,1 0 0,0 0 0,-1 0 1,1 0-1,0 0 0,0 0 0,-1 0 0,1-1 0,0 1 0,0 0 0,0-1 0,0 0 0,0 0 1,0 1-1,0-1 0,0 0 0,0 0 0,0-1 0,0 1 0,1-1 0,12 0 15,0-2 0,0 1 0,15-6 0,-20 5 74,-6 2-238,29-9 517,-32 10-477,0 0-1,0 0 0,1-1 1,-1 1-1,0-1 0,0 1 1,0-1-1,0 1 0,0-1 1,0 0-1,0 0 0,0 1 1,0-1-1,0 0 0,0 0 1,0 0-1,-1 0 0,1 0 1,0 0-1,0-2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9.733"/>
    </inkml:context>
    <inkml:brush xml:id="br0">
      <inkml:brushProperty name="width" value="0.1" units="cm"/>
      <inkml:brushProperty name="height" value="0.1" units="cm"/>
      <inkml:brushProperty name="color" value="#5B2D90"/>
    </inkml:brush>
  </inkml:definitions>
  <inkml:trace contextRef="#ctx0" brushRef="#br0">25 14 3337,'-13'-14'3277,"5"15"-67,7 1-3116,1-1-1,-1 0 1,1 1 0,-1-1 0,1 1 0,0-1 0,0 1 0,0-1-1,0 1 1,0-1 0,0 1 0,0-1 0,1 1 0,-1-1 0,0 1-1,1-1 1,0 3 0,8 15 240,0-1 0,1 0 0,1-1 0,0 0 0,28 30 0,13 21 524,-22-20-498,-2 1 1,-3 1-1,39 106 0,-32-52 178,22 120 0,-43-162-449,-3 1 0,-2 1 1,-3-1-1,-3 1 0,-3-1 1,-3 1-1,-2-1 0,-3-1 1,-38 121-1,36-147-325,-18 62-454,29-88-200,1 0-1,-1 0 1,2 0-1,0 15 1,2-17-1277,4-2 817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0.358"/>
    </inkml:context>
    <inkml:brush xml:id="br0">
      <inkml:brushProperty name="width" value="0.1" units="cm"/>
      <inkml:brushProperty name="height" value="0.1" units="cm"/>
      <inkml:brushProperty name="color" value="#5B2D90"/>
    </inkml:brush>
  </inkml:definitions>
  <inkml:trace contextRef="#ctx0" brushRef="#br0">0 1 3081,'9'-1'7997,"-8"2"-7855,6 19 2667,0 27-1990,-6 25-251,-2-49-436,0 0 0,2 0 1,1 0-1,1 0 0,1 0 1,12 39-1,-16-61-119,0 0-1,1 0 0,-1 0 1,0 0-1,1 0 1,-1 0-1,1 0 0,-1 0 1,1 0-1,0 0 0,-1-1 1,1 1-1,0 0 1,0 0-1,-1-1 0,1 1 1,0 0-1,0-1 1,0 1-1,0-1 0,0 1 1,0-1-1,0 1 1,0-1-1,0 0 0,2 1 1,-2-2 0,1 1 0,-1-1 0,1 1 0,-1-1 0,1 1 0,-1-1 0,0 0 0,1 0-1,-1 0 1,0 0 0,0 0 0,1 0 0,-1 0 0,0 0 0,2-3 0,5-8 37,0 0-1,-1 0 1,7-16 0,-10 20-23,-2 4-48,10-23-119,2 0-1,1 1 0,0 1 0,2 0 1,1 1-1,1 1 0,23-21 0,-21 25-5325,-13 7 3435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1:24.720"/>
    </inkml:context>
    <inkml:brush xml:id="br0">
      <inkml:brushProperty name="width" value="0.1" units="cm"/>
      <inkml:brushProperty name="height" value="0.1" units="cm"/>
      <inkml:brushProperty name="color" value="#5B2D90"/>
    </inkml:brush>
  </inkml:definitions>
  <inkml:trace contextRef="#ctx0" brushRef="#br0">387 105 1408,'1'-4'535,"0"1"-1,-1 0 1,1 0-1,1 0 1,-1 0-1,0 0 1,1 0 0,0 0-1,-1 0 1,1 1-1,0-1 1,0 1-1,1-1 1,-1 1-1,1 0 1,-1 0-1,1 0 1,-1 0-1,1 0 1,4-1-1,5-5 542,1 1 0,1 1-1,17-6 1,-13 8-817,0 0 1,0 1 0,1 1-1,-1 0 1,0 1 0,1 2 0,-1 0-1,1 0 1,-1 2 0,0 0-1,0 1 1,0 1 0,17 8 0,5 3-326,0 1 0,-1 2 0,-2 2 1,52 38-1,-77-50 56,1 2 0,-2-1 0,0 1 0,0 1 0,-1 0-1,0 1 1,-1 0 0,0 0 0,-1 1 0,-1 0 0,0 0 0,-1 1 0,-1 0 0,0 0 0,-1 0 0,-1 1 0,0-1-1,-1 1 1,0 0 0,-2 0 0,0-1 0,0 1 0,-2 0 0,0 0 0,-1-1 0,0 1 0,-1-1 0,-1 0 0,0 0-1,-1 0 1,-9 14 0,-1-3 57,-2 0-1,-1-1 1,-1-1 0,0-1-1,-2-1 1,-1 0 0,-1-2-1,-1-1 1,0-1-1,-1-1 1,-1-1 0,-57 24-1,59-30-67,-1-1 0,0-1 0,0-1 0,0-2 0,-1 0 0,0-2 0,0-1 0,0-1 0,0-1 0,0-2 0,0-1 0,0 0 0,1-2 0,-1-2 0,-31-11 0,23 5-46,0-1 1,0-2 0,-32-22 0,57 31 22,0 0 0,1 0 0,0-1 1,0 0-1,1-1 0,0 0 0,0 0 1,1-1-1,0 0 0,1 0 0,0 0 1,1-1-1,-8-20 0,7 9 82,0 1 0,1-1 0,1 0-1,1 0 1,1 0 0,0 0 0,2 0 0,1 0-1,1-1 1,1 1 0,0 0 0,2 1 0,14-42 0,-18 62-36,12-37 70,35-68 1,-40 94-50,-1 0 0,2 0 0,-1 1 0,2 0 0,-1 1 0,2 0 0,-1 0 0,24-15 0,-10 10-15,1 0 0,1 2-1,0 0 1,43-12-1,-44 17-1564,0 2 0,50-5 0,-44 9 333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019"/>
    </inkml:context>
    <inkml:brush xml:id="br0">
      <inkml:brushProperty name="width" value="0.1" units="cm"/>
      <inkml:brushProperty name="height" value="0.1" units="cm"/>
      <inkml:brushProperty name="color" value="#5B2D90"/>
    </inkml:brush>
  </inkml:definitions>
  <inkml:trace contextRef="#ctx0" brushRef="#br0">0 225 1368,'3'-9'1601,"1"-1"-1,0 0 0,0 1 1,11-16-1,-11 20-1288,0 0 1,0 0-1,0 1 0,1 0 0,0-1 0,0 2 1,0-1-1,11-5 0,40-20 140,30-16-184,-34 9-3125,-45 28 1944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391"/>
    </inkml:context>
    <inkml:brush xml:id="br0">
      <inkml:brushProperty name="width" value="0.1" units="cm"/>
      <inkml:brushProperty name="height" value="0.1" units="cm"/>
      <inkml:brushProperty name="color" value="#5B2D90"/>
    </inkml:brush>
  </inkml:definitions>
  <inkml:trace contextRef="#ctx0" brushRef="#br0">2 1 5153,'-1'9'6217,"10"10"-4201,14 14-776,90 101 233,-80-96-2174,-15-19 354</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3.685"/>
    </inkml:context>
    <inkml:brush xml:id="br0">
      <inkml:brushProperty name="width" value="0.1" units="cm"/>
      <inkml:brushProperty name="height" value="0.1" units="cm"/>
      <inkml:brushProperty name="color" value="#5B2D90"/>
    </inkml:brush>
  </inkml:definitions>
  <inkml:trace contextRef="#ctx0" brushRef="#br0">52 100 2328,'-52'28'12019,"53"-30"-11809,0-1 0,0 1-1,0 0 1,0 0 0,0 0 0,0-1 0,1 1-1,-1 1 1,1-1 0,0 0 0,-1 0-1,1 1 1,0-1 0,0 0 0,3-1 0,32-20-21,-27 19-178,0 1 1,-1 0-1,1 1 0,0 0 1,18-1-1,26-6-110,-31 4-411,33-11-1664,-54 15 1739,0 1-1,0-1 1,0-1-1,-1 1 1,1 0-1,0 0 1,0-1-1,-1 1 1,1-1-1,0 1 1,-1-1-1,2-2 1,-1-1-864</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4.089"/>
    </inkml:context>
    <inkml:brush xml:id="br0">
      <inkml:brushProperty name="width" value="0.1" units="cm"/>
      <inkml:brushProperty name="height" value="0.1" units="cm"/>
      <inkml:brushProperty name="color" value="#5B2D90"/>
    </inkml:brush>
  </inkml:definitions>
  <inkml:trace contextRef="#ctx0" brushRef="#br0">37 16 2617,'-2'-2'388,"1"1"0,-1 0 1,1-1-1,-1 1 0,0 0 1,0 0-1,1 0 1,-1 0-1,0 0 0,0 0 1,0 0-1,0 1 0,-3-1 1,4 1-288,1 0 1,-1 0-1,1 0 1,0 0-1,-1 1 1,1-1 0,-1 0-1,1 0 1,0 1-1,-1-1 1,1 0-1,0 1 1,-1-1-1,1 0 1,0 1-1,0-1 1,-1 1-1,1-1 1,0 0-1,0 1 1,0-1 0,-1 1-1,1-1 1,0 1-1,0-1 1,0 0-1,0 1 1,0-1-1,0 1 1,0-1-1,0 1 1,0-1-1,0 1 1,0 0-1,1 5 112,0 0 0,1-1 0,-1 1 0,1 0 0,0-1 0,0 1 0,1-1 0,3 5 0,2 3-325,1 0 0,0-1 1,1-1-1,1 0 0,0 0 0,0-1 0,1 0 0,0-1 0,17 9 0,-13-6-1433,-3 4 479</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0.597"/>
    </inkml:context>
    <inkml:brush xml:id="br0">
      <inkml:brushProperty name="width" value="0.1" units="cm"/>
      <inkml:brushProperty name="height" value="0.1" units="cm"/>
      <inkml:brushProperty name="color" value="#5B2D90"/>
    </inkml:brush>
  </inkml:definitions>
  <inkml:trace contextRef="#ctx0" brushRef="#br0">1 9 856,'25'-3'4174,"2"-1"-96,-7 3-4305,28 1 783,0 2 0,0 2 1,0 2-1,-1 3 0,53 15 1,-14 3-192,-59-21-334,0 2 0,-1 1 0,1 1 0,-2 1 1,0 2-1,0 0 0,36 26 0,-55-33-282,42 29 792,-13-21-4487,-29-13 2539</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1.596"/>
    </inkml:context>
    <inkml:brush xml:id="br0">
      <inkml:brushProperty name="width" value="0.1" units="cm"/>
      <inkml:brushProperty name="height" value="0.1" units="cm"/>
      <inkml:brushProperty name="color" value="#5B2D90"/>
    </inkml:brush>
  </inkml:definitions>
  <inkml:trace contextRef="#ctx0" brushRef="#br0">64 140 1480,'2'-20'7955,"6"27"-6902,29 37 359,-26-30-1320,0 0-1,0-1 0,2-1 1,-1 1-1,2-2 0,-1 0 0,19 11 1,-42-29-3,0 1 0,1-2 0,0 1 0,-16-18-1,-31-24-43,45 42-40,-52-40-27,60 45 20,0-1 0,0 0 1,1 1-1,-1-1 0,1-1 0,-1 1 1,1 0-1,0-1 0,0 1 0,0-1 1,1 1-1,0-1 0,-1 0 1,1 0-1,0 0 0,0-5 0,1 8 13,1-1-1,-1 1 1,0 0-1,1 0 1,-1 0 0,1 0-1,0 0 1,-1 0-1,1 0 1,0 0-1,0 0 1,0 0-1,-1 1 1,1-1-1,0 0 1,0 0-1,0 1 1,0-1-1,0 1 1,1-1-1,-1 1 1,0-1-1,0 1 1,0 0-1,0-1 1,0 1-1,1 0 1,-1 0-1,0 0 1,3 0-1,47-2 579,-36 3-463,19-3-269,1-1 0,-1-2 1,1-1-1,47-15 0,-71 18-1262,-1 2 444</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233"/>
    </inkml:context>
    <inkml:brush xml:id="br0">
      <inkml:brushProperty name="width" value="0.1" units="cm"/>
      <inkml:brushProperty name="height" value="0.1" units="cm"/>
      <inkml:brushProperty name="color" value="#5B2D90"/>
    </inkml:brush>
  </inkml:definitions>
  <inkml:trace contextRef="#ctx0" brushRef="#br0">0 237 896,'2'-6'598,"0"1"0,0 0 0,0-1-1,1 1 1,-1 0 0,1 0 0,0 1 0,1-1 0,5-6-1,45-41 2333,-17 17-1734,-4-1-949,14-14-4340,-41 44 2876</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622"/>
    </inkml:context>
    <inkml:brush xml:id="br0">
      <inkml:brushProperty name="width" value="0.1" units="cm"/>
      <inkml:brushProperty name="height" value="0.1" units="cm"/>
      <inkml:brushProperty name="color" value="#5B2D90"/>
    </inkml:brush>
  </inkml:definitions>
  <inkml:trace contextRef="#ctx0" brushRef="#br0">0 1 2425,'5'3'2904,"-1"-1"-1608,-1 1-191,5 4-265,-1 1-56,4 6-216,2 1-128,0 4-128,0 4-80,-1 3-184,0 1-104,1 0-576,0-4-376,5-5 496</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5.717"/>
    </inkml:context>
    <inkml:brush xml:id="br0">
      <inkml:brushProperty name="width" value="0.1" units="cm"/>
      <inkml:brushProperty name="height" value="0.1" units="cm"/>
      <inkml:brushProperty name="color" value="#5B2D90"/>
    </inkml:brush>
  </inkml:definitions>
  <inkml:trace contextRef="#ctx0" brushRef="#br0">0 1010 1760,'7'0'4339,"21"-8"-2439,-17 2-1412,-2 2-148,0-1-1,-1 0 1,1 0 0,-1 0 0,0-1 0,-1-1 0,1 1 0,-1-1-1,12-15 1,5-9-84,-1-1-1,-1-1 0,-2 0 0,-1-2 1,-1 0-1,-3-1 0,-1-1 1,12-47-1,-21 55-98,-1 0 1,-1-1-1,-2 1 0,-1-1 1,-1 0-1,-1 1 1,-2-1-1,-1 1 0,-1 0 1,-2 0-1,-1 1 0,-1 0 1,-1 1-1,-1 0 1,-2 0-1,-26-37 0,31 53-147,-12-15-588,20 20-1408,14 12-2037,-2 0 2640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6.477"/>
    </inkml:context>
    <inkml:brush xml:id="br0">
      <inkml:brushProperty name="width" value="0.1" units="cm"/>
      <inkml:brushProperty name="height" value="0.1" units="cm"/>
      <inkml:brushProperty name="color" value="#5B2D90"/>
    </inkml:brush>
  </inkml:definitions>
  <inkml:trace contextRef="#ctx0" brushRef="#br0">62 110 1408,'-2'-3'579,"0"0"0,-1 0-1,0 0 1,0 0-1,0 0 1,0 1 0,0 0-1,-5-4 1,7 6-509,1 0-1,-1-1 1,1 1 0,-1 0 0,1 0 0,0 0 0,-1-1 0,1 1-1,-1 0 1,1 0 0,-1 0 0,1 0 0,-1 0 0,1 0 0,-1 0-1,0 0 1,1 0 0,0 0 0,-1 0 0,1 1 0,-1-1 0,1 0-1,-1 0 1,1 0 0,-1 1 0,0-1 0,1 1-51,-1 0 0,1 0 0,-1 1 0,1-1 0,-1 0 1,1 0-1,0 0 0,0 0 0,-1 0 0,1 0 0,0 1 0,0-1 0,0 0 0,0 0 1,1 0-1,-1 0 0,0 2 0,3 23 205,-2 0 0,-2 31 0,0-7-20,-8-79 60,5-48 533,2 53-614,1 0 0,0 0-1,2 0 1,5-33 0,-6 57-174,0 0-1,0 0 1,0-1-1,0 1 1,0 0-1,0 0 0,0 0 1,0 0-1,1 0 1,-1-1-1,0 1 1,0 0-1,0 0 1,0 0-1,0 0 1,0 0-1,1 0 1,-1-1-1,0 1 1,0 0-1,0 0 1,0 0-1,0 0 1,1 0-1,-1 0 0,0 0 1,0 0-1,0 0 1,0 0-1,1 0 1,-1 0-1,0 0 1,0 0-1,0 0 1,0 0-1,1 0 1,-1 0-1,0 0 1,0 0-1,0 0 1,0 0-1,1 0 1,-1 0-1,0 0 1,0 0-1,0 1 0,0-1 1,0 0-1,1 0 1,-1 0-1,0 0 1,14 13 332,20 28 93,-19-22-298,-11-15-103,0 0-1,0 0 0,1 0 1,-1 0-1,1-1 0,0 0 0,0 0 1,0 0-1,1-1 0,-1 0 0,1 0 1,-1 0-1,9 1 0,-2-1-689,2-1-1,-1 0 0,0-1 1,25-3-1,-33 3-505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75180"/>
            <a:ext cx="5829300" cy="313814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734345"/>
            <a:ext cx="5143500" cy="217625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10235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4135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79903"/>
            <a:ext cx="1478756" cy="7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79903"/>
            <a:ext cx="4350544" cy="7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98221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7159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47199"/>
            <a:ext cx="5915025" cy="374950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032171"/>
            <a:ext cx="5915025" cy="1971774"/>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493507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35523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79905"/>
            <a:ext cx="5915025" cy="17422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09640"/>
            <a:ext cx="2901255"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292550"/>
            <a:ext cx="2901255"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09640"/>
            <a:ext cx="2915543"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292550"/>
            <a:ext cx="2915543"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A8450-08AF-4E87-B136-DE1E6801D08F}" type="datetimeFigureOut">
              <a:rPr lang="en-AU" smtClean="0"/>
              <a:t>7/06/2024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1350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A8450-08AF-4E87-B136-DE1E6801D08F}" type="datetimeFigureOut">
              <a:rPr lang="en-AU" smtClean="0"/>
              <a:t>7/06/2024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0648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A8450-08AF-4E87-B136-DE1E6801D08F}" type="datetimeFigureOut">
              <a:rPr lang="en-AU" smtClean="0"/>
              <a:t>7/06/2024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56293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297826"/>
            <a:ext cx="3471863" cy="640565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63104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297826"/>
            <a:ext cx="3471863" cy="640565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393632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79905"/>
            <a:ext cx="5915025" cy="17422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399514"/>
            <a:ext cx="5915025" cy="57191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354482"/>
            <a:ext cx="1543050" cy="479903"/>
          </a:xfrm>
          <a:prstGeom prst="rect">
            <a:avLst/>
          </a:prstGeom>
        </p:spPr>
        <p:txBody>
          <a:bodyPr vert="horz" lIns="91440" tIns="45720" rIns="91440" bIns="45720" rtlCol="0" anchor="ctr"/>
          <a:lstStyle>
            <a:lvl1pPr algn="l">
              <a:defRPr sz="900">
                <a:solidFill>
                  <a:schemeClr val="tx1">
                    <a:tint val="82000"/>
                  </a:schemeClr>
                </a:solidFill>
              </a:defRPr>
            </a:lvl1pPr>
          </a:lstStyle>
          <a:p>
            <a:fld id="{BF7A8450-08AF-4E87-B136-DE1E6801D08F}" type="datetimeFigureOut">
              <a:rPr lang="en-AU" smtClean="0"/>
              <a:t>7/06/2024</a:t>
            </a:fld>
            <a:endParaRPr lang="en-AU"/>
          </a:p>
        </p:txBody>
      </p:sp>
      <p:sp>
        <p:nvSpPr>
          <p:cNvPr id="5" name="Footer Placeholder 4"/>
          <p:cNvSpPr>
            <a:spLocks noGrp="1"/>
          </p:cNvSpPr>
          <p:nvPr>
            <p:ph type="ftr" sz="quarter" idx="3"/>
          </p:nvPr>
        </p:nvSpPr>
        <p:spPr>
          <a:xfrm>
            <a:off x="2271713" y="8354482"/>
            <a:ext cx="2314575" cy="4799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4843463" y="8354482"/>
            <a:ext cx="1543050" cy="479903"/>
          </a:xfrm>
          <a:prstGeom prst="rect">
            <a:avLst/>
          </a:prstGeom>
        </p:spPr>
        <p:txBody>
          <a:bodyPr vert="horz" lIns="91440" tIns="45720" rIns="91440" bIns="45720" rtlCol="0" anchor="ctr"/>
          <a:lstStyle>
            <a:lvl1pPr algn="r">
              <a:defRPr sz="900">
                <a:solidFill>
                  <a:schemeClr val="tx1">
                    <a:tint val="82000"/>
                  </a:schemeClr>
                </a:solidFill>
              </a:defRPr>
            </a:lvl1pPr>
          </a:lstStyle>
          <a:p>
            <a:fld id="{C5BE5AAB-A148-4A78-8ABB-059B345AD5F7}" type="slidenum">
              <a:rPr lang="en-AU" smtClean="0"/>
              <a:t>‹#›</a:t>
            </a:fld>
            <a:endParaRPr lang="en-AU"/>
          </a:p>
        </p:txBody>
      </p:sp>
    </p:spTree>
    <p:extLst>
      <p:ext uri="{BB962C8B-B14F-4D97-AF65-F5344CB8AC3E}">
        <p14:creationId xmlns:p14="http://schemas.microsoft.com/office/powerpoint/2010/main" val="1880834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image" Target="../media/image149.png"/><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customXml" Target="../ink/ink162.xml"/><Relationship Id="rId170" Type="http://schemas.openxmlformats.org/officeDocument/2006/relationships/image" Target="../media/image85.png"/><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image" Target="../media/image16.png"/><Relationship Id="rId74" Type="http://schemas.openxmlformats.org/officeDocument/2006/relationships/image" Target="../media/image37.png"/><Relationship Id="rId128" Type="http://schemas.openxmlformats.org/officeDocument/2006/relationships/image" Target="../media/image64.png"/><Relationship Id="rId335" Type="http://schemas.openxmlformats.org/officeDocument/2006/relationships/image" Target="../media/image167.png"/><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image" Target="../media/image118.png"/><Relationship Id="rId279" Type="http://schemas.openxmlformats.org/officeDocument/2006/relationships/image" Target="../media/image139.png"/><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85" Type="http://schemas.openxmlformats.org/officeDocument/2006/relationships/customXml" Target="../ink/ink42.xml"/><Relationship Id="rId150" Type="http://schemas.openxmlformats.org/officeDocument/2006/relationships/image" Target="../media/image75.png"/><Relationship Id="rId192" Type="http://schemas.openxmlformats.org/officeDocument/2006/relationships/image" Target="../media/image96.png"/><Relationship Id="rId206" Type="http://schemas.openxmlformats.org/officeDocument/2006/relationships/image" Target="../media/image103.png"/><Relationship Id="rId248" Type="http://schemas.openxmlformats.org/officeDocument/2006/relationships/customXml" Target="../ink/ink124.xml"/><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image" Target="../media/image157.png"/><Relationship Id="rId357" Type="http://schemas.openxmlformats.org/officeDocument/2006/relationships/image" Target="../media/image178.png"/><Relationship Id="rId54" Type="http://schemas.openxmlformats.org/officeDocument/2006/relationships/image" Target="../media/image27.png"/><Relationship Id="rId96" Type="http://schemas.openxmlformats.org/officeDocument/2006/relationships/image" Target="../media/image48.png"/><Relationship Id="rId161" Type="http://schemas.openxmlformats.org/officeDocument/2006/relationships/customXml" Target="../ink/ink80.xml"/><Relationship Id="rId217" Type="http://schemas.openxmlformats.org/officeDocument/2006/relationships/image" Target="../media/image108.png"/><Relationship Id="rId259" Type="http://schemas.openxmlformats.org/officeDocument/2006/relationships/image" Target="../media/image129.png"/><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customXml" Target="../ink/ink32.xml"/><Relationship Id="rId130" Type="http://schemas.openxmlformats.org/officeDocument/2006/relationships/image" Target="../media/image65.png"/><Relationship Id="rId172" Type="http://schemas.openxmlformats.org/officeDocument/2006/relationships/image" Target="../media/image86.png"/><Relationship Id="rId228" Type="http://schemas.openxmlformats.org/officeDocument/2006/relationships/customXml" Target="../ink/ink114.xml"/><Relationship Id="rId281" Type="http://schemas.openxmlformats.org/officeDocument/2006/relationships/image" Target="../media/image140.png"/><Relationship Id="rId337" Type="http://schemas.openxmlformats.org/officeDocument/2006/relationships/image" Target="../media/image168.png"/><Relationship Id="rId34" Type="http://schemas.openxmlformats.org/officeDocument/2006/relationships/image" Target="../media/image17.png"/><Relationship Id="rId76" Type="http://schemas.openxmlformats.org/officeDocument/2006/relationships/image" Target="../media/image38.png"/><Relationship Id="rId141" Type="http://schemas.openxmlformats.org/officeDocument/2006/relationships/customXml" Target="../ink/ink70.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image" Target="../media/image119.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55.png"/><Relationship Id="rId348" Type="http://schemas.openxmlformats.org/officeDocument/2006/relationships/customXml" Target="../ink/ink174.xml"/><Relationship Id="rId152" Type="http://schemas.openxmlformats.org/officeDocument/2006/relationships/image" Target="../media/image76.png"/><Relationship Id="rId194" Type="http://schemas.openxmlformats.org/officeDocument/2006/relationships/image" Target="../media/image97.png"/><Relationship Id="rId208" Type="http://schemas.openxmlformats.org/officeDocument/2006/relationships/image" Target="../media/image104.png"/><Relationship Id="rId261" Type="http://schemas.openxmlformats.org/officeDocument/2006/relationships/image" Target="../media/image130.png"/><Relationship Id="rId14" Type="http://schemas.openxmlformats.org/officeDocument/2006/relationships/image" Target="../media/image7.png"/><Relationship Id="rId56" Type="http://schemas.openxmlformats.org/officeDocument/2006/relationships/image" Target="../media/image28.png"/><Relationship Id="rId317" Type="http://schemas.openxmlformats.org/officeDocument/2006/relationships/image" Target="../media/image158.png"/><Relationship Id="rId359" Type="http://schemas.openxmlformats.org/officeDocument/2006/relationships/image" Target="../media/image179.png"/><Relationship Id="rId98" Type="http://schemas.openxmlformats.org/officeDocument/2006/relationships/image" Target="../media/image4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image" Target="../media/image109.png"/><Relationship Id="rId230" Type="http://schemas.openxmlformats.org/officeDocument/2006/relationships/customXml" Target="../ink/ink115.xml"/><Relationship Id="rId25" Type="http://schemas.openxmlformats.org/officeDocument/2006/relationships/customXml" Target="../ink/ink12.xml"/><Relationship Id="rId46" Type="http://schemas.openxmlformats.org/officeDocument/2006/relationships/image" Target="../media/image23.png"/><Relationship Id="rId67" Type="http://schemas.openxmlformats.org/officeDocument/2006/relationships/customXml" Target="../ink/ink33.xml"/><Relationship Id="rId272" Type="http://schemas.openxmlformats.org/officeDocument/2006/relationships/customXml" Target="../ink/ink136.xml"/><Relationship Id="rId293" Type="http://schemas.openxmlformats.org/officeDocument/2006/relationships/image" Target="../media/image146.png"/><Relationship Id="rId307" Type="http://schemas.openxmlformats.org/officeDocument/2006/relationships/image" Target="../media/image153.png"/><Relationship Id="rId328" Type="http://schemas.openxmlformats.org/officeDocument/2006/relationships/customXml" Target="../ink/ink164.xml"/><Relationship Id="rId349" Type="http://schemas.openxmlformats.org/officeDocument/2006/relationships/image" Target="../media/image174.png"/><Relationship Id="rId88" Type="http://schemas.openxmlformats.org/officeDocument/2006/relationships/image" Target="../media/image44.png"/><Relationship Id="rId111" Type="http://schemas.openxmlformats.org/officeDocument/2006/relationships/customXml" Target="../ink/ink55.xml"/><Relationship Id="rId132" Type="http://schemas.openxmlformats.org/officeDocument/2006/relationships/image" Target="../media/image66.png"/><Relationship Id="rId153" Type="http://schemas.openxmlformats.org/officeDocument/2006/relationships/customXml" Target="../ink/ink76.xml"/><Relationship Id="rId174" Type="http://schemas.openxmlformats.org/officeDocument/2006/relationships/image" Target="../media/image87.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customXml" Target="../ink/ink110.xml"/><Relationship Id="rId241" Type="http://schemas.openxmlformats.org/officeDocument/2006/relationships/image" Target="../media/image120.png"/><Relationship Id="rId15" Type="http://schemas.openxmlformats.org/officeDocument/2006/relationships/customXml" Target="../ink/ink7.xml"/><Relationship Id="rId36" Type="http://schemas.openxmlformats.org/officeDocument/2006/relationships/image" Target="../media/image18.png"/><Relationship Id="rId57" Type="http://schemas.openxmlformats.org/officeDocument/2006/relationships/customXml" Target="../ink/ink28.xml"/><Relationship Id="rId262" Type="http://schemas.openxmlformats.org/officeDocument/2006/relationships/customXml" Target="../ink/ink131.xml"/><Relationship Id="rId283" Type="http://schemas.openxmlformats.org/officeDocument/2006/relationships/image" Target="../media/image141.png"/><Relationship Id="rId318" Type="http://schemas.openxmlformats.org/officeDocument/2006/relationships/customXml" Target="../ink/ink159.xml"/><Relationship Id="rId339" Type="http://schemas.openxmlformats.org/officeDocument/2006/relationships/image" Target="../media/image169.png"/><Relationship Id="rId78" Type="http://schemas.openxmlformats.org/officeDocument/2006/relationships/image" Target="../media/image39.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1.png"/><Relationship Id="rId143" Type="http://schemas.openxmlformats.org/officeDocument/2006/relationships/customXml" Target="../ink/ink71.xml"/><Relationship Id="rId164" Type="http://schemas.openxmlformats.org/officeDocument/2006/relationships/image" Target="../media/image82.png"/><Relationship Id="rId185" Type="http://schemas.openxmlformats.org/officeDocument/2006/relationships/customXml" Target="../ink/ink92.xml"/><Relationship Id="rId350" Type="http://schemas.openxmlformats.org/officeDocument/2006/relationships/customXml" Target="../ink/ink175.xml"/><Relationship Id="rId9" Type="http://schemas.openxmlformats.org/officeDocument/2006/relationships/customXml" Target="../ink/ink4.xml"/><Relationship Id="rId210" Type="http://schemas.openxmlformats.org/officeDocument/2006/relationships/image" Target="../media/image105.png"/><Relationship Id="rId26" Type="http://schemas.openxmlformats.org/officeDocument/2006/relationships/image" Target="../media/image13.png"/><Relationship Id="rId231" Type="http://schemas.openxmlformats.org/officeDocument/2006/relationships/image" Target="../media/image115.png"/><Relationship Id="rId252" Type="http://schemas.openxmlformats.org/officeDocument/2006/relationships/customXml" Target="../ink/ink126.xml"/><Relationship Id="rId273" Type="http://schemas.openxmlformats.org/officeDocument/2006/relationships/image" Target="../media/image136.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64.png"/><Relationship Id="rId47" Type="http://schemas.openxmlformats.org/officeDocument/2006/relationships/customXml" Target="../ink/ink23.xml"/><Relationship Id="rId68" Type="http://schemas.openxmlformats.org/officeDocument/2006/relationships/image" Target="../media/image34.png"/><Relationship Id="rId89" Type="http://schemas.openxmlformats.org/officeDocument/2006/relationships/customXml" Target="../ink/ink44.xml"/><Relationship Id="rId112" Type="http://schemas.openxmlformats.org/officeDocument/2006/relationships/image" Target="../media/image56.png"/><Relationship Id="rId133" Type="http://schemas.openxmlformats.org/officeDocument/2006/relationships/customXml" Target="../ink/ink66.xml"/><Relationship Id="rId154" Type="http://schemas.openxmlformats.org/officeDocument/2006/relationships/image" Target="../media/image77.png"/><Relationship Id="rId175" Type="http://schemas.openxmlformats.org/officeDocument/2006/relationships/customXml" Target="../ink/ink87.xml"/><Relationship Id="rId340" Type="http://schemas.openxmlformats.org/officeDocument/2006/relationships/customXml" Target="../ink/ink170.xml"/><Relationship Id="rId196" Type="http://schemas.openxmlformats.org/officeDocument/2006/relationships/image" Target="../media/image98.png"/><Relationship Id="rId200" Type="http://schemas.openxmlformats.org/officeDocument/2006/relationships/image" Target="../media/image100.png"/><Relationship Id="rId16" Type="http://schemas.openxmlformats.org/officeDocument/2006/relationships/image" Target="../media/image8.png"/><Relationship Id="rId221" Type="http://schemas.openxmlformats.org/officeDocument/2006/relationships/image" Target="../media/image110.png"/><Relationship Id="rId242" Type="http://schemas.openxmlformats.org/officeDocument/2006/relationships/customXml" Target="../ink/ink121.xml"/><Relationship Id="rId263" Type="http://schemas.openxmlformats.org/officeDocument/2006/relationships/image" Target="../media/image131.png"/><Relationship Id="rId284" Type="http://schemas.openxmlformats.org/officeDocument/2006/relationships/customXml" Target="../ink/ink142.xml"/><Relationship Id="rId319" Type="http://schemas.openxmlformats.org/officeDocument/2006/relationships/image" Target="../media/image159.png"/><Relationship Id="rId37" Type="http://schemas.openxmlformats.org/officeDocument/2006/relationships/customXml" Target="../ink/ink18.xml"/><Relationship Id="rId58" Type="http://schemas.openxmlformats.org/officeDocument/2006/relationships/image" Target="../media/image29.png"/><Relationship Id="rId79" Type="http://schemas.openxmlformats.org/officeDocument/2006/relationships/customXml" Target="../ink/ink39.xml"/><Relationship Id="rId102" Type="http://schemas.openxmlformats.org/officeDocument/2006/relationships/image" Target="../media/image51.png"/><Relationship Id="rId123" Type="http://schemas.openxmlformats.org/officeDocument/2006/relationships/customXml" Target="../ink/ink61.xml"/><Relationship Id="rId144" Type="http://schemas.openxmlformats.org/officeDocument/2006/relationships/image" Target="../media/image72.png"/><Relationship Id="rId330" Type="http://schemas.openxmlformats.org/officeDocument/2006/relationships/customXml" Target="../ink/ink165.xml"/><Relationship Id="rId90" Type="http://schemas.openxmlformats.org/officeDocument/2006/relationships/image" Target="../media/image45.png"/><Relationship Id="rId165" Type="http://schemas.openxmlformats.org/officeDocument/2006/relationships/customXml" Target="../ink/ink82.xml"/><Relationship Id="rId186" Type="http://schemas.openxmlformats.org/officeDocument/2006/relationships/image" Target="../media/image93.png"/><Relationship Id="rId351" Type="http://schemas.openxmlformats.org/officeDocument/2006/relationships/image" Target="../media/image175.png"/><Relationship Id="rId211" Type="http://schemas.openxmlformats.org/officeDocument/2006/relationships/customXml" Target="../ink/ink105.xml"/><Relationship Id="rId232" Type="http://schemas.openxmlformats.org/officeDocument/2006/relationships/customXml" Target="../ink/ink116.xml"/><Relationship Id="rId253" Type="http://schemas.openxmlformats.org/officeDocument/2006/relationships/image" Target="../media/image126.png"/><Relationship Id="rId274" Type="http://schemas.openxmlformats.org/officeDocument/2006/relationships/customXml" Target="../ink/ink137.xml"/><Relationship Id="rId295" Type="http://schemas.openxmlformats.org/officeDocument/2006/relationships/image" Target="../media/image147.png"/><Relationship Id="rId309" Type="http://schemas.openxmlformats.org/officeDocument/2006/relationships/image" Target="../media/image154.png"/><Relationship Id="rId27" Type="http://schemas.openxmlformats.org/officeDocument/2006/relationships/customXml" Target="../ink/ink13.xml"/><Relationship Id="rId48" Type="http://schemas.openxmlformats.org/officeDocument/2006/relationships/image" Target="../media/image24.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7.png"/><Relationship Id="rId320" Type="http://schemas.openxmlformats.org/officeDocument/2006/relationships/customXml" Target="../ink/ink160.xml"/><Relationship Id="rId80" Type="http://schemas.openxmlformats.org/officeDocument/2006/relationships/image" Target="../media/image40.png"/><Relationship Id="rId155" Type="http://schemas.openxmlformats.org/officeDocument/2006/relationships/customXml" Target="../ink/ink77.xml"/><Relationship Id="rId176" Type="http://schemas.openxmlformats.org/officeDocument/2006/relationships/image" Target="../media/image88.png"/><Relationship Id="rId197" Type="http://schemas.openxmlformats.org/officeDocument/2006/relationships/customXml" Target="../ink/ink98.xml"/><Relationship Id="rId341" Type="http://schemas.openxmlformats.org/officeDocument/2006/relationships/image" Target="../media/image170.png"/><Relationship Id="rId201" Type="http://schemas.openxmlformats.org/officeDocument/2006/relationships/customXml" Target="../ink/ink100.xml"/><Relationship Id="rId222" Type="http://schemas.openxmlformats.org/officeDocument/2006/relationships/customXml" Target="../ink/ink111.xml"/><Relationship Id="rId243" Type="http://schemas.openxmlformats.org/officeDocument/2006/relationships/image" Target="../media/image121.png"/><Relationship Id="rId264" Type="http://schemas.openxmlformats.org/officeDocument/2006/relationships/customXml" Target="../ink/ink132.xml"/><Relationship Id="rId285" Type="http://schemas.openxmlformats.org/officeDocument/2006/relationships/image" Target="../media/image142.png"/><Relationship Id="rId17" Type="http://schemas.openxmlformats.org/officeDocument/2006/relationships/customXml" Target="../ink/ink8.xml"/><Relationship Id="rId38" Type="http://schemas.openxmlformats.org/officeDocument/2006/relationships/image" Target="../media/image19.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2.png"/><Relationship Id="rId310" Type="http://schemas.openxmlformats.org/officeDocument/2006/relationships/customXml" Target="../ink/ink155.xml"/><Relationship Id="rId70" Type="http://schemas.openxmlformats.org/officeDocument/2006/relationships/image" Target="../media/image35.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3.png"/><Relationship Id="rId187" Type="http://schemas.openxmlformats.org/officeDocument/2006/relationships/customXml" Target="../ink/ink93.xml"/><Relationship Id="rId331" Type="http://schemas.openxmlformats.org/officeDocument/2006/relationships/image" Target="../media/image165.png"/><Relationship Id="rId352" Type="http://schemas.openxmlformats.org/officeDocument/2006/relationships/customXml" Target="../ink/ink176.xml"/><Relationship Id="rId1" Type="http://schemas.openxmlformats.org/officeDocument/2006/relationships/slideLayout" Target="../slideLayouts/slideLayout1.xml"/><Relationship Id="rId212" Type="http://schemas.openxmlformats.org/officeDocument/2006/relationships/image" Target="../media/image106.png"/><Relationship Id="rId233" Type="http://schemas.openxmlformats.org/officeDocument/2006/relationships/image" Target="../media/image116.png"/><Relationship Id="rId254" Type="http://schemas.openxmlformats.org/officeDocument/2006/relationships/customXml" Target="../ink/ink127.xml"/><Relationship Id="rId28" Type="http://schemas.openxmlformats.org/officeDocument/2006/relationships/image" Target="../media/image14.png"/><Relationship Id="rId49" Type="http://schemas.openxmlformats.org/officeDocument/2006/relationships/customXml" Target="../ink/ink24.xml"/><Relationship Id="rId114" Type="http://schemas.openxmlformats.org/officeDocument/2006/relationships/image" Target="../media/image57.png"/><Relationship Id="rId275" Type="http://schemas.openxmlformats.org/officeDocument/2006/relationships/image" Target="../media/image137.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image" Target="../media/image3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78.png"/><Relationship Id="rId177" Type="http://schemas.openxmlformats.org/officeDocument/2006/relationships/customXml" Target="../ink/ink88.xml"/><Relationship Id="rId198" Type="http://schemas.openxmlformats.org/officeDocument/2006/relationships/image" Target="../media/image99.png"/><Relationship Id="rId321" Type="http://schemas.openxmlformats.org/officeDocument/2006/relationships/image" Target="../media/image160.png"/><Relationship Id="rId342" Type="http://schemas.openxmlformats.org/officeDocument/2006/relationships/customXml" Target="../ink/ink171.xml"/><Relationship Id="rId202" Type="http://schemas.openxmlformats.org/officeDocument/2006/relationships/image" Target="../media/image101.png"/><Relationship Id="rId223" Type="http://schemas.openxmlformats.org/officeDocument/2006/relationships/image" Target="../media/image111.png"/><Relationship Id="rId244" Type="http://schemas.openxmlformats.org/officeDocument/2006/relationships/customXml" Target="../ink/ink122.xml"/><Relationship Id="rId18" Type="http://schemas.openxmlformats.org/officeDocument/2006/relationships/image" Target="../media/image9.png"/><Relationship Id="rId39" Type="http://schemas.openxmlformats.org/officeDocument/2006/relationships/customXml" Target="../ink/ink19.xml"/><Relationship Id="rId265" Type="http://schemas.openxmlformats.org/officeDocument/2006/relationships/image" Target="../media/image132.png"/><Relationship Id="rId286" Type="http://schemas.openxmlformats.org/officeDocument/2006/relationships/customXml" Target="../ink/ink143.xml"/><Relationship Id="rId50" Type="http://schemas.openxmlformats.org/officeDocument/2006/relationships/image" Target="../media/image25.png"/><Relationship Id="rId104" Type="http://schemas.openxmlformats.org/officeDocument/2006/relationships/image" Target="../media/image52.png"/><Relationship Id="rId125" Type="http://schemas.openxmlformats.org/officeDocument/2006/relationships/customXml" Target="../ink/ink62.xml"/><Relationship Id="rId146" Type="http://schemas.openxmlformats.org/officeDocument/2006/relationships/image" Target="../media/image73.png"/><Relationship Id="rId167" Type="http://schemas.openxmlformats.org/officeDocument/2006/relationships/customXml" Target="../ink/ink83.xml"/><Relationship Id="rId188" Type="http://schemas.openxmlformats.org/officeDocument/2006/relationships/image" Target="../media/image94.png"/><Relationship Id="rId311" Type="http://schemas.openxmlformats.org/officeDocument/2006/relationships/image" Target="../media/image155.png"/><Relationship Id="rId332" Type="http://schemas.openxmlformats.org/officeDocument/2006/relationships/customXml" Target="../ink/ink166.xml"/><Relationship Id="rId353" Type="http://schemas.openxmlformats.org/officeDocument/2006/relationships/image" Target="../media/image176.png"/><Relationship Id="rId71" Type="http://schemas.openxmlformats.org/officeDocument/2006/relationships/customXml" Target="../ink/ink35.xml"/><Relationship Id="rId92" Type="http://schemas.openxmlformats.org/officeDocument/2006/relationships/image" Target="../media/image46.png"/><Relationship Id="rId213" Type="http://schemas.openxmlformats.org/officeDocument/2006/relationships/customXml" Target="../ink/ink106.xml"/><Relationship Id="rId234" Type="http://schemas.openxmlformats.org/officeDocument/2006/relationships/customXml" Target="../ink/ink117.xml"/><Relationship Id="rId2" Type="http://schemas.openxmlformats.org/officeDocument/2006/relationships/image" Target="../media/image1.png"/><Relationship Id="rId29" Type="http://schemas.openxmlformats.org/officeDocument/2006/relationships/customXml" Target="../ink/ink14.xml"/><Relationship Id="rId255" Type="http://schemas.openxmlformats.org/officeDocument/2006/relationships/image" Target="../media/image127.png"/><Relationship Id="rId276" Type="http://schemas.openxmlformats.org/officeDocument/2006/relationships/customXml" Target="../ink/ink138.xml"/><Relationship Id="rId297" Type="http://schemas.openxmlformats.org/officeDocument/2006/relationships/image" Target="../media/image148.png"/><Relationship Id="rId40" Type="http://schemas.openxmlformats.org/officeDocument/2006/relationships/image" Target="../media/image20.png"/><Relationship Id="rId115" Type="http://schemas.openxmlformats.org/officeDocument/2006/relationships/customXml" Target="../ink/ink57.xml"/><Relationship Id="rId136" Type="http://schemas.openxmlformats.org/officeDocument/2006/relationships/image" Target="../media/image68.png"/><Relationship Id="rId157" Type="http://schemas.openxmlformats.org/officeDocument/2006/relationships/customXml" Target="../ink/ink78.xml"/><Relationship Id="rId178" Type="http://schemas.openxmlformats.org/officeDocument/2006/relationships/image" Target="../media/image89.png"/><Relationship Id="rId301" Type="http://schemas.openxmlformats.org/officeDocument/2006/relationships/image" Target="../media/image150.png"/><Relationship Id="rId322" Type="http://schemas.openxmlformats.org/officeDocument/2006/relationships/customXml" Target="../ink/ink161.xml"/><Relationship Id="rId343" Type="http://schemas.openxmlformats.org/officeDocument/2006/relationships/image" Target="../media/image171.png"/><Relationship Id="rId61" Type="http://schemas.openxmlformats.org/officeDocument/2006/relationships/customXml" Target="../ink/ink30.xml"/><Relationship Id="rId82" Type="http://schemas.openxmlformats.org/officeDocument/2006/relationships/image" Target="../media/image41.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customXml" Target="../ink/ink112.xml"/><Relationship Id="rId245" Type="http://schemas.openxmlformats.org/officeDocument/2006/relationships/image" Target="../media/image122.png"/><Relationship Id="rId266" Type="http://schemas.openxmlformats.org/officeDocument/2006/relationships/customXml" Target="../ink/ink133.xml"/><Relationship Id="rId287" Type="http://schemas.openxmlformats.org/officeDocument/2006/relationships/image" Target="../media/image143.png"/><Relationship Id="rId30" Type="http://schemas.openxmlformats.org/officeDocument/2006/relationships/image" Target="../media/image15.png"/><Relationship Id="rId105" Type="http://schemas.openxmlformats.org/officeDocument/2006/relationships/customXml" Target="../ink/ink52.xml"/><Relationship Id="rId126" Type="http://schemas.openxmlformats.org/officeDocument/2006/relationships/image" Target="../media/image63.png"/><Relationship Id="rId147" Type="http://schemas.openxmlformats.org/officeDocument/2006/relationships/customXml" Target="../ink/ink73.xml"/><Relationship Id="rId168" Type="http://schemas.openxmlformats.org/officeDocument/2006/relationships/image" Target="../media/image84.png"/><Relationship Id="rId312" Type="http://schemas.openxmlformats.org/officeDocument/2006/relationships/customXml" Target="../ink/ink156.xml"/><Relationship Id="rId333" Type="http://schemas.openxmlformats.org/officeDocument/2006/relationships/image" Target="../media/image166.png"/><Relationship Id="rId354" Type="http://schemas.openxmlformats.org/officeDocument/2006/relationships/customXml" Target="../ink/ink177.xml"/><Relationship Id="rId51" Type="http://schemas.openxmlformats.org/officeDocument/2006/relationships/customXml" Target="../ink/ink25.xml"/><Relationship Id="rId72" Type="http://schemas.openxmlformats.org/officeDocument/2006/relationships/image" Target="../media/image36.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customXml" Target="../ink/ink107.xml"/><Relationship Id="rId235" Type="http://schemas.openxmlformats.org/officeDocument/2006/relationships/image" Target="../media/image117.png"/><Relationship Id="rId256" Type="http://schemas.openxmlformats.org/officeDocument/2006/relationships/customXml" Target="../ink/ink128.xml"/><Relationship Id="rId277" Type="http://schemas.openxmlformats.org/officeDocument/2006/relationships/image" Target="../media/image138.png"/><Relationship Id="rId298" Type="http://schemas.openxmlformats.org/officeDocument/2006/relationships/customXml" Target="../ink/ink149.xml"/><Relationship Id="rId116" Type="http://schemas.openxmlformats.org/officeDocument/2006/relationships/image" Target="../media/image58.png"/><Relationship Id="rId137" Type="http://schemas.openxmlformats.org/officeDocument/2006/relationships/customXml" Target="../ink/ink68.xml"/><Relationship Id="rId158" Type="http://schemas.openxmlformats.org/officeDocument/2006/relationships/image" Target="../media/image79.png"/><Relationship Id="rId302" Type="http://schemas.openxmlformats.org/officeDocument/2006/relationships/customXml" Target="../ink/ink151.xml"/><Relationship Id="rId323" Type="http://schemas.openxmlformats.org/officeDocument/2006/relationships/image" Target="../media/image161.png"/><Relationship Id="rId344" Type="http://schemas.openxmlformats.org/officeDocument/2006/relationships/customXml" Target="../ink/ink172.xml"/><Relationship Id="rId20" Type="http://schemas.openxmlformats.org/officeDocument/2006/relationships/image" Target="../media/image10.png"/><Relationship Id="rId41" Type="http://schemas.openxmlformats.org/officeDocument/2006/relationships/customXml" Target="../ink/ink20.xml"/><Relationship Id="rId62" Type="http://schemas.openxmlformats.org/officeDocument/2006/relationships/image" Target="../media/image31.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95.png"/><Relationship Id="rId204" Type="http://schemas.openxmlformats.org/officeDocument/2006/relationships/image" Target="../media/image102.png"/><Relationship Id="rId225" Type="http://schemas.openxmlformats.org/officeDocument/2006/relationships/image" Target="../media/image112.png"/><Relationship Id="rId246" Type="http://schemas.openxmlformats.org/officeDocument/2006/relationships/customXml" Target="../ink/ink123.xml"/><Relationship Id="rId267" Type="http://schemas.openxmlformats.org/officeDocument/2006/relationships/image" Target="../media/image133.png"/><Relationship Id="rId288" Type="http://schemas.openxmlformats.org/officeDocument/2006/relationships/customXml" Target="../ink/ink144.xml"/><Relationship Id="rId106" Type="http://schemas.openxmlformats.org/officeDocument/2006/relationships/image" Target="../media/image53.png"/><Relationship Id="rId127" Type="http://schemas.openxmlformats.org/officeDocument/2006/relationships/customXml" Target="../ink/ink63.xml"/><Relationship Id="rId313" Type="http://schemas.openxmlformats.org/officeDocument/2006/relationships/image" Target="../media/image156.png"/><Relationship Id="rId10" Type="http://schemas.openxmlformats.org/officeDocument/2006/relationships/image" Target="../media/image5.png"/><Relationship Id="rId31" Type="http://schemas.openxmlformats.org/officeDocument/2006/relationships/customXml" Target="../ink/ink15.xml"/><Relationship Id="rId52" Type="http://schemas.openxmlformats.org/officeDocument/2006/relationships/image" Target="../media/image26.png"/><Relationship Id="rId73" Type="http://schemas.openxmlformats.org/officeDocument/2006/relationships/customXml" Target="../ink/ink36.xml"/><Relationship Id="rId94" Type="http://schemas.openxmlformats.org/officeDocument/2006/relationships/image" Target="../media/image47.png"/><Relationship Id="rId148" Type="http://schemas.openxmlformats.org/officeDocument/2006/relationships/image" Target="../media/image74.png"/><Relationship Id="rId169" Type="http://schemas.openxmlformats.org/officeDocument/2006/relationships/customXml" Target="../ink/ink84.xml"/><Relationship Id="rId334" Type="http://schemas.openxmlformats.org/officeDocument/2006/relationships/customXml" Target="../ink/ink167.xml"/><Relationship Id="rId355" Type="http://schemas.openxmlformats.org/officeDocument/2006/relationships/image" Target="../media/image177.png"/><Relationship Id="rId4" Type="http://schemas.openxmlformats.org/officeDocument/2006/relationships/image" Target="../media/image2.png"/><Relationship Id="rId180" Type="http://schemas.openxmlformats.org/officeDocument/2006/relationships/image" Target="../media/image90.png"/><Relationship Id="rId215" Type="http://schemas.openxmlformats.org/officeDocument/2006/relationships/image" Target="../media/image107.png"/><Relationship Id="rId236" Type="http://schemas.openxmlformats.org/officeDocument/2006/relationships/customXml" Target="../ink/ink118.xml"/><Relationship Id="rId257" Type="http://schemas.openxmlformats.org/officeDocument/2006/relationships/image" Target="../media/image128.png"/><Relationship Id="rId278" Type="http://schemas.openxmlformats.org/officeDocument/2006/relationships/customXml" Target="../ink/ink139.xml"/><Relationship Id="rId303" Type="http://schemas.openxmlformats.org/officeDocument/2006/relationships/image" Target="../media/image151.png"/><Relationship Id="rId42" Type="http://schemas.openxmlformats.org/officeDocument/2006/relationships/image" Target="../media/image21.png"/><Relationship Id="rId84" Type="http://schemas.openxmlformats.org/officeDocument/2006/relationships/image" Target="../media/image42.png"/><Relationship Id="rId138" Type="http://schemas.openxmlformats.org/officeDocument/2006/relationships/image" Target="../media/image69.png"/><Relationship Id="rId345" Type="http://schemas.openxmlformats.org/officeDocument/2006/relationships/image" Target="../media/image172.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image" Target="../media/image123.png"/><Relationship Id="rId107" Type="http://schemas.openxmlformats.org/officeDocument/2006/relationships/customXml" Target="../ink/ink53.xml"/><Relationship Id="rId289" Type="http://schemas.openxmlformats.org/officeDocument/2006/relationships/image" Target="../media/image144.png"/><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customXml" Target="../ink/ink157.xml"/><Relationship Id="rId356" Type="http://schemas.openxmlformats.org/officeDocument/2006/relationships/customXml" Target="../ink/ink178.xml"/><Relationship Id="rId95" Type="http://schemas.openxmlformats.org/officeDocument/2006/relationships/customXml" Target="../ink/ink47.xml"/><Relationship Id="rId160" Type="http://schemas.openxmlformats.org/officeDocument/2006/relationships/image" Target="../media/image80.png"/><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image" Target="../media/image11.png"/><Relationship Id="rId64" Type="http://schemas.openxmlformats.org/officeDocument/2006/relationships/image" Target="../media/image32.png"/><Relationship Id="rId118" Type="http://schemas.openxmlformats.org/officeDocument/2006/relationships/image" Target="../media/image59.png"/><Relationship Id="rId325" Type="http://schemas.openxmlformats.org/officeDocument/2006/relationships/image" Target="../media/image162.png"/><Relationship Id="rId171" Type="http://schemas.openxmlformats.org/officeDocument/2006/relationships/customXml" Target="../ink/ink85.xml"/><Relationship Id="rId227" Type="http://schemas.openxmlformats.org/officeDocument/2006/relationships/image" Target="../media/image113.png"/><Relationship Id="rId269" Type="http://schemas.openxmlformats.org/officeDocument/2006/relationships/image" Target="../media/image134.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customXml" Target="../ink/ink37.xml"/><Relationship Id="rId140" Type="http://schemas.openxmlformats.org/officeDocument/2006/relationships/image" Target="../media/image70.png"/><Relationship Id="rId182" Type="http://schemas.openxmlformats.org/officeDocument/2006/relationships/image" Target="../media/image91.png"/><Relationship Id="rId6" Type="http://schemas.openxmlformats.org/officeDocument/2006/relationships/image" Target="../media/image3.png"/><Relationship Id="rId238" Type="http://schemas.openxmlformats.org/officeDocument/2006/relationships/customXml" Target="../ink/ink119.xml"/><Relationship Id="rId291" Type="http://schemas.openxmlformats.org/officeDocument/2006/relationships/image" Target="../media/image145.png"/><Relationship Id="rId305" Type="http://schemas.openxmlformats.org/officeDocument/2006/relationships/image" Target="../media/image152.png"/><Relationship Id="rId347" Type="http://schemas.openxmlformats.org/officeDocument/2006/relationships/image" Target="../media/image173.png"/><Relationship Id="rId44" Type="http://schemas.openxmlformats.org/officeDocument/2006/relationships/image" Target="../media/image22.png"/><Relationship Id="rId86" Type="http://schemas.openxmlformats.org/officeDocument/2006/relationships/image" Target="../media/image43.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image" Target="../media/image124.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0.png"/><Relationship Id="rId358" Type="http://schemas.openxmlformats.org/officeDocument/2006/relationships/customXml" Target="../ink/ink179.xml"/><Relationship Id="rId162" Type="http://schemas.openxmlformats.org/officeDocument/2006/relationships/image" Target="../media/image81.png"/><Relationship Id="rId218" Type="http://schemas.openxmlformats.org/officeDocument/2006/relationships/customXml" Target="../ink/ink109.xml"/><Relationship Id="rId271" Type="http://schemas.openxmlformats.org/officeDocument/2006/relationships/image" Target="../media/image135.png"/><Relationship Id="rId24" Type="http://schemas.openxmlformats.org/officeDocument/2006/relationships/image" Target="../media/image12.png"/><Relationship Id="rId66" Type="http://schemas.openxmlformats.org/officeDocument/2006/relationships/image" Target="../media/image33.png"/><Relationship Id="rId131" Type="http://schemas.openxmlformats.org/officeDocument/2006/relationships/customXml" Target="../ink/ink65.xml"/><Relationship Id="rId327" Type="http://schemas.openxmlformats.org/officeDocument/2006/relationships/image" Target="../media/image163.png"/><Relationship Id="rId173" Type="http://schemas.openxmlformats.org/officeDocument/2006/relationships/customXml" Target="../ink/ink86.xml"/><Relationship Id="rId229" Type="http://schemas.openxmlformats.org/officeDocument/2006/relationships/image" Target="../media/image114.png"/><Relationship Id="rId240" Type="http://schemas.openxmlformats.org/officeDocument/2006/relationships/customXml" Target="../ink/ink120.xml"/><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0.png"/><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image" Target="../media/image4.png"/><Relationship Id="rId142" Type="http://schemas.openxmlformats.org/officeDocument/2006/relationships/image" Target="../media/image71.png"/><Relationship Id="rId184" Type="http://schemas.openxmlformats.org/officeDocument/2006/relationships/image" Target="../media/image92.png"/><Relationship Id="rId251" Type="http://schemas.openxmlformats.org/officeDocument/2006/relationships/image" Target="../media/image125.png"/></Relationships>
</file>

<file path=ppt/slides/_rels/slide10.xml.rels><?xml version="1.0" encoding="UTF-8" standalone="yes"?>
<Relationships xmlns="http://schemas.openxmlformats.org/package/2006/relationships"><Relationship Id="rId117" Type="http://schemas.openxmlformats.org/officeDocument/2006/relationships/customXml" Target="../ink/ink814.xml"/><Relationship Id="rId21" Type="http://schemas.openxmlformats.org/officeDocument/2006/relationships/customXml" Target="../ink/ink766.xml"/><Relationship Id="rId63" Type="http://schemas.openxmlformats.org/officeDocument/2006/relationships/customXml" Target="../ink/ink787.xml"/><Relationship Id="rId159" Type="http://schemas.openxmlformats.org/officeDocument/2006/relationships/customXml" Target="../ink/ink835.xml"/><Relationship Id="rId170" Type="http://schemas.openxmlformats.org/officeDocument/2006/relationships/image" Target="../media/image821.png"/><Relationship Id="rId226" Type="http://schemas.openxmlformats.org/officeDocument/2006/relationships/customXml" Target="../ink/ink869.xml"/><Relationship Id="rId268" Type="http://schemas.openxmlformats.org/officeDocument/2006/relationships/customXml" Target="../ink/ink890.xml"/><Relationship Id="rId32" Type="http://schemas.openxmlformats.org/officeDocument/2006/relationships/image" Target="../media/image752.png"/><Relationship Id="rId74" Type="http://schemas.openxmlformats.org/officeDocument/2006/relationships/image" Target="../media/image773.png"/><Relationship Id="rId128" Type="http://schemas.openxmlformats.org/officeDocument/2006/relationships/image" Target="../media/image800.png"/><Relationship Id="rId5" Type="http://schemas.openxmlformats.org/officeDocument/2006/relationships/customXml" Target="../ink/ink758.xml"/><Relationship Id="rId181" Type="http://schemas.openxmlformats.org/officeDocument/2006/relationships/customXml" Target="../ink/ink846.xml"/><Relationship Id="rId237" Type="http://schemas.openxmlformats.org/officeDocument/2006/relationships/image" Target="../media/image854.png"/><Relationship Id="rId279" Type="http://schemas.openxmlformats.org/officeDocument/2006/relationships/image" Target="../media/image875.png"/><Relationship Id="rId22" Type="http://schemas.openxmlformats.org/officeDocument/2006/relationships/image" Target="../media/image747.png"/><Relationship Id="rId43" Type="http://schemas.openxmlformats.org/officeDocument/2006/relationships/customXml" Target="../ink/ink777.xml"/><Relationship Id="rId64" Type="http://schemas.openxmlformats.org/officeDocument/2006/relationships/image" Target="../media/image768.png"/><Relationship Id="rId118" Type="http://schemas.openxmlformats.org/officeDocument/2006/relationships/image" Target="../media/image795.png"/><Relationship Id="rId139" Type="http://schemas.openxmlformats.org/officeDocument/2006/relationships/customXml" Target="../ink/ink825.xml"/><Relationship Id="rId85" Type="http://schemas.openxmlformats.org/officeDocument/2006/relationships/customXml" Target="../ink/ink798.xml"/><Relationship Id="rId150" Type="http://schemas.openxmlformats.org/officeDocument/2006/relationships/image" Target="../media/image811.png"/><Relationship Id="rId171" Type="http://schemas.openxmlformats.org/officeDocument/2006/relationships/customXml" Target="../ink/ink841.xml"/><Relationship Id="rId192" Type="http://schemas.openxmlformats.org/officeDocument/2006/relationships/customXml" Target="../ink/ink852.xml"/><Relationship Id="rId206" Type="http://schemas.openxmlformats.org/officeDocument/2006/relationships/customXml" Target="../ink/ink859.xml"/><Relationship Id="rId227" Type="http://schemas.openxmlformats.org/officeDocument/2006/relationships/image" Target="../media/image849.png"/><Relationship Id="rId248" Type="http://schemas.openxmlformats.org/officeDocument/2006/relationships/customXml" Target="../ink/ink880.xml"/><Relationship Id="rId269" Type="http://schemas.openxmlformats.org/officeDocument/2006/relationships/image" Target="../media/image870.png"/><Relationship Id="rId12" Type="http://schemas.openxmlformats.org/officeDocument/2006/relationships/image" Target="../media/image742.png"/><Relationship Id="rId33" Type="http://schemas.openxmlformats.org/officeDocument/2006/relationships/customXml" Target="../ink/ink772.xml"/><Relationship Id="rId108" Type="http://schemas.openxmlformats.org/officeDocument/2006/relationships/image" Target="../media/image790.png"/><Relationship Id="rId129" Type="http://schemas.openxmlformats.org/officeDocument/2006/relationships/customXml" Target="../ink/ink820.xml"/><Relationship Id="rId280" Type="http://schemas.openxmlformats.org/officeDocument/2006/relationships/customXml" Target="../ink/ink896.xml"/><Relationship Id="rId54" Type="http://schemas.openxmlformats.org/officeDocument/2006/relationships/image" Target="../media/image763.png"/><Relationship Id="rId75" Type="http://schemas.openxmlformats.org/officeDocument/2006/relationships/customXml" Target="../ink/ink793.xml"/><Relationship Id="rId96" Type="http://schemas.openxmlformats.org/officeDocument/2006/relationships/image" Target="../media/image784.png"/><Relationship Id="rId140" Type="http://schemas.openxmlformats.org/officeDocument/2006/relationships/image" Target="../media/image806.png"/><Relationship Id="rId161" Type="http://schemas.openxmlformats.org/officeDocument/2006/relationships/customXml" Target="../ink/ink836.xml"/><Relationship Id="rId182" Type="http://schemas.openxmlformats.org/officeDocument/2006/relationships/image" Target="../media/image827.png"/><Relationship Id="rId217" Type="http://schemas.openxmlformats.org/officeDocument/2006/relationships/image" Target="../media/image844.png"/><Relationship Id="rId6" Type="http://schemas.openxmlformats.org/officeDocument/2006/relationships/image" Target="../media/image739.png"/><Relationship Id="rId238" Type="http://schemas.openxmlformats.org/officeDocument/2006/relationships/customXml" Target="../ink/ink875.xml"/><Relationship Id="rId259" Type="http://schemas.openxmlformats.org/officeDocument/2006/relationships/image" Target="../media/image865.png"/><Relationship Id="rId23" Type="http://schemas.openxmlformats.org/officeDocument/2006/relationships/customXml" Target="../ink/ink767.xml"/><Relationship Id="rId119" Type="http://schemas.openxmlformats.org/officeDocument/2006/relationships/customXml" Target="../ink/ink815.xml"/><Relationship Id="rId270" Type="http://schemas.openxmlformats.org/officeDocument/2006/relationships/customXml" Target="../ink/ink891.xml"/><Relationship Id="rId44" Type="http://schemas.openxmlformats.org/officeDocument/2006/relationships/image" Target="../media/image758.png"/><Relationship Id="rId65" Type="http://schemas.openxmlformats.org/officeDocument/2006/relationships/customXml" Target="../ink/ink788.xml"/><Relationship Id="rId86" Type="http://schemas.openxmlformats.org/officeDocument/2006/relationships/image" Target="../media/image779.png"/><Relationship Id="rId130" Type="http://schemas.openxmlformats.org/officeDocument/2006/relationships/image" Target="../media/image801.png"/><Relationship Id="rId151" Type="http://schemas.openxmlformats.org/officeDocument/2006/relationships/customXml" Target="../ink/ink831.xml"/><Relationship Id="rId172" Type="http://schemas.openxmlformats.org/officeDocument/2006/relationships/image" Target="../media/image822.png"/><Relationship Id="rId193" Type="http://schemas.openxmlformats.org/officeDocument/2006/relationships/image" Target="../media/image832.png"/><Relationship Id="rId207" Type="http://schemas.openxmlformats.org/officeDocument/2006/relationships/image" Target="../media/image839.png"/><Relationship Id="rId228" Type="http://schemas.openxmlformats.org/officeDocument/2006/relationships/customXml" Target="../ink/ink870.xml"/><Relationship Id="rId249" Type="http://schemas.openxmlformats.org/officeDocument/2006/relationships/image" Target="../media/image860.png"/><Relationship Id="rId13" Type="http://schemas.openxmlformats.org/officeDocument/2006/relationships/customXml" Target="../ink/ink762.xml"/><Relationship Id="rId109" Type="http://schemas.openxmlformats.org/officeDocument/2006/relationships/customXml" Target="../ink/ink810.xml"/><Relationship Id="rId260" Type="http://schemas.openxmlformats.org/officeDocument/2006/relationships/customXml" Target="../ink/ink886.xml"/><Relationship Id="rId281" Type="http://schemas.openxmlformats.org/officeDocument/2006/relationships/image" Target="../media/image876.png"/><Relationship Id="rId34" Type="http://schemas.openxmlformats.org/officeDocument/2006/relationships/image" Target="../media/image753.png"/><Relationship Id="rId55" Type="http://schemas.openxmlformats.org/officeDocument/2006/relationships/customXml" Target="../ink/ink783.xml"/><Relationship Id="rId76" Type="http://schemas.openxmlformats.org/officeDocument/2006/relationships/image" Target="../media/image774.png"/><Relationship Id="rId97" Type="http://schemas.openxmlformats.org/officeDocument/2006/relationships/customXml" Target="../ink/ink804.xml"/><Relationship Id="rId120" Type="http://schemas.openxmlformats.org/officeDocument/2006/relationships/image" Target="../media/image796.png"/><Relationship Id="rId141" Type="http://schemas.openxmlformats.org/officeDocument/2006/relationships/customXml" Target="../ink/ink826.xml"/><Relationship Id="rId7" Type="http://schemas.openxmlformats.org/officeDocument/2006/relationships/customXml" Target="../ink/ink759.xml"/><Relationship Id="rId162" Type="http://schemas.openxmlformats.org/officeDocument/2006/relationships/image" Target="../media/image817.png"/><Relationship Id="rId183" Type="http://schemas.openxmlformats.org/officeDocument/2006/relationships/customXml" Target="../ink/ink847.xml"/><Relationship Id="rId218" Type="http://schemas.openxmlformats.org/officeDocument/2006/relationships/customXml" Target="../ink/ink865.xml"/><Relationship Id="rId239" Type="http://schemas.openxmlformats.org/officeDocument/2006/relationships/image" Target="../media/image855.png"/><Relationship Id="rId250" Type="http://schemas.openxmlformats.org/officeDocument/2006/relationships/customXml" Target="../ink/ink881.xml"/><Relationship Id="rId271" Type="http://schemas.openxmlformats.org/officeDocument/2006/relationships/image" Target="../media/image871.png"/><Relationship Id="rId24" Type="http://schemas.openxmlformats.org/officeDocument/2006/relationships/image" Target="../media/image748.png"/><Relationship Id="rId45" Type="http://schemas.openxmlformats.org/officeDocument/2006/relationships/customXml" Target="../ink/ink778.xml"/><Relationship Id="rId66" Type="http://schemas.openxmlformats.org/officeDocument/2006/relationships/image" Target="../media/image769.png"/><Relationship Id="rId87" Type="http://schemas.openxmlformats.org/officeDocument/2006/relationships/customXml" Target="../ink/ink799.xml"/><Relationship Id="rId110" Type="http://schemas.openxmlformats.org/officeDocument/2006/relationships/image" Target="../media/image791.png"/><Relationship Id="rId131" Type="http://schemas.openxmlformats.org/officeDocument/2006/relationships/customXml" Target="../ink/ink821.xml"/><Relationship Id="rId152" Type="http://schemas.openxmlformats.org/officeDocument/2006/relationships/image" Target="../media/image812.png"/><Relationship Id="rId173" Type="http://schemas.openxmlformats.org/officeDocument/2006/relationships/customXml" Target="../ink/ink842.xml"/><Relationship Id="rId194" Type="http://schemas.openxmlformats.org/officeDocument/2006/relationships/customXml" Target="../ink/ink853.xml"/><Relationship Id="rId208" Type="http://schemas.openxmlformats.org/officeDocument/2006/relationships/customXml" Target="../ink/ink860.xml"/><Relationship Id="rId229" Type="http://schemas.openxmlformats.org/officeDocument/2006/relationships/image" Target="../media/image850.png"/><Relationship Id="rId240" Type="http://schemas.openxmlformats.org/officeDocument/2006/relationships/customXml" Target="../ink/ink876.xml"/><Relationship Id="rId261" Type="http://schemas.openxmlformats.org/officeDocument/2006/relationships/image" Target="../media/image866.png"/><Relationship Id="rId14" Type="http://schemas.openxmlformats.org/officeDocument/2006/relationships/image" Target="../media/image743.png"/><Relationship Id="rId35" Type="http://schemas.openxmlformats.org/officeDocument/2006/relationships/customXml" Target="../ink/ink773.xml"/><Relationship Id="rId56" Type="http://schemas.openxmlformats.org/officeDocument/2006/relationships/image" Target="../media/image764.png"/><Relationship Id="rId77" Type="http://schemas.openxmlformats.org/officeDocument/2006/relationships/customXml" Target="../ink/ink794.xml"/><Relationship Id="rId100" Type="http://schemas.openxmlformats.org/officeDocument/2006/relationships/image" Target="../media/image786.png"/><Relationship Id="rId282" Type="http://schemas.openxmlformats.org/officeDocument/2006/relationships/customXml" Target="../ink/ink897.xml"/><Relationship Id="rId8" Type="http://schemas.openxmlformats.org/officeDocument/2006/relationships/image" Target="../media/image740.png"/><Relationship Id="rId98" Type="http://schemas.openxmlformats.org/officeDocument/2006/relationships/image" Target="../media/image785.png"/><Relationship Id="rId121" Type="http://schemas.openxmlformats.org/officeDocument/2006/relationships/customXml" Target="../ink/ink816.xml"/><Relationship Id="rId142" Type="http://schemas.openxmlformats.org/officeDocument/2006/relationships/image" Target="../media/image807.png"/><Relationship Id="rId163" Type="http://schemas.openxmlformats.org/officeDocument/2006/relationships/customXml" Target="../ink/ink837.xml"/><Relationship Id="rId184" Type="http://schemas.openxmlformats.org/officeDocument/2006/relationships/image" Target="../media/image828.png"/><Relationship Id="rId219" Type="http://schemas.openxmlformats.org/officeDocument/2006/relationships/image" Target="../media/image845.png"/><Relationship Id="rId230" Type="http://schemas.openxmlformats.org/officeDocument/2006/relationships/customXml" Target="../ink/ink871.xml"/><Relationship Id="rId251" Type="http://schemas.openxmlformats.org/officeDocument/2006/relationships/image" Target="../media/image861.png"/><Relationship Id="rId25" Type="http://schemas.openxmlformats.org/officeDocument/2006/relationships/customXml" Target="../ink/ink768.xml"/><Relationship Id="rId46" Type="http://schemas.openxmlformats.org/officeDocument/2006/relationships/image" Target="../media/image759.png"/><Relationship Id="rId67" Type="http://schemas.openxmlformats.org/officeDocument/2006/relationships/customXml" Target="../ink/ink789.xml"/><Relationship Id="rId272" Type="http://schemas.openxmlformats.org/officeDocument/2006/relationships/customXml" Target="../ink/ink892.xml"/><Relationship Id="rId88" Type="http://schemas.openxmlformats.org/officeDocument/2006/relationships/image" Target="../media/image780.png"/><Relationship Id="rId111" Type="http://schemas.openxmlformats.org/officeDocument/2006/relationships/customXml" Target="../ink/ink811.xml"/><Relationship Id="rId132" Type="http://schemas.openxmlformats.org/officeDocument/2006/relationships/image" Target="../media/image802.png"/><Relationship Id="rId153" Type="http://schemas.openxmlformats.org/officeDocument/2006/relationships/customXml" Target="../ink/ink832.xml"/><Relationship Id="rId174" Type="http://schemas.openxmlformats.org/officeDocument/2006/relationships/image" Target="../media/image823.png"/><Relationship Id="rId195" Type="http://schemas.openxmlformats.org/officeDocument/2006/relationships/image" Target="../media/image833.png"/><Relationship Id="rId209" Type="http://schemas.openxmlformats.org/officeDocument/2006/relationships/image" Target="../media/image840.png"/><Relationship Id="rId220" Type="http://schemas.openxmlformats.org/officeDocument/2006/relationships/customXml" Target="../ink/ink866.xml"/><Relationship Id="rId241" Type="http://schemas.openxmlformats.org/officeDocument/2006/relationships/image" Target="../media/image856.png"/><Relationship Id="rId15" Type="http://schemas.openxmlformats.org/officeDocument/2006/relationships/customXml" Target="../ink/ink763.xml"/><Relationship Id="rId36" Type="http://schemas.openxmlformats.org/officeDocument/2006/relationships/image" Target="../media/image754.png"/><Relationship Id="rId57" Type="http://schemas.openxmlformats.org/officeDocument/2006/relationships/customXml" Target="../ink/ink784.xml"/><Relationship Id="rId262" Type="http://schemas.openxmlformats.org/officeDocument/2006/relationships/customXml" Target="../ink/ink887.xml"/><Relationship Id="rId283" Type="http://schemas.openxmlformats.org/officeDocument/2006/relationships/image" Target="../media/image877.png"/><Relationship Id="rId78" Type="http://schemas.openxmlformats.org/officeDocument/2006/relationships/image" Target="../media/image775.png"/><Relationship Id="rId99" Type="http://schemas.openxmlformats.org/officeDocument/2006/relationships/customXml" Target="../ink/ink805.xml"/><Relationship Id="rId101" Type="http://schemas.openxmlformats.org/officeDocument/2006/relationships/customXml" Target="../ink/ink806.xml"/><Relationship Id="rId122" Type="http://schemas.openxmlformats.org/officeDocument/2006/relationships/image" Target="../media/image797.png"/><Relationship Id="rId143" Type="http://schemas.openxmlformats.org/officeDocument/2006/relationships/customXml" Target="../ink/ink827.xml"/><Relationship Id="rId164" Type="http://schemas.openxmlformats.org/officeDocument/2006/relationships/image" Target="../media/image818.png"/><Relationship Id="rId185" Type="http://schemas.openxmlformats.org/officeDocument/2006/relationships/customXml" Target="../ink/ink848.xml"/><Relationship Id="rId9" Type="http://schemas.openxmlformats.org/officeDocument/2006/relationships/customXml" Target="../ink/ink760.xml"/><Relationship Id="rId210" Type="http://schemas.openxmlformats.org/officeDocument/2006/relationships/customXml" Target="../ink/ink861.xml"/><Relationship Id="rId26" Type="http://schemas.openxmlformats.org/officeDocument/2006/relationships/image" Target="../media/image749.png"/><Relationship Id="rId231" Type="http://schemas.openxmlformats.org/officeDocument/2006/relationships/image" Target="../media/image851.png"/><Relationship Id="rId252" Type="http://schemas.openxmlformats.org/officeDocument/2006/relationships/customXml" Target="../ink/ink882.xml"/><Relationship Id="rId273" Type="http://schemas.openxmlformats.org/officeDocument/2006/relationships/image" Target="../media/image872.png"/><Relationship Id="rId47" Type="http://schemas.openxmlformats.org/officeDocument/2006/relationships/customXml" Target="../ink/ink779.xml"/><Relationship Id="rId68" Type="http://schemas.openxmlformats.org/officeDocument/2006/relationships/image" Target="../media/image770.png"/><Relationship Id="rId89" Type="http://schemas.openxmlformats.org/officeDocument/2006/relationships/customXml" Target="../ink/ink800.xml"/><Relationship Id="rId112" Type="http://schemas.openxmlformats.org/officeDocument/2006/relationships/image" Target="../media/image792.png"/><Relationship Id="rId133" Type="http://schemas.openxmlformats.org/officeDocument/2006/relationships/customXml" Target="../ink/ink822.xml"/><Relationship Id="rId154" Type="http://schemas.openxmlformats.org/officeDocument/2006/relationships/image" Target="../media/image813.png"/><Relationship Id="rId175" Type="http://schemas.openxmlformats.org/officeDocument/2006/relationships/customXml" Target="../ink/ink843.xml"/><Relationship Id="rId196" Type="http://schemas.openxmlformats.org/officeDocument/2006/relationships/customXml" Target="../ink/ink854.xml"/><Relationship Id="rId200" Type="http://schemas.openxmlformats.org/officeDocument/2006/relationships/customXml" Target="../ink/ink856.xml"/><Relationship Id="rId16" Type="http://schemas.openxmlformats.org/officeDocument/2006/relationships/image" Target="../media/image744.png"/><Relationship Id="rId221" Type="http://schemas.openxmlformats.org/officeDocument/2006/relationships/image" Target="../media/image846.png"/><Relationship Id="rId242" Type="http://schemas.openxmlformats.org/officeDocument/2006/relationships/customXml" Target="../ink/ink877.xml"/><Relationship Id="rId263" Type="http://schemas.openxmlformats.org/officeDocument/2006/relationships/image" Target="../media/image867.png"/><Relationship Id="rId37" Type="http://schemas.openxmlformats.org/officeDocument/2006/relationships/customXml" Target="../ink/ink774.xml"/><Relationship Id="rId58" Type="http://schemas.openxmlformats.org/officeDocument/2006/relationships/image" Target="../media/image765.png"/><Relationship Id="rId79" Type="http://schemas.openxmlformats.org/officeDocument/2006/relationships/customXml" Target="../ink/ink795.xml"/><Relationship Id="rId102" Type="http://schemas.openxmlformats.org/officeDocument/2006/relationships/image" Target="../media/image787.png"/><Relationship Id="rId123" Type="http://schemas.openxmlformats.org/officeDocument/2006/relationships/customXml" Target="../ink/ink817.xml"/><Relationship Id="rId144" Type="http://schemas.openxmlformats.org/officeDocument/2006/relationships/image" Target="../media/image808.png"/><Relationship Id="rId90" Type="http://schemas.openxmlformats.org/officeDocument/2006/relationships/image" Target="../media/image781.png"/><Relationship Id="rId165" Type="http://schemas.openxmlformats.org/officeDocument/2006/relationships/customXml" Target="../ink/ink838.xml"/><Relationship Id="rId186" Type="http://schemas.openxmlformats.org/officeDocument/2006/relationships/image" Target="../media/image829.png"/><Relationship Id="rId211" Type="http://schemas.openxmlformats.org/officeDocument/2006/relationships/image" Target="../media/image841.png"/><Relationship Id="rId232" Type="http://schemas.openxmlformats.org/officeDocument/2006/relationships/customXml" Target="../ink/ink872.xml"/><Relationship Id="rId253" Type="http://schemas.openxmlformats.org/officeDocument/2006/relationships/image" Target="../media/image862.png"/><Relationship Id="rId274" Type="http://schemas.openxmlformats.org/officeDocument/2006/relationships/customXml" Target="../ink/ink893.xml"/><Relationship Id="rId27" Type="http://schemas.openxmlformats.org/officeDocument/2006/relationships/customXml" Target="../ink/ink769.xml"/><Relationship Id="rId48" Type="http://schemas.openxmlformats.org/officeDocument/2006/relationships/image" Target="../media/image760.png"/><Relationship Id="rId69" Type="http://schemas.openxmlformats.org/officeDocument/2006/relationships/customXml" Target="../ink/ink790.xml"/><Relationship Id="rId113" Type="http://schemas.openxmlformats.org/officeDocument/2006/relationships/customXml" Target="../ink/ink812.xml"/><Relationship Id="rId134" Type="http://schemas.openxmlformats.org/officeDocument/2006/relationships/image" Target="../media/image803.png"/><Relationship Id="rId80" Type="http://schemas.openxmlformats.org/officeDocument/2006/relationships/image" Target="../media/image776.png"/><Relationship Id="rId155" Type="http://schemas.openxmlformats.org/officeDocument/2006/relationships/customXml" Target="../ink/ink833.xml"/><Relationship Id="rId176" Type="http://schemas.openxmlformats.org/officeDocument/2006/relationships/image" Target="../media/image824.png"/><Relationship Id="rId197" Type="http://schemas.openxmlformats.org/officeDocument/2006/relationships/image" Target="../media/image834.png"/><Relationship Id="rId201" Type="http://schemas.openxmlformats.org/officeDocument/2006/relationships/image" Target="../media/image836.png"/><Relationship Id="rId222" Type="http://schemas.openxmlformats.org/officeDocument/2006/relationships/customXml" Target="../ink/ink867.xml"/><Relationship Id="rId243" Type="http://schemas.openxmlformats.org/officeDocument/2006/relationships/image" Target="../media/image857.png"/><Relationship Id="rId264" Type="http://schemas.openxmlformats.org/officeDocument/2006/relationships/customXml" Target="../ink/ink888.xml"/><Relationship Id="rId17" Type="http://schemas.openxmlformats.org/officeDocument/2006/relationships/customXml" Target="../ink/ink764.xml"/><Relationship Id="rId38" Type="http://schemas.openxmlformats.org/officeDocument/2006/relationships/image" Target="../media/image755.png"/><Relationship Id="rId59" Type="http://schemas.openxmlformats.org/officeDocument/2006/relationships/customXml" Target="../ink/ink785.xml"/><Relationship Id="rId103" Type="http://schemas.openxmlformats.org/officeDocument/2006/relationships/customXml" Target="../ink/ink807.xml"/><Relationship Id="rId124" Type="http://schemas.openxmlformats.org/officeDocument/2006/relationships/image" Target="../media/image798.png"/><Relationship Id="rId70" Type="http://schemas.openxmlformats.org/officeDocument/2006/relationships/image" Target="../media/image771.png"/><Relationship Id="rId91" Type="http://schemas.openxmlformats.org/officeDocument/2006/relationships/customXml" Target="../ink/ink801.xml"/><Relationship Id="rId145" Type="http://schemas.openxmlformats.org/officeDocument/2006/relationships/customXml" Target="../ink/ink828.xml"/><Relationship Id="rId166" Type="http://schemas.openxmlformats.org/officeDocument/2006/relationships/image" Target="../media/image819.png"/><Relationship Id="rId187" Type="http://schemas.openxmlformats.org/officeDocument/2006/relationships/customXml" Target="../ink/ink849.xml"/><Relationship Id="rId1" Type="http://schemas.openxmlformats.org/officeDocument/2006/relationships/slideLayout" Target="../slideLayouts/slideLayout7.xml"/><Relationship Id="rId212" Type="http://schemas.openxmlformats.org/officeDocument/2006/relationships/customXml" Target="../ink/ink862.xml"/><Relationship Id="rId233" Type="http://schemas.openxmlformats.org/officeDocument/2006/relationships/image" Target="../media/image852.png"/><Relationship Id="rId254" Type="http://schemas.openxmlformats.org/officeDocument/2006/relationships/customXml" Target="../ink/ink883.xml"/><Relationship Id="rId28" Type="http://schemas.openxmlformats.org/officeDocument/2006/relationships/image" Target="../media/image750.png"/><Relationship Id="rId49" Type="http://schemas.openxmlformats.org/officeDocument/2006/relationships/customXml" Target="../ink/ink780.xml"/><Relationship Id="rId114" Type="http://schemas.openxmlformats.org/officeDocument/2006/relationships/image" Target="../media/image793.png"/><Relationship Id="rId275" Type="http://schemas.openxmlformats.org/officeDocument/2006/relationships/image" Target="../media/image873.png"/><Relationship Id="rId60" Type="http://schemas.openxmlformats.org/officeDocument/2006/relationships/image" Target="../media/image766.png"/><Relationship Id="rId81" Type="http://schemas.openxmlformats.org/officeDocument/2006/relationships/customXml" Target="../ink/ink796.xml"/><Relationship Id="rId135" Type="http://schemas.openxmlformats.org/officeDocument/2006/relationships/customXml" Target="../ink/ink823.xml"/><Relationship Id="rId156" Type="http://schemas.openxmlformats.org/officeDocument/2006/relationships/image" Target="../media/image814.png"/><Relationship Id="rId177" Type="http://schemas.openxmlformats.org/officeDocument/2006/relationships/customXml" Target="../ink/ink844.xml"/><Relationship Id="rId198" Type="http://schemas.openxmlformats.org/officeDocument/2006/relationships/customXml" Target="../ink/ink855.xml"/><Relationship Id="rId202" Type="http://schemas.openxmlformats.org/officeDocument/2006/relationships/customXml" Target="../ink/ink857.xml"/><Relationship Id="rId223" Type="http://schemas.openxmlformats.org/officeDocument/2006/relationships/image" Target="../media/image847.png"/><Relationship Id="rId244" Type="http://schemas.openxmlformats.org/officeDocument/2006/relationships/customXml" Target="../ink/ink878.xml"/><Relationship Id="rId18" Type="http://schemas.openxmlformats.org/officeDocument/2006/relationships/image" Target="../media/image745.png"/><Relationship Id="rId39" Type="http://schemas.openxmlformats.org/officeDocument/2006/relationships/customXml" Target="../ink/ink775.xml"/><Relationship Id="rId265" Type="http://schemas.openxmlformats.org/officeDocument/2006/relationships/image" Target="../media/image868.png"/><Relationship Id="rId50" Type="http://schemas.openxmlformats.org/officeDocument/2006/relationships/image" Target="../media/image761.png"/><Relationship Id="rId104" Type="http://schemas.openxmlformats.org/officeDocument/2006/relationships/image" Target="../media/image788.png"/><Relationship Id="rId125" Type="http://schemas.openxmlformats.org/officeDocument/2006/relationships/customXml" Target="../ink/ink818.xml"/><Relationship Id="rId146" Type="http://schemas.openxmlformats.org/officeDocument/2006/relationships/image" Target="../media/image809.png"/><Relationship Id="rId167" Type="http://schemas.openxmlformats.org/officeDocument/2006/relationships/customXml" Target="../ink/ink839.xml"/><Relationship Id="rId188" Type="http://schemas.openxmlformats.org/officeDocument/2006/relationships/image" Target="../media/image830.png"/><Relationship Id="rId71" Type="http://schemas.openxmlformats.org/officeDocument/2006/relationships/customXml" Target="../ink/ink791.xml"/><Relationship Id="rId92" Type="http://schemas.openxmlformats.org/officeDocument/2006/relationships/image" Target="../media/image782.png"/><Relationship Id="rId213" Type="http://schemas.openxmlformats.org/officeDocument/2006/relationships/image" Target="../media/image842.png"/><Relationship Id="rId234" Type="http://schemas.openxmlformats.org/officeDocument/2006/relationships/customXml" Target="../ink/ink873.xml"/><Relationship Id="rId2" Type="http://schemas.openxmlformats.org/officeDocument/2006/relationships/image" Target="../media/image737.png"/><Relationship Id="rId29" Type="http://schemas.openxmlformats.org/officeDocument/2006/relationships/customXml" Target="../ink/ink770.xml"/><Relationship Id="rId255" Type="http://schemas.openxmlformats.org/officeDocument/2006/relationships/image" Target="../media/image863.png"/><Relationship Id="rId276" Type="http://schemas.openxmlformats.org/officeDocument/2006/relationships/customXml" Target="../ink/ink894.xml"/><Relationship Id="rId40" Type="http://schemas.openxmlformats.org/officeDocument/2006/relationships/image" Target="../media/image756.png"/><Relationship Id="rId115" Type="http://schemas.openxmlformats.org/officeDocument/2006/relationships/customXml" Target="../ink/ink813.xml"/><Relationship Id="rId136" Type="http://schemas.openxmlformats.org/officeDocument/2006/relationships/image" Target="../media/image804.png"/><Relationship Id="rId157" Type="http://schemas.openxmlformats.org/officeDocument/2006/relationships/customXml" Target="../ink/ink834.xml"/><Relationship Id="rId178" Type="http://schemas.openxmlformats.org/officeDocument/2006/relationships/image" Target="../media/image825.png"/><Relationship Id="rId61" Type="http://schemas.openxmlformats.org/officeDocument/2006/relationships/customXml" Target="../ink/ink786.xml"/><Relationship Id="rId82" Type="http://schemas.openxmlformats.org/officeDocument/2006/relationships/image" Target="../media/image777.png"/><Relationship Id="rId199" Type="http://schemas.openxmlformats.org/officeDocument/2006/relationships/image" Target="../media/image835.png"/><Relationship Id="rId203" Type="http://schemas.openxmlformats.org/officeDocument/2006/relationships/image" Target="../media/image837.png"/><Relationship Id="rId19" Type="http://schemas.openxmlformats.org/officeDocument/2006/relationships/customXml" Target="../ink/ink765.xml"/><Relationship Id="rId224" Type="http://schemas.openxmlformats.org/officeDocument/2006/relationships/customXml" Target="../ink/ink868.xml"/><Relationship Id="rId245" Type="http://schemas.openxmlformats.org/officeDocument/2006/relationships/image" Target="../media/image858.png"/><Relationship Id="rId266" Type="http://schemas.openxmlformats.org/officeDocument/2006/relationships/customXml" Target="../ink/ink889.xml"/><Relationship Id="rId30" Type="http://schemas.openxmlformats.org/officeDocument/2006/relationships/image" Target="../media/image751.png"/><Relationship Id="rId105" Type="http://schemas.openxmlformats.org/officeDocument/2006/relationships/customXml" Target="../ink/ink808.xml"/><Relationship Id="rId126" Type="http://schemas.openxmlformats.org/officeDocument/2006/relationships/image" Target="../media/image799.png"/><Relationship Id="rId147" Type="http://schemas.openxmlformats.org/officeDocument/2006/relationships/customXml" Target="../ink/ink829.xml"/><Relationship Id="rId168" Type="http://schemas.openxmlformats.org/officeDocument/2006/relationships/image" Target="../media/image820.png"/><Relationship Id="rId51" Type="http://schemas.openxmlformats.org/officeDocument/2006/relationships/customXml" Target="../ink/ink781.xml"/><Relationship Id="rId72" Type="http://schemas.openxmlformats.org/officeDocument/2006/relationships/image" Target="../media/image772.png"/><Relationship Id="rId93" Type="http://schemas.openxmlformats.org/officeDocument/2006/relationships/customXml" Target="../ink/ink802.xml"/><Relationship Id="rId189" Type="http://schemas.openxmlformats.org/officeDocument/2006/relationships/customXml" Target="../ink/ink850.xml"/><Relationship Id="rId3" Type="http://schemas.openxmlformats.org/officeDocument/2006/relationships/customXml" Target="../ink/ink757.xml"/><Relationship Id="rId214" Type="http://schemas.openxmlformats.org/officeDocument/2006/relationships/customXml" Target="../ink/ink863.xml"/><Relationship Id="rId235" Type="http://schemas.openxmlformats.org/officeDocument/2006/relationships/image" Target="../media/image853.png"/><Relationship Id="rId256" Type="http://schemas.openxmlformats.org/officeDocument/2006/relationships/customXml" Target="../ink/ink884.xml"/><Relationship Id="rId277" Type="http://schemas.openxmlformats.org/officeDocument/2006/relationships/image" Target="../media/image874.png"/><Relationship Id="rId116" Type="http://schemas.openxmlformats.org/officeDocument/2006/relationships/image" Target="../media/image794.png"/><Relationship Id="rId137" Type="http://schemas.openxmlformats.org/officeDocument/2006/relationships/customXml" Target="../ink/ink824.xml"/><Relationship Id="rId158" Type="http://schemas.openxmlformats.org/officeDocument/2006/relationships/image" Target="../media/image815.png"/><Relationship Id="rId20" Type="http://schemas.openxmlformats.org/officeDocument/2006/relationships/image" Target="../media/image746.png"/><Relationship Id="rId41" Type="http://schemas.openxmlformats.org/officeDocument/2006/relationships/customXml" Target="../ink/ink776.xml"/><Relationship Id="rId62" Type="http://schemas.openxmlformats.org/officeDocument/2006/relationships/image" Target="../media/image767.png"/><Relationship Id="rId83" Type="http://schemas.openxmlformats.org/officeDocument/2006/relationships/customXml" Target="../ink/ink797.xml"/><Relationship Id="rId179" Type="http://schemas.openxmlformats.org/officeDocument/2006/relationships/customXml" Target="../ink/ink845.xml"/><Relationship Id="rId190" Type="http://schemas.openxmlformats.org/officeDocument/2006/relationships/customXml" Target="../ink/ink851.xml"/><Relationship Id="rId204" Type="http://schemas.openxmlformats.org/officeDocument/2006/relationships/customXml" Target="../ink/ink858.xml"/><Relationship Id="rId225" Type="http://schemas.openxmlformats.org/officeDocument/2006/relationships/image" Target="../media/image848.png"/><Relationship Id="rId246" Type="http://schemas.openxmlformats.org/officeDocument/2006/relationships/customXml" Target="../ink/ink879.xml"/><Relationship Id="rId267" Type="http://schemas.openxmlformats.org/officeDocument/2006/relationships/image" Target="../media/image869.png"/><Relationship Id="rId106" Type="http://schemas.openxmlformats.org/officeDocument/2006/relationships/image" Target="../media/image789.png"/><Relationship Id="rId127" Type="http://schemas.openxmlformats.org/officeDocument/2006/relationships/customXml" Target="../ink/ink819.xml"/><Relationship Id="rId10" Type="http://schemas.openxmlformats.org/officeDocument/2006/relationships/image" Target="../media/image741.png"/><Relationship Id="rId31" Type="http://schemas.openxmlformats.org/officeDocument/2006/relationships/customXml" Target="../ink/ink771.xml"/><Relationship Id="rId52" Type="http://schemas.openxmlformats.org/officeDocument/2006/relationships/image" Target="../media/image762.png"/><Relationship Id="rId73" Type="http://schemas.openxmlformats.org/officeDocument/2006/relationships/customXml" Target="../ink/ink792.xml"/><Relationship Id="rId94" Type="http://schemas.openxmlformats.org/officeDocument/2006/relationships/image" Target="../media/image783.png"/><Relationship Id="rId148" Type="http://schemas.openxmlformats.org/officeDocument/2006/relationships/image" Target="../media/image810.png"/><Relationship Id="rId169" Type="http://schemas.openxmlformats.org/officeDocument/2006/relationships/customXml" Target="../ink/ink840.xml"/><Relationship Id="rId4" Type="http://schemas.openxmlformats.org/officeDocument/2006/relationships/image" Target="../media/image738.png"/><Relationship Id="rId180" Type="http://schemas.openxmlformats.org/officeDocument/2006/relationships/image" Target="../media/image826.png"/><Relationship Id="rId215" Type="http://schemas.openxmlformats.org/officeDocument/2006/relationships/image" Target="../media/image843.png"/><Relationship Id="rId236" Type="http://schemas.openxmlformats.org/officeDocument/2006/relationships/customXml" Target="../ink/ink874.xml"/><Relationship Id="rId257" Type="http://schemas.openxmlformats.org/officeDocument/2006/relationships/image" Target="../media/image864.png"/><Relationship Id="rId278" Type="http://schemas.openxmlformats.org/officeDocument/2006/relationships/customXml" Target="../ink/ink895.xml"/><Relationship Id="rId42" Type="http://schemas.openxmlformats.org/officeDocument/2006/relationships/image" Target="../media/image757.png"/><Relationship Id="rId84" Type="http://schemas.openxmlformats.org/officeDocument/2006/relationships/image" Target="../media/image778.png"/><Relationship Id="rId138" Type="http://schemas.openxmlformats.org/officeDocument/2006/relationships/image" Target="../media/image805.png"/><Relationship Id="rId191" Type="http://schemas.openxmlformats.org/officeDocument/2006/relationships/image" Target="../media/image831.png"/><Relationship Id="rId205" Type="http://schemas.openxmlformats.org/officeDocument/2006/relationships/image" Target="../media/image838.png"/><Relationship Id="rId247" Type="http://schemas.openxmlformats.org/officeDocument/2006/relationships/image" Target="../media/image859.png"/><Relationship Id="rId107" Type="http://schemas.openxmlformats.org/officeDocument/2006/relationships/customXml" Target="../ink/ink809.xml"/><Relationship Id="rId11" Type="http://schemas.openxmlformats.org/officeDocument/2006/relationships/customXml" Target="../ink/ink761.xml"/><Relationship Id="rId53" Type="http://schemas.openxmlformats.org/officeDocument/2006/relationships/customXml" Target="../ink/ink782.xml"/><Relationship Id="rId149" Type="http://schemas.openxmlformats.org/officeDocument/2006/relationships/customXml" Target="../ink/ink830.xml"/><Relationship Id="rId95" Type="http://schemas.openxmlformats.org/officeDocument/2006/relationships/customXml" Target="../ink/ink803.xml"/><Relationship Id="rId160" Type="http://schemas.openxmlformats.org/officeDocument/2006/relationships/image" Target="../media/image816.png"/><Relationship Id="rId216" Type="http://schemas.openxmlformats.org/officeDocument/2006/relationships/customXml" Target="../ink/ink864.xml"/><Relationship Id="rId258" Type="http://schemas.openxmlformats.org/officeDocument/2006/relationships/customXml" Target="../ink/ink88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yanwhite1/DES-Time-Dilation" TargetMode="External"/><Relationship Id="rId7" Type="http://schemas.openxmlformats.org/officeDocument/2006/relationships/image" Target="../media/image880.png"/><Relationship Id="rId2" Type="http://schemas.openxmlformats.org/officeDocument/2006/relationships/image" Target="../media/image878.png"/><Relationship Id="rId1" Type="http://schemas.openxmlformats.org/officeDocument/2006/relationships/slideLayout" Target="../slideLayouts/slideLayout7.xml"/><Relationship Id="rId6" Type="http://schemas.openxmlformats.org/officeDocument/2006/relationships/customXml" Target="../ink/ink899.xml"/><Relationship Id="rId5" Type="http://schemas.openxmlformats.org/officeDocument/2006/relationships/image" Target="../media/image879.png"/><Relationship Id="rId4" Type="http://schemas.openxmlformats.org/officeDocument/2006/relationships/customXml" Target="../ink/ink898.xml"/></Relationships>
</file>

<file path=ppt/slides/_rels/slide12.xml.rels><?xml version="1.0" encoding="UTF-8" standalone="yes"?>
<Relationships xmlns="http://schemas.openxmlformats.org/package/2006/relationships"><Relationship Id="rId8" Type="http://schemas.openxmlformats.org/officeDocument/2006/relationships/image" Target="../media/image884.png"/><Relationship Id="rId13" Type="http://schemas.openxmlformats.org/officeDocument/2006/relationships/customXml" Target="../ink/ink905.xml"/><Relationship Id="rId18" Type="http://schemas.openxmlformats.org/officeDocument/2006/relationships/image" Target="../media/image889.png"/><Relationship Id="rId26" Type="http://schemas.openxmlformats.org/officeDocument/2006/relationships/image" Target="../media/image893.png"/><Relationship Id="rId3" Type="http://schemas.openxmlformats.org/officeDocument/2006/relationships/customXml" Target="../ink/ink900.xml"/><Relationship Id="rId21" Type="http://schemas.openxmlformats.org/officeDocument/2006/relationships/customXml" Target="../ink/ink909.xml"/><Relationship Id="rId7" Type="http://schemas.openxmlformats.org/officeDocument/2006/relationships/customXml" Target="../ink/ink902.xml"/><Relationship Id="rId12" Type="http://schemas.openxmlformats.org/officeDocument/2006/relationships/image" Target="../media/image886.png"/><Relationship Id="rId17" Type="http://schemas.openxmlformats.org/officeDocument/2006/relationships/customXml" Target="../ink/ink907.xml"/><Relationship Id="rId25" Type="http://schemas.openxmlformats.org/officeDocument/2006/relationships/customXml" Target="../ink/ink911.xml"/><Relationship Id="rId2" Type="http://schemas.openxmlformats.org/officeDocument/2006/relationships/image" Target="../media/image881.png"/><Relationship Id="rId16" Type="http://schemas.openxmlformats.org/officeDocument/2006/relationships/image" Target="../media/image888.png"/><Relationship Id="rId20" Type="http://schemas.openxmlformats.org/officeDocument/2006/relationships/image" Target="../media/image890.png"/><Relationship Id="rId1" Type="http://schemas.openxmlformats.org/officeDocument/2006/relationships/slideLayout" Target="../slideLayouts/slideLayout7.xml"/><Relationship Id="rId6" Type="http://schemas.openxmlformats.org/officeDocument/2006/relationships/image" Target="../media/image883.png"/><Relationship Id="rId11" Type="http://schemas.openxmlformats.org/officeDocument/2006/relationships/customXml" Target="../ink/ink904.xml"/><Relationship Id="rId24" Type="http://schemas.openxmlformats.org/officeDocument/2006/relationships/image" Target="../media/image892.png"/><Relationship Id="rId5" Type="http://schemas.openxmlformats.org/officeDocument/2006/relationships/customXml" Target="../ink/ink901.xml"/><Relationship Id="rId15" Type="http://schemas.openxmlformats.org/officeDocument/2006/relationships/customXml" Target="../ink/ink906.xml"/><Relationship Id="rId23" Type="http://schemas.openxmlformats.org/officeDocument/2006/relationships/customXml" Target="../ink/ink910.xml"/><Relationship Id="rId28" Type="http://schemas.openxmlformats.org/officeDocument/2006/relationships/image" Target="../media/image894.png"/><Relationship Id="rId10" Type="http://schemas.openxmlformats.org/officeDocument/2006/relationships/image" Target="../media/image885.png"/><Relationship Id="rId19" Type="http://schemas.openxmlformats.org/officeDocument/2006/relationships/customXml" Target="../ink/ink908.xml"/><Relationship Id="rId4" Type="http://schemas.openxmlformats.org/officeDocument/2006/relationships/image" Target="../media/image882.png"/><Relationship Id="rId9" Type="http://schemas.openxmlformats.org/officeDocument/2006/relationships/customXml" Target="../ink/ink903.xml"/><Relationship Id="rId14" Type="http://schemas.openxmlformats.org/officeDocument/2006/relationships/image" Target="../media/image887.png"/><Relationship Id="rId22" Type="http://schemas.openxmlformats.org/officeDocument/2006/relationships/image" Target="../media/image891.png"/><Relationship Id="rId27" Type="http://schemas.openxmlformats.org/officeDocument/2006/relationships/customXml" Target="../ink/ink912.xml"/></Relationships>
</file>

<file path=ppt/slides/_rels/slide13.xml.rels><?xml version="1.0" encoding="UTF-8" standalone="yes"?>
<Relationships xmlns="http://schemas.openxmlformats.org/package/2006/relationships"><Relationship Id="rId117" Type="http://schemas.openxmlformats.org/officeDocument/2006/relationships/customXml" Target="../ink/ink970.xml"/><Relationship Id="rId21" Type="http://schemas.openxmlformats.org/officeDocument/2006/relationships/customXml" Target="../ink/ink922.xml"/><Relationship Id="rId42" Type="http://schemas.openxmlformats.org/officeDocument/2006/relationships/image" Target="../media/image915.png"/><Relationship Id="rId63" Type="http://schemas.openxmlformats.org/officeDocument/2006/relationships/customXml" Target="../ink/ink943.xml"/><Relationship Id="rId84" Type="http://schemas.openxmlformats.org/officeDocument/2006/relationships/image" Target="../media/image936.png"/><Relationship Id="rId138" Type="http://schemas.openxmlformats.org/officeDocument/2006/relationships/image" Target="../media/image963.png"/><Relationship Id="rId16" Type="http://schemas.openxmlformats.org/officeDocument/2006/relationships/image" Target="../media/image902.png"/><Relationship Id="rId107" Type="http://schemas.openxmlformats.org/officeDocument/2006/relationships/customXml" Target="../ink/ink965.xml"/><Relationship Id="rId11" Type="http://schemas.openxmlformats.org/officeDocument/2006/relationships/customXml" Target="../ink/ink917.xml"/><Relationship Id="rId32" Type="http://schemas.openxmlformats.org/officeDocument/2006/relationships/image" Target="../media/image910.png"/><Relationship Id="rId37" Type="http://schemas.openxmlformats.org/officeDocument/2006/relationships/customXml" Target="../ink/ink930.xml"/><Relationship Id="rId53" Type="http://schemas.openxmlformats.org/officeDocument/2006/relationships/customXml" Target="../ink/ink938.xml"/><Relationship Id="rId58" Type="http://schemas.openxmlformats.org/officeDocument/2006/relationships/image" Target="../media/image923.png"/><Relationship Id="rId74" Type="http://schemas.openxmlformats.org/officeDocument/2006/relationships/image" Target="../media/image931.png"/><Relationship Id="rId79" Type="http://schemas.openxmlformats.org/officeDocument/2006/relationships/customXml" Target="../ink/ink951.xml"/><Relationship Id="rId102" Type="http://schemas.openxmlformats.org/officeDocument/2006/relationships/image" Target="../media/image945.png"/><Relationship Id="rId123" Type="http://schemas.openxmlformats.org/officeDocument/2006/relationships/customXml" Target="../ink/ink973.xml"/><Relationship Id="rId128" Type="http://schemas.openxmlformats.org/officeDocument/2006/relationships/image" Target="../media/image958.png"/><Relationship Id="rId5" Type="http://schemas.openxmlformats.org/officeDocument/2006/relationships/customXml" Target="../ink/ink914.xml"/><Relationship Id="rId90" Type="http://schemas.openxmlformats.org/officeDocument/2006/relationships/image" Target="../media/image939.png"/><Relationship Id="rId95" Type="http://schemas.openxmlformats.org/officeDocument/2006/relationships/customXml" Target="../ink/ink959.xml"/><Relationship Id="rId22" Type="http://schemas.openxmlformats.org/officeDocument/2006/relationships/image" Target="../media/image905.png"/><Relationship Id="rId27" Type="http://schemas.openxmlformats.org/officeDocument/2006/relationships/customXml" Target="../ink/ink925.xml"/><Relationship Id="rId43" Type="http://schemas.openxmlformats.org/officeDocument/2006/relationships/customXml" Target="../ink/ink933.xml"/><Relationship Id="rId48" Type="http://schemas.openxmlformats.org/officeDocument/2006/relationships/image" Target="../media/image918.png"/><Relationship Id="rId64" Type="http://schemas.openxmlformats.org/officeDocument/2006/relationships/image" Target="../media/image926.png"/><Relationship Id="rId69" Type="http://schemas.openxmlformats.org/officeDocument/2006/relationships/customXml" Target="../ink/ink946.xml"/><Relationship Id="rId113" Type="http://schemas.openxmlformats.org/officeDocument/2006/relationships/customXml" Target="../ink/ink968.xml"/><Relationship Id="rId118" Type="http://schemas.openxmlformats.org/officeDocument/2006/relationships/image" Target="../media/image953.png"/><Relationship Id="rId134" Type="http://schemas.openxmlformats.org/officeDocument/2006/relationships/image" Target="../media/image961.png"/><Relationship Id="rId139" Type="http://schemas.openxmlformats.org/officeDocument/2006/relationships/customXml" Target="../ink/ink981.xml"/><Relationship Id="rId80" Type="http://schemas.openxmlformats.org/officeDocument/2006/relationships/image" Target="../media/image934.png"/><Relationship Id="rId85" Type="http://schemas.openxmlformats.org/officeDocument/2006/relationships/customXml" Target="../ink/ink954.xml"/><Relationship Id="rId12" Type="http://schemas.openxmlformats.org/officeDocument/2006/relationships/image" Target="../media/image900.png"/><Relationship Id="rId17" Type="http://schemas.openxmlformats.org/officeDocument/2006/relationships/customXml" Target="../ink/ink920.xml"/><Relationship Id="rId33" Type="http://schemas.openxmlformats.org/officeDocument/2006/relationships/customXml" Target="../ink/ink928.xml"/><Relationship Id="rId38" Type="http://schemas.openxmlformats.org/officeDocument/2006/relationships/image" Target="../media/image913.png"/><Relationship Id="rId59" Type="http://schemas.openxmlformats.org/officeDocument/2006/relationships/customXml" Target="../ink/ink941.xml"/><Relationship Id="rId103" Type="http://schemas.openxmlformats.org/officeDocument/2006/relationships/customXml" Target="../ink/ink963.xml"/><Relationship Id="rId108" Type="http://schemas.openxmlformats.org/officeDocument/2006/relationships/image" Target="../media/image948.png"/><Relationship Id="rId124" Type="http://schemas.openxmlformats.org/officeDocument/2006/relationships/image" Target="../media/image956.png"/><Relationship Id="rId129" Type="http://schemas.openxmlformats.org/officeDocument/2006/relationships/customXml" Target="../ink/ink976.xml"/><Relationship Id="rId54" Type="http://schemas.openxmlformats.org/officeDocument/2006/relationships/image" Target="../media/image921.png"/><Relationship Id="rId70" Type="http://schemas.openxmlformats.org/officeDocument/2006/relationships/image" Target="../media/image929.png"/><Relationship Id="rId75" Type="http://schemas.openxmlformats.org/officeDocument/2006/relationships/customXml" Target="../ink/ink949.xml"/><Relationship Id="rId91" Type="http://schemas.openxmlformats.org/officeDocument/2006/relationships/customXml" Target="../ink/ink957.xml"/><Relationship Id="rId96" Type="http://schemas.openxmlformats.org/officeDocument/2006/relationships/image" Target="../media/image942.png"/><Relationship Id="rId140" Type="http://schemas.openxmlformats.org/officeDocument/2006/relationships/image" Target="../media/image964.png"/><Relationship Id="rId1" Type="http://schemas.openxmlformats.org/officeDocument/2006/relationships/slideLayout" Target="../slideLayouts/slideLayout7.xml"/><Relationship Id="rId6" Type="http://schemas.openxmlformats.org/officeDocument/2006/relationships/image" Target="../media/image897.png"/><Relationship Id="rId23" Type="http://schemas.openxmlformats.org/officeDocument/2006/relationships/customXml" Target="../ink/ink923.xml"/><Relationship Id="rId28" Type="http://schemas.openxmlformats.org/officeDocument/2006/relationships/image" Target="../media/image908.png"/><Relationship Id="rId49" Type="http://schemas.openxmlformats.org/officeDocument/2006/relationships/customXml" Target="../ink/ink936.xml"/><Relationship Id="rId114" Type="http://schemas.openxmlformats.org/officeDocument/2006/relationships/image" Target="../media/image951.png"/><Relationship Id="rId119" Type="http://schemas.openxmlformats.org/officeDocument/2006/relationships/customXml" Target="../ink/ink971.xml"/><Relationship Id="rId44" Type="http://schemas.openxmlformats.org/officeDocument/2006/relationships/image" Target="../media/image916.png"/><Relationship Id="rId60" Type="http://schemas.openxmlformats.org/officeDocument/2006/relationships/image" Target="../media/image924.png"/><Relationship Id="rId65" Type="http://schemas.openxmlformats.org/officeDocument/2006/relationships/customXml" Target="../ink/ink944.xml"/><Relationship Id="rId81" Type="http://schemas.openxmlformats.org/officeDocument/2006/relationships/customXml" Target="../ink/ink952.xml"/><Relationship Id="rId86" Type="http://schemas.openxmlformats.org/officeDocument/2006/relationships/image" Target="../media/image937.png"/><Relationship Id="rId130" Type="http://schemas.openxmlformats.org/officeDocument/2006/relationships/image" Target="../media/image959.png"/><Relationship Id="rId135" Type="http://schemas.openxmlformats.org/officeDocument/2006/relationships/customXml" Target="../ink/ink979.xml"/><Relationship Id="rId13" Type="http://schemas.openxmlformats.org/officeDocument/2006/relationships/customXml" Target="../ink/ink918.xml"/><Relationship Id="rId18" Type="http://schemas.openxmlformats.org/officeDocument/2006/relationships/image" Target="../media/image903.png"/><Relationship Id="rId39" Type="http://schemas.openxmlformats.org/officeDocument/2006/relationships/customXml" Target="../ink/ink931.xml"/><Relationship Id="rId109" Type="http://schemas.openxmlformats.org/officeDocument/2006/relationships/customXml" Target="../ink/ink966.xml"/><Relationship Id="rId34" Type="http://schemas.openxmlformats.org/officeDocument/2006/relationships/image" Target="../media/image911.png"/><Relationship Id="rId50" Type="http://schemas.openxmlformats.org/officeDocument/2006/relationships/image" Target="../media/image919.png"/><Relationship Id="rId55" Type="http://schemas.openxmlformats.org/officeDocument/2006/relationships/customXml" Target="../ink/ink939.xml"/><Relationship Id="rId76" Type="http://schemas.openxmlformats.org/officeDocument/2006/relationships/image" Target="../media/image932.png"/><Relationship Id="rId97" Type="http://schemas.openxmlformats.org/officeDocument/2006/relationships/customXml" Target="../ink/ink960.xml"/><Relationship Id="rId104" Type="http://schemas.openxmlformats.org/officeDocument/2006/relationships/image" Target="../media/image946.png"/><Relationship Id="rId120" Type="http://schemas.openxmlformats.org/officeDocument/2006/relationships/image" Target="../media/image954.png"/><Relationship Id="rId125" Type="http://schemas.openxmlformats.org/officeDocument/2006/relationships/customXml" Target="../ink/ink974.xml"/><Relationship Id="rId7" Type="http://schemas.openxmlformats.org/officeDocument/2006/relationships/customXml" Target="../ink/ink915.xml"/><Relationship Id="rId71" Type="http://schemas.openxmlformats.org/officeDocument/2006/relationships/customXml" Target="../ink/ink947.xml"/><Relationship Id="rId92" Type="http://schemas.openxmlformats.org/officeDocument/2006/relationships/image" Target="../media/image940.png"/><Relationship Id="rId2" Type="http://schemas.openxmlformats.org/officeDocument/2006/relationships/image" Target="../media/image895.png"/><Relationship Id="rId29" Type="http://schemas.openxmlformats.org/officeDocument/2006/relationships/customXml" Target="../ink/ink926.xml"/><Relationship Id="rId24" Type="http://schemas.openxmlformats.org/officeDocument/2006/relationships/image" Target="../media/image906.png"/><Relationship Id="rId40" Type="http://schemas.openxmlformats.org/officeDocument/2006/relationships/image" Target="../media/image914.png"/><Relationship Id="rId45" Type="http://schemas.openxmlformats.org/officeDocument/2006/relationships/customXml" Target="../ink/ink934.xml"/><Relationship Id="rId66" Type="http://schemas.openxmlformats.org/officeDocument/2006/relationships/image" Target="../media/image927.png"/><Relationship Id="rId87" Type="http://schemas.openxmlformats.org/officeDocument/2006/relationships/customXml" Target="../ink/ink955.xml"/><Relationship Id="rId110" Type="http://schemas.openxmlformats.org/officeDocument/2006/relationships/image" Target="../media/image949.png"/><Relationship Id="rId115" Type="http://schemas.openxmlformats.org/officeDocument/2006/relationships/customXml" Target="../ink/ink969.xml"/><Relationship Id="rId131" Type="http://schemas.openxmlformats.org/officeDocument/2006/relationships/customXml" Target="../ink/ink977.xml"/><Relationship Id="rId136" Type="http://schemas.openxmlformats.org/officeDocument/2006/relationships/image" Target="../media/image962.png"/><Relationship Id="rId61" Type="http://schemas.openxmlformats.org/officeDocument/2006/relationships/customXml" Target="../ink/ink942.xml"/><Relationship Id="rId82" Type="http://schemas.openxmlformats.org/officeDocument/2006/relationships/image" Target="../media/image935.png"/><Relationship Id="rId19" Type="http://schemas.openxmlformats.org/officeDocument/2006/relationships/customXml" Target="../ink/ink921.xml"/><Relationship Id="rId14" Type="http://schemas.openxmlformats.org/officeDocument/2006/relationships/image" Target="../media/image901.png"/><Relationship Id="rId30" Type="http://schemas.openxmlformats.org/officeDocument/2006/relationships/image" Target="../media/image909.png"/><Relationship Id="rId35" Type="http://schemas.openxmlformats.org/officeDocument/2006/relationships/customXml" Target="../ink/ink929.xml"/><Relationship Id="rId56" Type="http://schemas.openxmlformats.org/officeDocument/2006/relationships/image" Target="../media/image922.png"/><Relationship Id="rId77" Type="http://schemas.openxmlformats.org/officeDocument/2006/relationships/customXml" Target="../ink/ink950.xml"/><Relationship Id="rId100" Type="http://schemas.openxmlformats.org/officeDocument/2006/relationships/image" Target="../media/image944.png"/><Relationship Id="rId105" Type="http://schemas.openxmlformats.org/officeDocument/2006/relationships/customXml" Target="../ink/ink964.xml"/><Relationship Id="rId126" Type="http://schemas.openxmlformats.org/officeDocument/2006/relationships/image" Target="../media/image957.png"/><Relationship Id="rId8" Type="http://schemas.openxmlformats.org/officeDocument/2006/relationships/image" Target="../media/image898.png"/><Relationship Id="rId51" Type="http://schemas.openxmlformats.org/officeDocument/2006/relationships/customXml" Target="../ink/ink937.xml"/><Relationship Id="rId72" Type="http://schemas.openxmlformats.org/officeDocument/2006/relationships/image" Target="../media/image930.png"/><Relationship Id="rId93" Type="http://schemas.openxmlformats.org/officeDocument/2006/relationships/customXml" Target="../ink/ink958.xml"/><Relationship Id="rId98" Type="http://schemas.openxmlformats.org/officeDocument/2006/relationships/image" Target="../media/image943.png"/><Relationship Id="rId121" Type="http://schemas.openxmlformats.org/officeDocument/2006/relationships/customXml" Target="../ink/ink972.xml"/><Relationship Id="rId3" Type="http://schemas.openxmlformats.org/officeDocument/2006/relationships/customXml" Target="../ink/ink913.xml"/><Relationship Id="rId25" Type="http://schemas.openxmlformats.org/officeDocument/2006/relationships/customXml" Target="../ink/ink924.xml"/><Relationship Id="rId46" Type="http://schemas.openxmlformats.org/officeDocument/2006/relationships/image" Target="../media/image917.png"/><Relationship Id="rId67" Type="http://schemas.openxmlformats.org/officeDocument/2006/relationships/customXml" Target="../ink/ink945.xml"/><Relationship Id="rId116" Type="http://schemas.openxmlformats.org/officeDocument/2006/relationships/image" Target="../media/image952.png"/><Relationship Id="rId137" Type="http://schemas.openxmlformats.org/officeDocument/2006/relationships/customXml" Target="../ink/ink980.xml"/><Relationship Id="rId20" Type="http://schemas.openxmlformats.org/officeDocument/2006/relationships/image" Target="../media/image904.png"/><Relationship Id="rId41" Type="http://schemas.openxmlformats.org/officeDocument/2006/relationships/customXml" Target="../ink/ink932.xml"/><Relationship Id="rId62" Type="http://schemas.openxmlformats.org/officeDocument/2006/relationships/image" Target="../media/image925.png"/><Relationship Id="rId83" Type="http://schemas.openxmlformats.org/officeDocument/2006/relationships/customXml" Target="../ink/ink953.xml"/><Relationship Id="rId88" Type="http://schemas.openxmlformats.org/officeDocument/2006/relationships/image" Target="../media/image938.png"/><Relationship Id="rId111" Type="http://schemas.openxmlformats.org/officeDocument/2006/relationships/customXml" Target="../ink/ink967.xml"/><Relationship Id="rId132" Type="http://schemas.openxmlformats.org/officeDocument/2006/relationships/image" Target="../media/image960.png"/><Relationship Id="rId15" Type="http://schemas.openxmlformats.org/officeDocument/2006/relationships/customXml" Target="../ink/ink919.xml"/><Relationship Id="rId36" Type="http://schemas.openxmlformats.org/officeDocument/2006/relationships/image" Target="../media/image912.png"/><Relationship Id="rId57" Type="http://schemas.openxmlformats.org/officeDocument/2006/relationships/customXml" Target="../ink/ink940.xml"/><Relationship Id="rId106" Type="http://schemas.openxmlformats.org/officeDocument/2006/relationships/image" Target="../media/image947.png"/><Relationship Id="rId127" Type="http://schemas.openxmlformats.org/officeDocument/2006/relationships/customXml" Target="../ink/ink975.xml"/><Relationship Id="rId10" Type="http://schemas.openxmlformats.org/officeDocument/2006/relationships/image" Target="../media/image899.png"/><Relationship Id="rId31" Type="http://schemas.openxmlformats.org/officeDocument/2006/relationships/customXml" Target="../ink/ink927.xml"/><Relationship Id="rId52" Type="http://schemas.openxmlformats.org/officeDocument/2006/relationships/image" Target="../media/image920.png"/><Relationship Id="rId73" Type="http://schemas.openxmlformats.org/officeDocument/2006/relationships/customXml" Target="../ink/ink948.xml"/><Relationship Id="rId78" Type="http://schemas.openxmlformats.org/officeDocument/2006/relationships/image" Target="../media/image933.png"/><Relationship Id="rId94" Type="http://schemas.openxmlformats.org/officeDocument/2006/relationships/image" Target="../media/image941.png"/><Relationship Id="rId99" Type="http://schemas.openxmlformats.org/officeDocument/2006/relationships/customXml" Target="../ink/ink961.xml"/><Relationship Id="rId101" Type="http://schemas.openxmlformats.org/officeDocument/2006/relationships/customXml" Target="../ink/ink962.xml"/><Relationship Id="rId122" Type="http://schemas.openxmlformats.org/officeDocument/2006/relationships/image" Target="../media/image955.png"/><Relationship Id="rId4" Type="http://schemas.openxmlformats.org/officeDocument/2006/relationships/image" Target="../media/image896.png"/><Relationship Id="rId9" Type="http://schemas.openxmlformats.org/officeDocument/2006/relationships/customXml" Target="../ink/ink916.xml"/><Relationship Id="rId26" Type="http://schemas.openxmlformats.org/officeDocument/2006/relationships/image" Target="../media/image907.png"/><Relationship Id="rId47" Type="http://schemas.openxmlformats.org/officeDocument/2006/relationships/customXml" Target="../ink/ink935.xml"/><Relationship Id="rId68" Type="http://schemas.openxmlformats.org/officeDocument/2006/relationships/image" Target="../media/image928.png"/><Relationship Id="rId89" Type="http://schemas.openxmlformats.org/officeDocument/2006/relationships/customXml" Target="../ink/ink956.xml"/><Relationship Id="rId112" Type="http://schemas.openxmlformats.org/officeDocument/2006/relationships/image" Target="../media/image950.png"/><Relationship Id="rId133" Type="http://schemas.openxmlformats.org/officeDocument/2006/relationships/customXml" Target="../ink/ink978.xml"/></Relationships>
</file>

<file path=ppt/slides/_rels/slide14.xml.rels><?xml version="1.0" encoding="UTF-8" standalone="yes"?>
<Relationships xmlns="http://schemas.openxmlformats.org/package/2006/relationships"><Relationship Id="rId117" Type="http://schemas.openxmlformats.org/officeDocument/2006/relationships/customXml" Target="../ink/ink1036.xml"/><Relationship Id="rId21" Type="http://schemas.openxmlformats.org/officeDocument/2006/relationships/customXml" Target="../ink/ink991.xml"/><Relationship Id="rId42" Type="http://schemas.openxmlformats.org/officeDocument/2006/relationships/image" Target="../media/image985.png"/><Relationship Id="rId63" Type="http://schemas.openxmlformats.org/officeDocument/2006/relationships/customXml" Target="../ink/ink1012.xml"/><Relationship Id="rId84" Type="http://schemas.openxmlformats.org/officeDocument/2006/relationships/image" Target="../media/image1003.png"/><Relationship Id="rId138" Type="http://schemas.openxmlformats.org/officeDocument/2006/relationships/image" Target="../media/image1030.png"/><Relationship Id="rId107" Type="http://schemas.openxmlformats.org/officeDocument/2006/relationships/customXml" Target="../ink/ink1031.xml"/><Relationship Id="rId11" Type="http://schemas.openxmlformats.org/officeDocument/2006/relationships/customXml" Target="../ink/ink986.xml"/><Relationship Id="rId32" Type="http://schemas.openxmlformats.org/officeDocument/2006/relationships/image" Target="../media/image980.png"/><Relationship Id="rId53" Type="http://schemas.openxmlformats.org/officeDocument/2006/relationships/customXml" Target="../ink/ink1007.xml"/><Relationship Id="rId74" Type="http://schemas.openxmlformats.org/officeDocument/2006/relationships/hyperlink" Target="https://sydvach.github.io/" TargetMode="External"/><Relationship Id="rId128" Type="http://schemas.openxmlformats.org/officeDocument/2006/relationships/image" Target="../media/image1025.png"/><Relationship Id="rId5" Type="http://schemas.openxmlformats.org/officeDocument/2006/relationships/customXml" Target="../ink/ink983.xml"/><Relationship Id="rId90" Type="http://schemas.openxmlformats.org/officeDocument/2006/relationships/image" Target="../media/image1006.png"/><Relationship Id="rId95" Type="http://schemas.openxmlformats.org/officeDocument/2006/relationships/customXml" Target="../ink/ink1025.xml"/><Relationship Id="rId22" Type="http://schemas.openxmlformats.org/officeDocument/2006/relationships/image" Target="../media/image975.png"/><Relationship Id="rId27" Type="http://schemas.openxmlformats.org/officeDocument/2006/relationships/customXml" Target="../ink/ink994.xml"/><Relationship Id="rId43" Type="http://schemas.openxmlformats.org/officeDocument/2006/relationships/customXml" Target="../ink/ink1002.xml"/><Relationship Id="rId48" Type="http://schemas.openxmlformats.org/officeDocument/2006/relationships/image" Target="../media/image988.png"/><Relationship Id="rId64" Type="http://schemas.openxmlformats.org/officeDocument/2006/relationships/image" Target="../media/image996.png"/><Relationship Id="rId69" Type="http://schemas.openxmlformats.org/officeDocument/2006/relationships/customXml" Target="../ink/ink1015.xml"/><Relationship Id="rId113" Type="http://schemas.openxmlformats.org/officeDocument/2006/relationships/customXml" Target="../ink/ink1034.xml"/><Relationship Id="rId118" Type="http://schemas.openxmlformats.org/officeDocument/2006/relationships/image" Target="../media/image1020.png"/><Relationship Id="rId134" Type="http://schemas.openxmlformats.org/officeDocument/2006/relationships/image" Target="../media/image1028.png"/><Relationship Id="rId139" Type="http://schemas.openxmlformats.org/officeDocument/2006/relationships/customXml" Target="../ink/ink1047.xml"/><Relationship Id="rId80" Type="http://schemas.openxmlformats.org/officeDocument/2006/relationships/hyperlink" Target="https://www.darkenergysurvey.org/" TargetMode="External"/><Relationship Id="rId85" Type="http://schemas.openxmlformats.org/officeDocument/2006/relationships/customXml" Target="../ink/ink1020.xml"/><Relationship Id="rId12" Type="http://schemas.openxmlformats.org/officeDocument/2006/relationships/image" Target="../media/image970.png"/><Relationship Id="rId17" Type="http://schemas.openxmlformats.org/officeDocument/2006/relationships/customXml" Target="../ink/ink989.xml"/><Relationship Id="rId33" Type="http://schemas.openxmlformats.org/officeDocument/2006/relationships/customXml" Target="../ink/ink997.xml"/><Relationship Id="rId38" Type="http://schemas.openxmlformats.org/officeDocument/2006/relationships/image" Target="../media/image983.png"/><Relationship Id="rId59" Type="http://schemas.openxmlformats.org/officeDocument/2006/relationships/customXml" Target="../ink/ink1010.xml"/><Relationship Id="rId103" Type="http://schemas.openxmlformats.org/officeDocument/2006/relationships/customXml" Target="../ink/ink1029.xml"/><Relationship Id="rId108" Type="http://schemas.openxmlformats.org/officeDocument/2006/relationships/image" Target="../media/image1015.png"/><Relationship Id="rId124" Type="http://schemas.openxmlformats.org/officeDocument/2006/relationships/image" Target="../media/image1023.png"/><Relationship Id="rId129" Type="http://schemas.openxmlformats.org/officeDocument/2006/relationships/customXml" Target="../ink/ink1042.xml"/><Relationship Id="rId54" Type="http://schemas.openxmlformats.org/officeDocument/2006/relationships/image" Target="../media/image991.png"/><Relationship Id="rId70" Type="http://schemas.openxmlformats.org/officeDocument/2006/relationships/image" Target="../media/image999.png"/><Relationship Id="rId75" Type="http://schemas.openxmlformats.org/officeDocument/2006/relationships/hyperlink" Target="https://cmlamman.github.io/research.html" TargetMode="External"/><Relationship Id="rId91" Type="http://schemas.openxmlformats.org/officeDocument/2006/relationships/customXml" Target="../ink/ink1023.xml"/><Relationship Id="rId96" Type="http://schemas.openxmlformats.org/officeDocument/2006/relationships/image" Target="../media/image1009.png"/><Relationship Id="rId140" Type="http://schemas.openxmlformats.org/officeDocument/2006/relationships/image" Target="../media/image1031.png"/><Relationship Id="rId145" Type="http://schemas.openxmlformats.org/officeDocument/2006/relationships/customXml" Target="../ink/ink1050.xml"/><Relationship Id="rId1" Type="http://schemas.openxmlformats.org/officeDocument/2006/relationships/slideLayout" Target="../slideLayouts/slideLayout7.xml"/><Relationship Id="rId6" Type="http://schemas.openxmlformats.org/officeDocument/2006/relationships/image" Target="../media/image967.png"/><Relationship Id="rId23" Type="http://schemas.openxmlformats.org/officeDocument/2006/relationships/customXml" Target="../ink/ink992.xml"/><Relationship Id="rId28" Type="http://schemas.openxmlformats.org/officeDocument/2006/relationships/image" Target="../media/image978.png"/><Relationship Id="rId49" Type="http://schemas.openxmlformats.org/officeDocument/2006/relationships/customXml" Target="../ink/ink1005.xml"/><Relationship Id="rId114" Type="http://schemas.openxmlformats.org/officeDocument/2006/relationships/image" Target="../media/image1018.png"/><Relationship Id="rId119" Type="http://schemas.openxmlformats.org/officeDocument/2006/relationships/customXml" Target="../ink/ink1037.xml"/><Relationship Id="rId44" Type="http://schemas.openxmlformats.org/officeDocument/2006/relationships/image" Target="../media/image986.png"/><Relationship Id="rId60" Type="http://schemas.openxmlformats.org/officeDocument/2006/relationships/image" Target="../media/image994.png"/><Relationship Id="rId65" Type="http://schemas.openxmlformats.org/officeDocument/2006/relationships/customXml" Target="../ink/ink1013.xml"/><Relationship Id="rId81" Type="http://schemas.openxmlformats.org/officeDocument/2006/relationships/customXml" Target="../ink/ink1018.xml"/><Relationship Id="rId86" Type="http://schemas.openxmlformats.org/officeDocument/2006/relationships/image" Target="../media/image1004.png"/><Relationship Id="rId130" Type="http://schemas.openxmlformats.org/officeDocument/2006/relationships/image" Target="../media/image1026.png"/><Relationship Id="rId135" Type="http://schemas.openxmlformats.org/officeDocument/2006/relationships/customXml" Target="../ink/ink1045.xml"/><Relationship Id="rId13" Type="http://schemas.openxmlformats.org/officeDocument/2006/relationships/customXml" Target="../ink/ink987.xml"/><Relationship Id="rId18" Type="http://schemas.openxmlformats.org/officeDocument/2006/relationships/image" Target="../media/image973.png"/><Relationship Id="rId39" Type="http://schemas.openxmlformats.org/officeDocument/2006/relationships/customXml" Target="../ink/ink1000.xml"/><Relationship Id="rId109" Type="http://schemas.openxmlformats.org/officeDocument/2006/relationships/customXml" Target="../ink/ink1032.xml"/><Relationship Id="rId34" Type="http://schemas.openxmlformats.org/officeDocument/2006/relationships/image" Target="../media/image981.png"/><Relationship Id="rId50" Type="http://schemas.openxmlformats.org/officeDocument/2006/relationships/image" Target="../media/image989.png"/><Relationship Id="rId55" Type="http://schemas.openxmlformats.org/officeDocument/2006/relationships/customXml" Target="../ink/ink1008.xml"/><Relationship Id="rId76" Type="http://schemas.openxmlformats.org/officeDocument/2006/relationships/hyperlink" Target="https://sydvach.github.io/#research" TargetMode="External"/><Relationship Id="rId97" Type="http://schemas.openxmlformats.org/officeDocument/2006/relationships/customXml" Target="../ink/ink1026.xml"/><Relationship Id="rId104" Type="http://schemas.openxmlformats.org/officeDocument/2006/relationships/image" Target="../media/image1013.png"/><Relationship Id="rId120" Type="http://schemas.openxmlformats.org/officeDocument/2006/relationships/image" Target="../media/image1021.png"/><Relationship Id="rId125" Type="http://schemas.openxmlformats.org/officeDocument/2006/relationships/customXml" Target="../ink/ink1040.xml"/><Relationship Id="rId141" Type="http://schemas.openxmlformats.org/officeDocument/2006/relationships/customXml" Target="../ink/ink1048.xml"/><Relationship Id="rId146" Type="http://schemas.openxmlformats.org/officeDocument/2006/relationships/image" Target="../media/image1034.png"/><Relationship Id="rId7" Type="http://schemas.openxmlformats.org/officeDocument/2006/relationships/customXml" Target="../ink/ink984.xml"/><Relationship Id="rId71" Type="http://schemas.openxmlformats.org/officeDocument/2006/relationships/customXml" Target="../ink/ink1016.xml"/><Relationship Id="rId92" Type="http://schemas.openxmlformats.org/officeDocument/2006/relationships/image" Target="../media/image1007.png"/><Relationship Id="rId2" Type="http://schemas.openxmlformats.org/officeDocument/2006/relationships/image" Target="../media/image965.png"/><Relationship Id="rId29" Type="http://schemas.openxmlformats.org/officeDocument/2006/relationships/customXml" Target="../ink/ink995.xml"/><Relationship Id="rId24" Type="http://schemas.openxmlformats.org/officeDocument/2006/relationships/image" Target="../media/image976.png"/><Relationship Id="rId40" Type="http://schemas.openxmlformats.org/officeDocument/2006/relationships/image" Target="../media/image984.png"/><Relationship Id="rId45" Type="http://schemas.openxmlformats.org/officeDocument/2006/relationships/customXml" Target="../ink/ink1003.xml"/><Relationship Id="rId66" Type="http://schemas.openxmlformats.org/officeDocument/2006/relationships/image" Target="../media/image997.png"/><Relationship Id="rId87" Type="http://schemas.openxmlformats.org/officeDocument/2006/relationships/customXml" Target="../ink/ink1021.xml"/><Relationship Id="rId110" Type="http://schemas.openxmlformats.org/officeDocument/2006/relationships/image" Target="../media/image1016.png"/><Relationship Id="rId115" Type="http://schemas.openxmlformats.org/officeDocument/2006/relationships/customXml" Target="../ink/ink1035.xml"/><Relationship Id="rId131" Type="http://schemas.openxmlformats.org/officeDocument/2006/relationships/customXml" Target="../ink/ink1043.xml"/><Relationship Id="rId136" Type="http://schemas.openxmlformats.org/officeDocument/2006/relationships/image" Target="../media/image1029.png"/><Relationship Id="rId61" Type="http://schemas.openxmlformats.org/officeDocument/2006/relationships/customXml" Target="../ink/ink1011.xml"/><Relationship Id="rId82" Type="http://schemas.openxmlformats.org/officeDocument/2006/relationships/image" Target="../media/image1002.png"/><Relationship Id="rId19" Type="http://schemas.openxmlformats.org/officeDocument/2006/relationships/customXml" Target="../ink/ink990.xml"/><Relationship Id="rId14" Type="http://schemas.openxmlformats.org/officeDocument/2006/relationships/image" Target="../media/image971.png"/><Relationship Id="rId30" Type="http://schemas.openxmlformats.org/officeDocument/2006/relationships/image" Target="../media/image979.png"/><Relationship Id="rId35" Type="http://schemas.openxmlformats.org/officeDocument/2006/relationships/customXml" Target="../ink/ink998.xml"/><Relationship Id="rId56" Type="http://schemas.openxmlformats.org/officeDocument/2006/relationships/image" Target="../media/image992.png"/><Relationship Id="rId77" Type="http://schemas.openxmlformats.org/officeDocument/2006/relationships/hyperlink" Target="https://github.com/ipython/xkcd-font" TargetMode="External"/><Relationship Id="rId100" Type="http://schemas.openxmlformats.org/officeDocument/2006/relationships/image" Target="../media/image1011.png"/><Relationship Id="rId105" Type="http://schemas.openxmlformats.org/officeDocument/2006/relationships/customXml" Target="../ink/ink1030.xml"/><Relationship Id="rId126" Type="http://schemas.openxmlformats.org/officeDocument/2006/relationships/image" Target="../media/image1024.png"/><Relationship Id="rId147" Type="http://schemas.openxmlformats.org/officeDocument/2006/relationships/customXml" Target="../ink/ink1051.xml"/><Relationship Id="rId8" Type="http://schemas.openxmlformats.org/officeDocument/2006/relationships/image" Target="../media/image968.png"/><Relationship Id="rId51" Type="http://schemas.openxmlformats.org/officeDocument/2006/relationships/customXml" Target="../ink/ink1006.xml"/><Relationship Id="rId72" Type="http://schemas.openxmlformats.org/officeDocument/2006/relationships/image" Target="../media/image1000.png"/><Relationship Id="rId93" Type="http://schemas.openxmlformats.org/officeDocument/2006/relationships/customXml" Target="../ink/ink1024.xml"/><Relationship Id="rId98" Type="http://schemas.openxmlformats.org/officeDocument/2006/relationships/image" Target="../media/image1010.png"/><Relationship Id="rId121" Type="http://schemas.openxmlformats.org/officeDocument/2006/relationships/customXml" Target="../ink/ink1038.xml"/><Relationship Id="rId142" Type="http://schemas.openxmlformats.org/officeDocument/2006/relationships/image" Target="../media/image1032.png"/><Relationship Id="rId3" Type="http://schemas.openxmlformats.org/officeDocument/2006/relationships/customXml" Target="../ink/ink982.xml"/><Relationship Id="rId25" Type="http://schemas.openxmlformats.org/officeDocument/2006/relationships/customXml" Target="../ink/ink993.xml"/><Relationship Id="rId46" Type="http://schemas.openxmlformats.org/officeDocument/2006/relationships/image" Target="../media/image987.png"/><Relationship Id="rId67" Type="http://schemas.openxmlformats.org/officeDocument/2006/relationships/customXml" Target="../ink/ink1014.xml"/><Relationship Id="rId116" Type="http://schemas.openxmlformats.org/officeDocument/2006/relationships/image" Target="../media/image1019.png"/><Relationship Id="rId137" Type="http://schemas.openxmlformats.org/officeDocument/2006/relationships/customXml" Target="../ink/ink1046.xml"/><Relationship Id="rId20" Type="http://schemas.openxmlformats.org/officeDocument/2006/relationships/image" Target="../media/image974.png"/><Relationship Id="rId41" Type="http://schemas.openxmlformats.org/officeDocument/2006/relationships/customXml" Target="../ink/ink1001.xml"/><Relationship Id="rId62" Type="http://schemas.openxmlformats.org/officeDocument/2006/relationships/image" Target="../media/image995.png"/><Relationship Id="rId83" Type="http://schemas.openxmlformats.org/officeDocument/2006/relationships/customXml" Target="../ink/ink1019.xml"/><Relationship Id="rId88" Type="http://schemas.openxmlformats.org/officeDocument/2006/relationships/image" Target="../media/image1005.png"/><Relationship Id="rId111" Type="http://schemas.openxmlformats.org/officeDocument/2006/relationships/customXml" Target="../ink/ink1033.xml"/><Relationship Id="rId132" Type="http://schemas.openxmlformats.org/officeDocument/2006/relationships/image" Target="../media/image1027.png"/><Relationship Id="rId15" Type="http://schemas.openxmlformats.org/officeDocument/2006/relationships/customXml" Target="../ink/ink988.xml"/><Relationship Id="rId36" Type="http://schemas.openxmlformats.org/officeDocument/2006/relationships/image" Target="../media/image982.png"/><Relationship Id="rId57" Type="http://schemas.openxmlformats.org/officeDocument/2006/relationships/customXml" Target="../ink/ink1009.xml"/><Relationship Id="rId106" Type="http://schemas.openxmlformats.org/officeDocument/2006/relationships/image" Target="../media/image1014.png"/><Relationship Id="rId127" Type="http://schemas.openxmlformats.org/officeDocument/2006/relationships/customXml" Target="../ink/ink1041.xml"/><Relationship Id="rId10" Type="http://schemas.openxmlformats.org/officeDocument/2006/relationships/image" Target="../media/image969.png"/><Relationship Id="rId31" Type="http://schemas.openxmlformats.org/officeDocument/2006/relationships/customXml" Target="../ink/ink996.xml"/><Relationship Id="rId52" Type="http://schemas.openxmlformats.org/officeDocument/2006/relationships/image" Target="../media/image990.png"/><Relationship Id="rId73" Type="http://schemas.openxmlformats.org/officeDocument/2006/relationships/hyperlink" Target="https://cmlamman.github.io/" TargetMode="External"/><Relationship Id="rId78" Type="http://schemas.openxmlformats.org/officeDocument/2006/relationships/customXml" Target="../ink/ink1017.xml"/><Relationship Id="rId94" Type="http://schemas.openxmlformats.org/officeDocument/2006/relationships/image" Target="../media/image1008.png"/><Relationship Id="rId99" Type="http://schemas.openxmlformats.org/officeDocument/2006/relationships/customXml" Target="../ink/ink1027.xml"/><Relationship Id="rId101" Type="http://schemas.openxmlformats.org/officeDocument/2006/relationships/customXml" Target="../ink/ink1028.xml"/><Relationship Id="rId122" Type="http://schemas.openxmlformats.org/officeDocument/2006/relationships/image" Target="../media/image1022.png"/><Relationship Id="rId143" Type="http://schemas.openxmlformats.org/officeDocument/2006/relationships/customXml" Target="../ink/ink1049.xml"/><Relationship Id="rId148" Type="http://schemas.openxmlformats.org/officeDocument/2006/relationships/image" Target="../media/image1035.png"/><Relationship Id="rId4" Type="http://schemas.openxmlformats.org/officeDocument/2006/relationships/image" Target="../media/image966.png"/><Relationship Id="rId9" Type="http://schemas.openxmlformats.org/officeDocument/2006/relationships/customXml" Target="../ink/ink985.xml"/><Relationship Id="rId26" Type="http://schemas.openxmlformats.org/officeDocument/2006/relationships/image" Target="../media/image977.png"/><Relationship Id="rId47" Type="http://schemas.openxmlformats.org/officeDocument/2006/relationships/customXml" Target="../ink/ink1004.xml"/><Relationship Id="rId68" Type="http://schemas.openxmlformats.org/officeDocument/2006/relationships/image" Target="../media/image998.png"/><Relationship Id="rId89" Type="http://schemas.openxmlformats.org/officeDocument/2006/relationships/customXml" Target="../ink/ink1022.xml"/><Relationship Id="rId112" Type="http://schemas.openxmlformats.org/officeDocument/2006/relationships/image" Target="../media/image1017.png"/><Relationship Id="rId133" Type="http://schemas.openxmlformats.org/officeDocument/2006/relationships/customXml" Target="../ink/ink1044.xml"/><Relationship Id="rId16" Type="http://schemas.openxmlformats.org/officeDocument/2006/relationships/image" Target="../media/image972.png"/><Relationship Id="rId37" Type="http://schemas.openxmlformats.org/officeDocument/2006/relationships/customXml" Target="../ink/ink999.xml"/><Relationship Id="rId58" Type="http://schemas.openxmlformats.org/officeDocument/2006/relationships/image" Target="../media/image993.png"/><Relationship Id="rId79" Type="http://schemas.openxmlformats.org/officeDocument/2006/relationships/image" Target="../media/image1001.png"/><Relationship Id="rId102" Type="http://schemas.openxmlformats.org/officeDocument/2006/relationships/image" Target="../media/image1012.png"/><Relationship Id="rId123" Type="http://schemas.openxmlformats.org/officeDocument/2006/relationships/customXml" Target="../ink/ink1039.xml"/><Relationship Id="rId144" Type="http://schemas.openxmlformats.org/officeDocument/2006/relationships/image" Target="../media/image1033.png"/></Relationships>
</file>

<file path=ppt/slides/_rels/slide2.xml.rels><?xml version="1.0" encoding="UTF-8" standalone="yes"?>
<Relationships xmlns="http://schemas.openxmlformats.org/package/2006/relationships"><Relationship Id="rId117" Type="http://schemas.openxmlformats.org/officeDocument/2006/relationships/customXml" Target="../ink/ink237.xml"/><Relationship Id="rId21" Type="http://schemas.openxmlformats.org/officeDocument/2006/relationships/customXml" Target="../ink/ink189.xml"/><Relationship Id="rId42" Type="http://schemas.openxmlformats.org/officeDocument/2006/relationships/image" Target="../media/image200.png"/><Relationship Id="rId63" Type="http://schemas.openxmlformats.org/officeDocument/2006/relationships/customXml" Target="../ink/ink210.xml"/><Relationship Id="rId84" Type="http://schemas.openxmlformats.org/officeDocument/2006/relationships/image" Target="../media/image221.png"/><Relationship Id="rId138" Type="http://schemas.openxmlformats.org/officeDocument/2006/relationships/image" Target="../media/image248.png"/><Relationship Id="rId159" Type="http://schemas.openxmlformats.org/officeDocument/2006/relationships/customXml" Target="../ink/ink258.xml"/><Relationship Id="rId170" Type="http://schemas.openxmlformats.org/officeDocument/2006/relationships/image" Target="../media/image264.png"/><Relationship Id="rId191" Type="http://schemas.openxmlformats.org/officeDocument/2006/relationships/customXml" Target="../ink/ink274.xml"/><Relationship Id="rId205" Type="http://schemas.openxmlformats.org/officeDocument/2006/relationships/customXml" Target="../ink/ink281.xml"/><Relationship Id="rId226" Type="http://schemas.openxmlformats.org/officeDocument/2006/relationships/image" Target="../media/image292.png"/><Relationship Id="rId107" Type="http://schemas.openxmlformats.org/officeDocument/2006/relationships/customXml" Target="../ink/ink232.xml"/><Relationship Id="rId11" Type="http://schemas.openxmlformats.org/officeDocument/2006/relationships/customXml" Target="../ink/ink184.xml"/><Relationship Id="rId32" Type="http://schemas.openxmlformats.org/officeDocument/2006/relationships/image" Target="../media/image195.png"/><Relationship Id="rId53" Type="http://schemas.openxmlformats.org/officeDocument/2006/relationships/customXml" Target="../ink/ink205.xml"/><Relationship Id="rId74" Type="http://schemas.openxmlformats.org/officeDocument/2006/relationships/image" Target="../media/image216.png"/><Relationship Id="rId128" Type="http://schemas.openxmlformats.org/officeDocument/2006/relationships/image" Target="../media/image243.png"/><Relationship Id="rId149" Type="http://schemas.openxmlformats.org/officeDocument/2006/relationships/customXml" Target="../ink/ink253.xml"/><Relationship Id="rId5" Type="http://schemas.openxmlformats.org/officeDocument/2006/relationships/customXml" Target="../ink/ink181.xml"/><Relationship Id="rId95" Type="http://schemas.openxmlformats.org/officeDocument/2006/relationships/customXml" Target="../ink/ink226.xml"/><Relationship Id="rId160" Type="http://schemas.openxmlformats.org/officeDocument/2006/relationships/image" Target="../media/image259.png"/><Relationship Id="rId181" Type="http://schemas.openxmlformats.org/officeDocument/2006/relationships/customXml" Target="../ink/ink269.xml"/><Relationship Id="rId216" Type="http://schemas.openxmlformats.org/officeDocument/2006/relationships/image" Target="../media/image287.png"/><Relationship Id="rId237" Type="http://schemas.openxmlformats.org/officeDocument/2006/relationships/customXml" Target="../ink/ink297.xml"/><Relationship Id="rId22" Type="http://schemas.openxmlformats.org/officeDocument/2006/relationships/image" Target="../media/image190.png"/><Relationship Id="rId43" Type="http://schemas.openxmlformats.org/officeDocument/2006/relationships/customXml" Target="../ink/ink200.xml"/><Relationship Id="rId64" Type="http://schemas.openxmlformats.org/officeDocument/2006/relationships/image" Target="../media/image211.png"/><Relationship Id="rId118" Type="http://schemas.openxmlformats.org/officeDocument/2006/relationships/image" Target="../media/image238.png"/><Relationship Id="rId139" Type="http://schemas.openxmlformats.org/officeDocument/2006/relationships/customXml" Target="../ink/ink248.xml"/><Relationship Id="rId85" Type="http://schemas.openxmlformats.org/officeDocument/2006/relationships/customXml" Target="../ink/ink221.xml"/><Relationship Id="rId150" Type="http://schemas.openxmlformats.org/officeDocument/2006/relationships/image" Target="../media/image254.png"/><Relationship Id="rId171" Type="http://schemas.openxmlformats.org/officeDocument/2006/relationships/customXml" Target="../ink/ink264.xml"/><Relationship Id="rId192" Type="http://schemas.openxmlformats.org/officeDocument/2006/relationships/image" Target="../media/image275.png"/><Relationship Id="rId206" Type="http://schemas.openxmlformats.org/officeDocument/2006/relationships/image" Target="../media/image282.png"/><Relationship Id="rId227" Type="http://schemas.openxmlformats.org/officeDocument/2006/relationships/customXml" Target="../ink/ink292.xml"/><Relationship Id="rId12" Type="http://schemas.openxmlformats.org/officeDocument/2006/relationships/image" Target="../media/image185.png"/><Relationship Id="rId33" Type="http://schemas.openxmlformats.org/officeDocument/2006/relationships/customXml" Target="../ink/ink195.xml"/><Relationship Id="rId108" Type="http://schemas.openxmlformats.org/officeDocument/2006/relationships/image" Target="../media/image233.png"/><Relationship Id="rId129" Type="http://schemas.openxmlformats.org/officeDocument/2006/relationships/customXml" Target="../ink/ink243.xml"/><Relationship Id="rId54" Type="http://schemas.openxmlformats.org/officeDocument/2006/relationships/image" Target="../media/image206.png"/><Relationship Id="rId75" Type="http://schemas.openxmlformats.org/officeDocument/2006/relationships/customXml" Target="../ink/ink216.xml"/><Relationship Id="rId96" Type="http://schemas.openxmlformats.org/officeDocument/2006/relationships/image" Target="../media/image227.png"/><Relationship Id="rId140" Type="http://schemas.openxmlformats.org/officeDocument/2006/relationships/image" Target="../media/image249.png"/><Relationship Id="rId161" Type="http://schemas.openxmlformats.org/officeDocument/2006/relationships/customXml" Target="../ink/ink259.xml"/><Relationship Id="rId182" Type="http://schemas.openxmlformats.org/officeDocument/2006/relationships/image" Target="../media/image270.png"/><Relationship Id="rId217" Type="http://schemas.openxmlformats.org/officeDocument/2006/relationships/customXml" Target="../ink/ink287.xml"/><Relationship Id="rId6" Type="http://schemas.openxmlformats.org/officeDocument/2006/relationships/image" Target="../media/image182.png"/><Relationship Id="rId238" Type="http://schemas.openxmlformats.org/officeDocument/2006/relationships/image" Target="../media/image298.png"/><Relationship Id="rId23" Type="http://schemas.openxmlformats.org/officeDocument/2006/relationships/customXml" Target="../ink/ink190.xml"/><Relationship Id="rId119" Type="http://schemas.openxmlformats.org/officeDocument/2006/relationships/customXml" Target="../ink/ink238.xml"/><Relationship Id="rId44" Type="http://schemas.openxmlformats.org/officeDocument/2006/relationships/image" Target="../media/image201.png"/><Relationship Id="rId65" Type="http://schemas.openxmlformats.org/officeDocument/2006/relationships/customXml" Target="../ink/ink211.xml"/><Relationship Id="rId86" Type="http://schemas.openxmlformats.org/officeDocument/2006/relationships/image" Target="../media/image222.png"/><Relationship Id="rId130" Type="http://schemas.openxmlformats.org/officeDocument/2006/relationships/image" Target="../media/image244.png"/><Relationship Id="rId151" Type="http://schemas.openxmlformats.org/officeDocument/2006/relationships/customXml" Target="../ink/ink254.xml"/><Relationship Id="rId172" Type="http://schemas.openxmlformats.org/officeDocument/2006/relationships/image" Target="../media/image265.png"/><Relationship Id="rId193" Type="http://schemas.openxmlformats.org/officeDocument/2006/relationships/customXml" Target="../ink/ink275.xml"/><Relationship Id="rId207" Type="http://schemas.openxmlformats.org/officeDocument/2006/relationships/customXml" Target="../ink/ink282.xml"/><Relationship Id="rId228" Type="http://schemas.openxmlformats.org/officeDocument/2006/relationships/image" Target="../media/image293.png"/><Relationship Id="rId13" Type="http://schemas.openxmlformats.org/officeDocument/2006/relationships/customXml" Target="../ink/ink185.xml"/><Relationship Id="rId109" Type="http://schemas.openxmlformats.org/officeDocument/2006/relationships/customXml" Target="../ink/ink233.xml"/><Relationship Id="rId34" Type="http://schemas.openxmlformats.org/officeDocument/2006/relationships/image" Target="../media/image196.png"/><Relationship Id="rId55" Type="http://schemas.openxmlformats.org/officeDocument/2006/relationships/customXml" Target="../ink/ink206.xml"/><Relationship Id="rId76" Type="http://schemas.openxmlformats.org/officeDocument/2006/relationships/image" Target="../media/image217.png"/><Relationship Id="rId97" Type="http://schemas.openxmlformats.org/officeDocument/2006/relationships/customXml" Target="../ink/ink227.xml"/><Relationship Id="rId120" Type="http://schemas.openxmlformats.org/officeDocument/2006/relationships/image" Target="../media/image239.png"/><Relationship Id="rId141" Type="http://schemas.openxmlformats.org/officeDocument/2006/relationships/customXml" Target="../ink/ink249.xml"/><Relationship Id="rId7" Type="http://schemas.openxmlformats.org/officeDocument/2006/relationships/customXml" Target="../ink/ink182.xml"/><Relationship Id="rId162" Type="http://schemas.openxmlformats.org/officeDocument/2006/relationships/image" Target="../media/image260.png"/><Relationship Id="rId183" Type="http://schemas.openxmlformats.org/officeDocument/2006/relationships/customXml" Target="../ink/ink270.xml"/><Relationship Id="rId218" Type="http://schemas.openxmlformats.org/officeDocument/2006/relationships/image" Target="../media/image288.png"/><Relationship Id="rId24" Type="http://schemas.openxmlformats.org/officeDocument/2006/relationships/image" Target="../media/image191.png"/><Relationship Id="rId45" Type="http://schemas.openxmlformats.org/officeDocument/2006/relationships/customXml" Target="../ink/ink201.xml"/><Relationship Id="rId66" Type="http://schemas.openxmlformats.org/officeDocument/2006/relationships/image" Target="../media/image212.png"/><Relationship Id="rId87" Type="http://schemas.openxmlformats.org/officeDocument/2006/relationships/customXml" Target="../ink/ink222.xml"/><Relationship Id="rId110" Type="http://schemas.openxmlformats.org/officeDocument/2006/relationships/image" Target="../media/image234.png"/><Relationship Id="rId131" Type="http://schemas.openxmlformats.org/officeDocument/2006/relationships/customXml" Target="../ink/ink244.xml"/><Relationship Id="rId152" Type="http://schemas.openxmlformats.org/officeDocument/2006/relationships/image" Target="../media/image255.png"/><Relationship Id="rId173" Type="http://schemas.openxmlformats.org/officeDocument/2006/relationships/customXml" Target="../ink/ink265.xml"/><Relationship Id="rId194" Type="http://schemas.openxmlformats.org/officeDocument/2006/relationships/image" Target="../media/image276.png"/><Relationship Id="rId208" Type="http://schemas.openxmlformats.org/officeDocument/2006/relationships/image" Target="../media/image283.png"/><Relationship Id="rId229" Type="http://schemas.openxmlformats.org/officeDocument/2006/relationships/customXml" Target="../ink/ink293.xml"/><Relationship Id="rId14" Type="http://schemas.openxmlformats.org/officeDocument/2006/relationships/image" Target="../media/image186.png"/><Relationship Id="rId35" Type="http://schemas.openxmlformats.org/officeDocument/2006/relationships/customXml" Target="../ink/ink196.xml"/><Relationship Id="rId56" Type="http://schemas.openxmlformats.org/officeDocument/2006/relationships/image" Target="../media/image207.png"/><Relationship Id="rId77" Type="http://schemas.openxmlformats.org/officeDocument/2006/relationships/customXml" Target="../ink/ink217.xml"/><Relationship Id="rId100" Type="http://schemas.openxmlformats.org/officeDocument/2006/relationships/image" Target="../media/image229.png"/><Relationship Id="rId8" Type="http://schemas.openxmlformats.org/officeDocument/2006/relationships/image" Target="../media/image183.png"/><Relationship Id="rId98" Type="http://schemas.openxmlformats.org/officeDocument/2006/relationships/image" Target="../media/image228.png"/><Relationship Id="rId121" Type="http://schemas.openxmlformats.org/officeDocument/2006/relationships/customXml" Target="../ink/ink239.xml"/><Relationship Id="rId142" Type="http://schemas.openxmlformats.org/officeDocument/2006/relationships/image" Target="../media/image250.png"/><Relationship Id="rId163" Type="http://schemas.openxmlformats.org/officeDocument/2006/relationships/customXml" Target="../ink/ink260.xml"/><Relationship Id="rId184" Type="http://schemas.openxmlformats.org/officeDocument/2006/relationships/image" Target="../media/image271.png"/><Relationship Id="rId219" Type="http://schemas.openxmlformats.org/officeDocument/2006/relationships/customXml" Target="../ink/ink288.xml"/><Relationship Id="rId230" Type="http://schemas.openxmlformats.org/officeDocument/2006/relationships/image" Target="../media/image294.png"/><Relationship Id="rId25" Type="http://schemas.openxmlformats.org/officeDocument/2006/relationships/customXml" Target="../ink/ink191.xml"/><Relationship Id="rId46" Type="http://schemas.openxmlformats.org/officeDocument/2006/relationships/image" Target="../media/image202.png"/><Relationship Id="rId67" Type="http://schemas.openxmlformats.org/officeDocument/2006/relationships/customXml" Target="../ink/ink212.xml"/><Relationship Id="rId88" Type="http://schemas.openxmlformats.org/officeDocument/2006/relationships/image" Target="../media/image223.png"/><Relationship Id="rId111" Type="http://schemas.openxmlformats.org/officeDocument/2006/relationships/customXml" Target="../ink/ink234.xml"/><Relationship Id="rId132" Type="http://schemas.openxmlformats.org/officeDocument/2006/relationships/image" Target="../media/image245.png"/><Relationship Id="rId153" Type="http://schemas.openxmlformats.org/officeDocument/2006/relationships/customXml" Target="../ink/ink255.xml"/><Relationship Id="rId174" Type="http://schemas.openxmlformats.org/officeDocument/2006/relationships/image" Target="../media/image266.png"/><Relationship Id="rId195" Type="http://schemas.openxmlformats.org/officeDocument/2006/relationships/customXml" Target="../ink/ink276.xml"/><Relationship Id="rId209" Type="http://schemas.openxmlformats.org/officeDocument/2006/relationships/customXml" Target="../ink/ink283.xml"/><Relationship Id="rId190" Type="http://schemas.openxmlformats.org/officeDocument/2006/relationships/image" Target="../media/image274.png"/><Relationship Id="rId204" Type="http://schemas.openxmlformats.org/officeDocument/2006/relationships/image" Target="../media/image281.png"/><Relationship Id="rId220" Type="http://schemas.openxmlformats.org/officeDocument/2006/relationships/image" Target="../media/image289.png"/><Relationship Id="rId225" Type="http://schemas.openxmlformats.org/officeDocument/2006/relationships/customXml" Target="../ink/ink291.xml"/><Relationship Id="rId15" Type="http://schemas.openxmlformats.org/officeDocument/2006/relationships/customXml" Target="../ink/ink186.xml"/><Relationship Id="rId36" Type="http://schemas.openxmlformats.org/officeDocument/2006/relationships/image" Target="../media/image197.png"/><Relationship Id="rId57" Type="http://schemas.openxmlformats.org/officeDocument/2006/relationships/customXml" Target="../ink/ink207.xml"/><Relationship Id="rId106" Type="http://schemas.openxmlformats.org/officeDocument/2006/relationships/image" Target="../media/image232.png"/><Relationship Id="rId127" Type="http://schemas.openxmlformats.org/officeDocument/2006/relationships/customXml" Target="../ink/ink242.xml"/><Relationship Id="rId10" Type="http://schemas.openxmlformats.org/officeDocument/2006/relationships/image" Target="../media/image184.png"/><Relationship Id="rId31" Type="http://schemas.openxmlformats.org/officeDocument/2006/relationships/customXml" Target="../ink/ink194.xml"/><Relationship Id="rId52" Type="http://schemas.openxmlformats.org/officeDocument/2006/relationships/image" Target="../media/image205.png"/><Relationship Id="rId73" Type="http://schemas.openxmlformats.org/officeDocument/2006/relationships/customXml" Target="../ink/ink215.xml"/><Relationship Id="rId78" Type="http://schemas.openxmlformats.org/officeDocument/2006/relationships/image" Target="../media/image218.png"/><Relationship Id="rId94" Type="http://schemas.openxmlformats.org/officeDocument/2006/relationships/image" Target="../media/image226.png"/><Relationship Id="rId99" Type="http://schemas.openxmlformats.org/officeDocument/2006/relationships/customXml" Target="../ink/ink228.xml"/><Relationship Id="rId101" Type="http://schemas.openxmlformats.org/officeDocument/2006/relationships/customXml" Target="../ink/ink229.xml"/><Relationship Id="rId122" Type="http://schemas.openxmlformats.org/officeDocument/2006/relationships/image" Target="../media/image240.png"/><Relationship Id="rId143" Type="http://schemas.openxmlformats.org/officeDocument/2006/relationships/customXml" Target="../ink/ink250.xml"/><Relationship Id="rId148" Type="http://schemas.openxmlformats.org/officeDocument/2006/relationships/image" Target="../media/image253.png"/><Relationship Id="rId164" Type="http://schemas.openxmlformats.org/officeDocument/2006/relationships/image" Target="../media/image261.png"/><Relationship Id="rId169" Type="http://schemas.openxmlformats.org/officeDocument/2006/relationships/customXml" Target="../ink/ink263.xml"/><Relationship Id="rId185" Type="http://schemas.openxmlformats.org/officeDocument/2006/relationships/customXml" Target="../ink/ink271.xml"/><Relationship Id="rId4" Type="http://schemas.openxmlformats.org/officeDocument/2006/relationships/image" Target="../media/image181.png"/><Relationship Id="rId9" Type="http://schemas.openxmlformats.org/officeDocument/2006/relationships/customXml" Target="../ink/ink183.xml"/><Relationship Id="rId180" Type="http://schemas.openxmlformats.org/officeDocument/2006/relationships/image" Target="../media/image269.png"/><Relationship Id="rId210" Type="http://schemas.openxmlformats.org/officeDocument/2006/relationships/image" Target="../media/image284.png"/><Relationship Id="rId215" Type="http://schemas.openxmlformats.org/officeDocument/2006/relationships/customXml" Target="../ink/ink286.xml"/><Relationship Id="rId236" Type="http://schemas.openxmlformats.org/officeDocument/2006/relationships/image" Target="../media/image297.png"/><Relationship Id="rId26" Type="http://schemas.openxmlformats.org/officeDocument/2006/relationships/image" Target="../media/image192.png"/><Relationship Id="rId231" Type="http://schemas.openxmlformats.org/officeDocument/2006/relationships/customXml" Target="../ink/ink294.xml"/><Relationship Id="rId47" Type="http://schemas.openxmlformats.org/officeDocument/2006/relationships/customXml" Target="../ink/ink202.xml"/><Relationship Id="rId68" Type="http://schemas.openxmlformats.org/officeDocument/2006/relationships/image" Target="../media/image213.png"/><Relationship Id="rId89" Type="http://schemas.openxmlformats.org/officeDocument/2006/relationships/customXml" Target="../ink/ink223.xml"/><Relationship Id="rId112" Type="http://schemas.openxmlformats.org/officeDocument/2006/relationships/image" Target="../media/image235.png"/><Relationship Id="rId133" Type="http://schemas.openxmlformats.org/officeDocument/2006/relationships/customXml" Target="../ink/ink245.xml"/><Relationship Id="rId154" Type="http://schemas.openxmlformats.org/officeDocument/2006/relationships/image" Target="../media/image256.png"/><Relationship Id="rId175" Type="http://schemas.openxmlformats.org/officeDocument/2006/relationships/customXml" Target="../ink/ink266.xml"/><Relationship Id="rId196" Type="http://schemas.openxmlformats.org/officeDocument/2006/relationships/image" Target="../media/image277.png"/><Relationship Id="rId200" Type="http://schemas.openxmlformats.org/officeDocument/2006/relationships/image" Target="../media/image279.png"/><Relationship Id="rId16" Type="http://schemas.openxmlformats.org/officeDocument/2006/relationships/image" Target="../media/image187.png"/><Relationship Id="rId221" Type="http://schemas.openxmlformats.org/officeDocument/2006/relationships/customXml" Target="../ink/ink289.xml"/><Relationship Id="rId37" Type="http://schemas.openxmlformats.org/officeDocument/2006/relationships/customXml" Target="../ink/ink197.xml"/><Relationship Id="rId58" Type="http://schemas.openxmlformats.org/officeDocument/2006/relationships/image" Target="../media/image208.png"/><Relationship Id="rId79" Type="http://schemas.openxmlformats.org/officeDocument/2006/relationships/customXml" Target="../ink/ink218.xml"/><Relationship Id="rId102" Type="http://schemas.openxmlformats.org/officeDocument/2006/relationships/image" Target="../media/image230.png"/><Relationship Id="rId123" Type="http://schemas.openxmlformats.org/officeDocument/2006/relationships/customXml" Target="../ink/ink240.xml"/><Relationship Id="rId144" Type="http://schemas.openxmlformats.org/officeDocument/2006/relationships/image" Target="../media/image251.png"/><Relationship Id="rId90" Type="http://schemas.openxmlformats.org/officeDocument/2006/relationships/image" Target="../media/image224.png"/><Relationship Id="rId165" Type="http://schemas.openxmlformats.org/officeDocument/2006/relationships/customXml" Target="../ink/ink261.xml"/><Relationship Id="rId186" Type="http://schemas.openxmlformats.org/officeDocument/2006/relationships/image" Target="../media/image272.png"/><Relationship Id="rId211" Type="http://schemas.openxmlformats.org/officeDocument/2006/relationships/customXml" Target="../ink/ink284.xml"/><Relationship Id="rId232" Type="http://schemas.openxmlformats.org/officeDocument/2006/relationships/image" Target="../media/image295.png"/><Relationship Id="rId27" Type="http://schemas.openxmlformats.org/officeDocument/2006/relationships/customXml" Target="../ink/ink192.xml"/><Relationship Id="rId48" Type="http://schemas.openxmlformats.org/officeDocument/2006/relationships/image" Target="../media/image203.png"/><Relationship Id="rId69" Type="http://schemas.openxmlformats.org/officeDocument/2006/relationships/customXml" Target="../ink/ink213.xml"/><Relationship Id="rId113" Type="http://schemas.openxmlformats.org/officeDocument/2006/relationships/customXml" Target="../ink/ink235.xml"/><Relationship Id="rId134" Type="http://schemas.openxmlformats.org/officeDocument/2006/relationships/image" Target="../media/image246.png"/><Relationship Id="rId80" Type="http://schemas.openxmlformats.org/officeDocument/2006/relationships/image" Target="../media/image219.png"/><Relationship Id="rId155" Type="http://schemas.openxmlformats.org/officeDocument/2006/relationships/customXml" Target="../ink/ink256.xml"/><Relationship Id="rId176" Type="http://schemas.openxmlformats.org/officeDocument/2006/relationships/image" Target="../media/image267.png"/><Relationship Id="rId197" Type="http://schemas.openxmlformats.org/officeDocument/2006/relationships/customXml" Target="../ink/ink277.xml"/><Relationship Id="rId201" Type="http://schemas.openxmlformats.org/officeDocument/2006/relationships/customXml" Target="../ink/ink279.xml"/><Relationship Id="rId222" Type="http://schemas.openxmlformats.org/officeDocument/2006/relationships/image" Target="../media/image290.png"/><Relationship Id="rId17" Type="http://schemas.openxmlformats.org/officeDocument/2006/relationships/customXml" Target="../ink/ink187.xml"/><Relationship Id="rId38" Type="http://schemas.openxmlformats.org/officeDocument/2006/relationships/image" Target="../media/image198.png"/><Relationship Id="rId59" Type="http://schemas.openxmlformats.org/officeDocument/2006/relationships/customXml" Target="../ink/ink208.xml"/><Relationship Id="rId103" Type="http://schemas.openxmlformats.org/officeDocument/2006/relationships/customXml" Target="../ink/ink230.xml"/><Relationship Id="rId124" Type="http://schemas.openxmlformats.org/officeDocument/2006/relationships/image" Target="../media/image241.png"/><Relationship Id="rId70" Type="http://schemas.openxmlformats.org/officeDocument/2006/relationships/image" Target="../media/image214.png"/><Relationship Id="rId91" Type="http://schemas.openxmlformats.org/officeDocument/2006/relationships/customXml" Target="../ink/ink224.xml"/><Relationship Id="rId145" Type="http://schemas.openxmlformats.org/officeDocument/2006/relationships/customXml" Target="../ink/ink251.xml"/><Relationship Id="rId166" Type="http://schemas.openxmlformats.org/officeDocument/2006/relationships/image" Target="../media/image262.png"/><Relationship Id="rId187" Type="http://schemas.openxmlformats.org/officeDocument/2006/relationships/customXml" Target="../ink/ink272.xml"/><Relationship Id="rId1" Type="http://schemas.openxmlformats.org/officeDocument/2006/relationships/slideLayout" Target="../slideLayouts/slideLayout2.xml"/><Relationship Id="rId212" Type="http://schemas.openxmlformats.org/officeDocument/2006/relationships/image" Target="../media/image285.png"/><Relationship Id="rId233" Type="http://schemas.openxmlformats.org/officeDocument/2006/relationships/customXml" Target="../ink/ink295.xml"/><Relationship Id="rId28" Type="http://schemas.openxmlformats.org/officeDocument/2006/relationships/image" Target="../media/image193.png"/><Relationship Id="rId49" Type="http://schemas.openxmlformats.org/officeDocument/2006/relationships/customXml" Target="../ink/ink203.xml"/><Relationship Id="rId114" Type="http://schemas.openxmlformats.org/officeDocument/2006/relationships/image" Target="../media/image236.png"/><Relationship Id="rId60" Type="http://schemas.openxmlformats.org/officeDocument/2006/relationships/image" Target="../media/image209.png"/><Relationship Id="rId81" Type="http://schemas.openxmlformats.org/officeDocument/2006/relationships/customXml" Target="../ink/ink219.xml"/><Relationship Id="rId135" Type="http://schemas.openxmlformats.org/officeDocument/2006/relationships/customXml" Target="../ink/ink246.xml"/><Relationship Id="rId156" Type="http://schemas.openxmlformats.org/officeDocument/2006/relationships/image" Target="../media/image257.png"/><Relationship Id="rId177" Type="http://schemas.openxmlformats.org/officeDocument/2006/relationships/customXml" Target="../ink/ink267.xml"/><Relationship Id="rId198" Type="http://schemas.openxmlformats.org/officeDocument/2006/relationships/image" Target="../media/image278.png"/><Relationship Id="rId202" Type="http://schemas.openxmlformats.org/officeDocument/2006/relationships/image" Target="../media/image280.png"/><Relationship Id="rId223" Type="http://schemas.openxmlformats.org/officeDocument/2006/relationships/customXml" Target="../ink/ink290.xml"/><Relationship Id="rId18" Type="http://schemas.openxmlformats.org/officeDocument/2006/relationships/image" Target="../media/image188.png"/><Relationship Id="rId39" Type="http://schemas.openxmlformats.org/officeDocument/2006/relationships/customXml" Target="../ink/ink198.xml"/><Relationship Id="rId50" Type="http://schemas.openxmlformats.org/officeDocument/2006/relationships/image" Target="../media/image204.png"/><Relationship Id="rId104" Type="http://schemas.openxmlformats.org/officeDocument/2006/relationships/image" Target="../media/image231.png"/><Relationship Id="rId125" Type="http://schemas.openxmlformats.org/officeDocument/2006/relationships/customXml" Target="../ink/ink241.xml"/><Relationship Id="rId146" Type="http://schemas.openxmlformats.org/officeDocument/2006/relationships/image" Target="../media/image252.png"/><Relationship Id="rId167" Type="http://schemas.openxmlformats.org/officeDocument/2006/relationships/customXml" Target="../ink/ink262.xml"/><Relationship Id="rId188" Type="http://schemas.openxmlformats.org/officeDocument/2006/relationships/image" Target="../media/image273.png"/><Relationship Id="rId71" Type="http://schemas.openxmlformats.org/officeDocument/2006/relationships/customXml" Target="../ink/ink214.xml"/><Relationship Id="rId92" Type="http://schemas.openxmlformats.org/officeDocument/2006/relationships/image" Target="../media/image225.png"/><Relationship Id="rId213" Type="http://schemas.openxmlformats.org/officeDocument/2006/relationships/customXml" Target="../ink/ink285.xml"/><Relationship Id="rId234" Type="http://schemas.openxmlformats.org/officeDocument/2006/relationships/image" Target="../media/image296.png"/><Relationship Id="rId2" Type="http://schemas.openxmlformats.org/officeDocument/2006/relationships/image" Target="../media/image180.png"/><Relationship Id="rId29" Type="http://schemas.openxmlformats.org/officeDocument/2006/relationships/customXml" Target="../ink/ink193.xml"/><Relationship Id="rId40" Type="http://schemas.openxmlformats.org/officeDocument/2006/relationships/image" Target="../media/image199.png"/><Relationship Id="rId115" Type="http://schemas.openxmlformats.org/officeDocument/2006/relationships/customXml" Target="../ink/ink236.xml"/><Relationship Id="rId136" Type="http://schemas.openxmlformats.org/officeDocument/2006/relationships/image" Target="../media/image247.png"/><Relationship Id="rId157" Type="http://schemas.openxmlformats.org/officeDocument/2006/relationships/customXml" Target="../ink/ink257.xml"/><Relationship Id="rId178" Type="http://schemas.openxmlformats.org/officeDocument/2006/relationships/image" Target="../media/image268.png"/><Relationship Id="rId61" Type="http://schemas.openxmlformats.org/officeDocument/2006/relationships/customXml" Target="../ink/ink209.xml"/><Relationship Id="rId82" Type="http://schemas.openxmlformats.org/officeDocument/2006/relationships/image" Target="../media/image220.png"/><Relationship Id="rId199" Type="http://schemas.openxmlformats.org/officeDocument/2006/relationships/customXml" Target="../ink/ink278.xml"/><Relationship Id="rId203" Type="http://schemas.openxmlformats.org/officeDocument/2006/relationships/customXml" Target="../ink/ink280.xml"/><Relationship Id="rId19" Type="http://schemas.openxmlformats.org/officeDocument/2006/relationships/customXml" Target="../ink/ink188.xml"/><Relationship Id="rId224" Type="http://schemas.openxmlformats.org/officeDocument/2006/relationships/image" Target="../media/image291.png"/><Relationship Id="rId30" Type="http://schemas.openxmlformats.org/officeDocument/2006/relationships/image" Target="../media/image194.png"/><Relationship Id="rId105" Type="http://schemas.openxmlformats.org/officeDocument/2006/relationships/customXml" Target="../ink/ink231.xml"/><Relationship Id="rId126" Type="http://schemas.openxmlformats.org/officeDocument/2006/relationships/image" Target="../media/image242.png"/><Relationship Id="rId147" Type="http://schemas.openxmlformats.org/officeDocument/2006/relationships/customXml" Target="../ink/ink252.xml"/><Relationship Id="rId168" Type="http://schemas.openxmlformats.org/officeDocument/2006/relationships/image" Target="../media/image263.png"/><Relationship Id="rId51" Type="http://schemas.openxmlformats.org/officeDocument/2006/relationships/customXml" Target="../ink/ink204.xml"/><Relationship Id="rId72" Type="http://schemas.openxmlformats.org/officeDocument/2006/relationships/image" Target="../media/image215.png"/><Relationship Id="rId93" Type="http://schemas.openxmlformats.org/officeDocument/2006/relationships/customXml" Target="../ink/ink225.xml"/><Relationship Id="rId189" Type="http://schemas.openxmlformats.org/officeDocument/2006/relationships/customXml" Target="../ink/ink273.xml"/><Relationship Id="rId3" Type="http://schemas.openxmlformats.org/officeDocument/2006/relationships/customXml" Target="../ink/ink180.xml"/><Relationship Id="rId214" Type="http://schemas.openxmlformats.org/officeDocument/2006/relationships/image" Target="../media/image286.png"/><Relationship Id="rId235" Type="http://schemas.openxmlformats.org/officeDocument/2006/relationships/customXml" Target="../ink/ink296.xml"/><Relationship Id="rId116" Type="http://schemas.openxmlformats.org/officeDocument/2006/relationships/image" Target="../media/image237.png"/><Relationship Id="rId137" Type="http://schemas.openxmlformats.org/officeDocument/2006/relationships/customXml" Target="../ink/ink247.xml"/><Relationship Id="rId158" Type="http://schemas.openxmlformats.org/officeDocument/2006/relationships/image" Target="../media/image258.png"/><Relationship Id="rId20" Type="http://schemas.openxmlformats.org/officeDocument/2006/relationships/image" Target="../media/image189.png"/><Relationship Id="rId41" Type="http://schemas.openxmlformats.org/officeDocument/2006/relationships/customXml" Target="../ink/ink199.xml"/><Relationship Id="rId62" Type="http://schemas.openxmlformats.org/officeDocument/2006/relationships/image" Target="../media/image210.png"/><Relationship Id="rId83" Type="http://schemas.openxmlformats.org/officeDocument/2006/relationships/customXml" Target="../ink/ink220.xml"/><Relationship Id="rId179" Type="http://schemas.openxmlformats.org/officeDocument/2006/relationships/customXml" Target="../ink/ink268.xml"/></Relationships>
</file>

<file path=ppt/slides/_rels/slide3.xml.rels><?xml version="1.0" encoding="UTF-8" standalone="yes"?>
<Relationships xmlns="http://schemas.openxmlformats.org/package/2006/relationships"><Relationship Id="rId117" Type="http://schemas.openxmlformats.org/officeDocument/2006/relationships/customXml" Target="../ink/ink355.xml"/><Relationship Id="rId21" Type="http://schemas.openxmlformats.org/officeDocument/2006/relationships/customXml" Target="../ink/ink307.xml"/><Relationship Id="rId42" Type="http://schemas.openxmlformats.org/officeDocument/2006/relationships/image" Target="../media/image319.png"/><Relationship Id="rId63" Type="http://schemas.openxmlformats.org/officeDocument/2006/relationships/customXml" Target="../ink/ink328.xml"/><Relationship Id="rId84" Type="http://schemas.openxmlformats.org/officeDocument/2006/relationships/image" Target="../media/image340.png"/><Relationship Id="rId138" Type="http://schemas.openxmlformats.org/officeDocument/2006/relationships/image" Target="../media/image367.png"/><Relationship Id="rId159" Type="http://schemas.openxmlformats.org/officeDocument/2006/relationships/customXml" Target="../ink/ink376.xml"/><Relationship Id="rId170" Type="http://schemas.openxmlformats.org/officeDocument/2006/relationships/image" Target="../media/image383.png"/><Relationship Id="rId191" Type="http://schemas.openxmlformats.org/officeDocument/2006/relationships/image" Target="../media/image389.png"/><Relationship Id="rId107" Type="http://schemas.openxmlformats.org/officeDocument/2006/relationships/customXml" Target="../ink/ink350.xml"/><Relationship Id="rId11" Type="http://schemas.openxmlformats.org/officeDocument/2006/relationships/customXml" Target="../ink/ink302.xml"/><Relationship Id="rId32" Type="http://schemas.openxmlformats.org/officeDocument/2006/relationships/image" Target="../media/image314.png"/><Relationship Id="rId53" Type="http://schemas.openxmlformats.org/officeDocument/2006/relationships/customXml" Target="../ink/ink323.xml"/><Relationship Id="rId74" Type="http://schemas.openxmlformats.org/officeDocument/2006/relationships/image" Target="../media/image335.png"/><Relationship Id="rId128" Type="http://schemas.openxmlformats.org/officeDocument/2006/relationships/image" Target="../media/image362.png"/><Relationship Id="rId149" Type="http://schemas.openxmlformats.org/officeDocument/2006/relationships/customXml" Target="../ink/ink371.xml"/><Relationship Id="rId5" Type="http://schemas.openxmlformats.org/officeDocument/2006/relationships/customXml" Target="../ink/ink299.xml"/><Relationship Id="rId95" Type="http://schemas.openxmlformats.org/officeDocument/2006/relationships/customXml" Target="../ink/ink344.xml"/><Relationship Id="rId160" Type="http://schemas.openxmlformats.org/officeDocument/2006/relationships/image" Target="../media/image378.png"/><Relationship Id="rId181" Type="http://schemas.openxmlformats.org/officeDocument/2006/relationships/image" Target="../media/image384.png"/><Relationship Id="rId22" Type="http://schemas.openxmlformats.org/officeDocument/2006/relationships/image" Target="../media/image309.png"/><Relationship Id="rId43" Type="http://schemas.openxmlformats.org/officeDocument/2006/relationships/customXml" Target="../ink/ink318.xml"/><Relationship Id="rId64" Type="http://schemas.openxmlformats.org/officeDocument/2006/relationships/image" Target="../media/image330.png"/><Relationship Id="rId118" Type="http://schemas.openxmlformats.org/officeDocument/2006/relationships/image" Target="../media/image357.png"/><Relationship Id="rId139" Type="http://schemas.openxmlformats.org/officeDocument/2006/relationships/customXml" Target="../ink/ink366.xml"/><Relationship Id="rId85" Type="http://schemas.openxmlformats.org/officeDocument/2006/relationships/customXml" Target="../ink/ink339.xml"/><Relationship Id="rId150" Type="http://schemas.openxmlformats.org/officeDocument/2006/relationships/image" Target="../media/image373.png"/><Relationship Id="rId171" Type="http://schemas.openxmlformats.org/officeDocument/2006/relationships/customXml" Target="../ink/ink382.xml"/><Relationship Id="rId192" Type="http://schemas.openxmlformats.org/officeDocument/2006/relationships/customXml" Target="../ink/ink397.xml"/><Relationship Id="rId12" Type="http://schemas.openxmlformats.org/officeDocument/2006/relationships/image" Target="../media/image304.png"/><Relationship Id="rId33" Type="http://schemas.openxmlformats.org/officeDocument/2006/relationships/customXml" Target="../ink/ink313.xml"/><Relationship Id="rId108" Type="http://schemas.openxmlformats.org/officeDocument/2006/relationships/image" Target="../media/image352.png"/><Relationship Id="rId129" Type="http://schemas.openxmlformats.org/officeDocument/2006/relationships/customXml" Target="../ink/ink361.xml"/><Relationship Id="rId54" Type="http://schemas.openxmlformats.org/officeDocument/2006/relationships/image" Target="../media/image325.png"/><Relationship Id="rId75" Type="http://schemas.openxmlformats.org/officeDocument/2006/relationships/customXml" Target="../ink/ink334.xml"/><Relationship Id="rId96" Type="http://schemas.openxmlformats.org/officeDocument/2006/relationships/image" Target="../media/image346.png"/><Relationship Id="rId140" Type="http://schemas.openxmlformats.org/officeDocument/2006/relationships/image" Target="../media/image368.png"/><Relationship Id="rId161" Type="http://schemas.openxmlformats.org/officeDocument/2006/relationships/customXml" Target="../ink/ink377.xml"/><Relationship Id="rId182" Type="http://schemas.openxmlformats.org/officeDocument/2006/relationships/customXml" Target="../ink/ink392.xml"/><Relationship Id="rId6" Type="http://schemas.openxmlformats.org/officeDocument/2006/relationships/image" Target="../media/image301.png"/><Relationship Id="rId23" Type="http://schemas.openxmlformats.org/officeDocument/2006/relationships/customXml" Target="../ink/ink308.xml"/><Relationship Id="rId119" Type="http://schemas.openxmlformats.org/officeDocument/2006/relationships/customXml" Target="../ink/ink356.xml"/><Relationship Id="rId44" Type="http://schemas.openxmlformats.org/officeDocument/2006/relationships/image" Target="../media/image320.png"/><Relationship Id="rId65" Type="http://schemas.openxmlformats.org/officeDocument/2006/relationships/customXml" Target="../ink/ink329.xml"/><Relationship Id="rId86" Type="http://schemas.openxmlformats.org/officeDocument/2006/relationships/image" Target="../media/image341.png"/><Relationship Id="rId130" Type="http://schemas.openxmlformats.org/officeDocument/2006/relationships/image" Target="../media/image363.png"/><Relationship Id="rId151" Type="http://schemas.openxmlformats.org/officeDocument/2006/relationships/customXml" Target="../ink/ink372.xml"/><Relationship Id="rId172" Type="http://schemas.openxmlformats.org/officeDocument/2006/relationships/customXml" Target="../ink/ink383.xml"/><Relationship Id="rId193" Type="http://schemas.openxmlformats.org/officeDocument/2006/relationships/image" Target="../media/image390.png"/><Relationship Id="rId13" Type="http://schemas.openxmlformats.org/officeDocument/2006/relationships/customXml" Target="../ink/ink303.xml"/><Relationship Id="rId109" Type="http://schemas.openxmlformats.org/officeDocument/2006/relationships/customXml" Target="../ink/ink351.xml"/><Relationship Id="rId34" Type="http://schemas.openxmlformats.org/officeDocument/2006/relationships/image" Target="../media/image315.png"/><Relationship Id="rId50" Type="http://schemas.openxmlformats.org/officeDocument/2006/relationships/image" Target="../media/image323.png"/><Relationship Id="rId55" Type="http://schemas.openxmlformats.org/officeDocument/2006/relationships/customXml" Target="../ink/ink324.xml"/><Relationship Id="rId76" Type="http://schemas.openxmlformats.org/officeDocument/2006/relationships/image" Target="../media/image336.png"/><Relationship Id="rId97" Type="http://schemas.openxmlformats.org/officeDocument/2006/relationships/customXml" Target="../ink/ink345.xml"/><Relationship Id="rId104" Type="http://schemas.openxmlformats.org/officeDocument/2006/relationships/image" Target="../media/image350.png"/><Relationship Id="rId120" Type="http://schemas.openxmlformats.org/officeDocument/2006/relationships/image" Target="../media/image358.png"/><Relationship Id="rId125" Type="http://schemas.openxmlformats.org/officeDocument/2006/relationships/customXml" Target="../ink/ink359.xml"/><Relationship Id="rId141" Type="http://schemas.openxmlformats.org/officeDocument/2006/relationships/customXml" Target="../ink/ink367.xml"/><Relationship Id="rId146" Type="http://schemas.openxmlformats.org/officeDocument/2006/relationships/image" Target="../media/image371.png"/><Relationship Id="rId167" Type="http://schemas.openxmlformats.org/officeDocument/2006/relationships/customXml" Target="../ink/ink380.xml"/><Relationship Id="rId188" Type="http://schemas.openxmlformats.org/officeDocument/2006/relationships/customXml" Target="../ink/ink395.xml"/><Relationship Id="rId7" Type="http://schemas.openxmlformats.org/officeDocument/2006/relationships/customXml" Target="../ink/ink300.xml"/><Relationship Id="rId71" Type="http://schemas.openxmlformats.org/officeDocument/2006/relationships/customXml" Target="../ink/ink332.xml"/><Relationship Id="rId92" Type="http://schemas.openxmlformats.org/officeDocument/2006/relationships/image" Target="../media/image344.png"/><Relationship Id="rId162" Type="http://schemas.openxmlformats.org/officeDocument/2006/relationships/image" Target="../media/image379.png"/><Relationship Id="rId183" Type="http://schemas.openxmlformats.org/officeDocument/2006/relationships/image" Target="../media/image385.png"/><Relationship Id="rId2" Type="http://schemas.openxmlformats.org/officeDocument/2006/relationships/image" Target="../media/image299.png"/><Relationship Id="rId29" Type="http://schemas.openxmlformats.org/officeDocument/2006/relationships/customXml" Target="../ink/ink311.xml"/><Relationship Id="rId24" Type="http://schemas.openxmlformats.org/officeDocument/2006/relationships/image" Target="../media/image310.png"/><Relationship Id="rId40" Type="http://schemas.openxmlformats.org/officeDocument/2006/relationships/image" Target="../media/image318.png"/><Relationship Id="rId45" Type="http://schemas.openxmlformats.org/officeDocument/2006/relationships/customXml" Target="../ink/ink319.xml"/><Relationship Id="rId66" Type="http://schemas.openxmlformats.org/officeDocument/2006/relationships/image" Target="../media/image331.png"/><Relationship Id="rId87" Type="http://schemas.openxmlformats.org/officeDocument/2006/relationships/customXml" Target="../ink/ink340.xml"/><Relationship Id="rId110" Type="http://schemas.openxmlformats.org/officeDocument/2006/relationships/image" Target="../media/image353.png"/><Relationship Id="rId115" Type="http://schemas.openxmlformats.org/officeDocument/2006/relationships/customXml" Target="../ink/ink354.xml"/><Relationship Id="rId131" Type="http://schemas.openxmlformats.org/officeDocument/2006/relationships/customXml" Target="../ink/ink362.xml"/><Relationship Id="rId136" Type="http://schemas.openxmlformats.org/officeDocument/2006/relationships/image" Target="../media/image366.png"/><Relationship Id="rId157" Type="http://schemas.openxmlformats.org/officeDocument/2006/relationships/customXml" Target="../ink/ink375.xml"/><Relationship Id="rId178" Type="http://schemas.openxmlformats.org/officeDocument/2006/relationships/customXml" Target="../ink/ink389.xml"/><Relationship Id="rId61" Type="http://schemas.openxmlformats.org/officeDocument/2006/relationships/customXml" Target="../ink/ink327.xml"/><Relationship Id="rId82" Type="http://schemas.openxmlformats.org/officeDocument/2006/relationships/image" Target="../media/image339.png"/><Relationship Id="rId152" Type="http://schemas.openxmlformats.org/officeDocument/2006/relationships/image" Target="../media/image374.png"/><Relationship Id="rId173" Type="http://schemas.openxmlformats.org/officeDocument/2006/relationships/customXml" Target="../ink/ink384.xml"/><Relationship Id="rId194" Type="http://schemas.openxmlformats.org/officeDocument/2006/relationships/customXml" Target="../ink/ink398.xml"/><Relationship Id="rId19" Type="http://schemas.openxmlformats.org/officeDocument/2006/relationships/customXml" Target="../ink/ink306.xml"/><Relationship Id="rId14" Type="http://schemas.openxmlformats.org/officeDocument/2006/relationships/image" Target="../media/image305.png"/><Relationship Id="rId30" Type="http://schemas.openxmlformats.org/officeDocument/2006/relationships/image" Target="../media/image313.png"/><Relationship Id="rId35" Type="http://schemas.openxmlformats.org/officeDocument/2006/relationships/customXml" Target="../ink/ink314.xml"/><Relationship Id="rId56" Type="http://schemas.openxmlformats.org/officeDocument/2006/relationships/image" Target="../media/image326.png"/><Relationship Id="rId77" Type="http://schemas.openxmlformats.org/officeDocument/2006/relationships/customXml" Target="../ink/ink335.xml"/><Relationship Id="rId100" Type="http://schemas.openxmlformats.org/officeDocument/2006/relationships/image" Target="../media/image348.png"/><Relationship Id="rId105" Type="http://schemas.openxmlformats.org/officeDocument/2006/relationships/customXml" Target="../ink/ink349.xml"/><Relationship Id="rId126" Type="http://schemas.openxmlformats.org/officeDocument/2006/relationships/image" Target="../media/image361.png"/><Relationship Id="rId147" Type="http://schemas.openxmlformats.org/officeDocument/2006/relationships/customXml" Target="../ink/ink370.xml"/><Relationship Id="rId168" Type="http://schemas.openxmlformats.org/officeDocument/2006/relationships/image" Target="../media/image382.png"/><Relationship Id="rId8" Type="http://schemas.openxmlformats.org/officeDocument/2006/relationships/image" Target="../media/image302.png"/><Relationship Id="rId51" Type="http://schemas.openxmlformats.org/officeDocument/2006/relationships/customXml" Target="../ink/ink322.xml"/><Relationship Id="rId72" Type="http://schemas.openxmlformats.org/officeDocument/2006/relationships/image" Target="../media/image334.png"/><Relationship Id="rId93" Type="http://schemas.openxmlformats.org/officeDocument/2006/relationships/customXml" Target="../ink/ink343.xml"/><Relationship Id="rId98" Type="http://schemas.openxmlformats.org/officeDocument/2006/relationships/image" Target="../media/image347.png"/><Relationship Id="rId121" Type="http://schemas.openxmlformats.org/officeDocument/2006/relationships/customXml" Target="../ink/ink357.xml"/><Relationship Id="rId142" Type="http://schemas.openxmlformats.org/officeDocument/2006/relationships/image" Target="../media/image369.png"/><Relationship Id="rId163" Type="http://schemas.openxmlformats.org/officeDocument/2006/relationships/customXml" Target="../ink/ink378.xml"/><Relationship Id="rId184" Type="http://schemas.openxmlformats.org/officeDocument/2006/relationships/customXml" Target="../ink/ink393.xml"/><Relationship Id="rId189" Type="http://schemas.openxmlformats.org/officeDocument/2006/relationships/image" Target="../media/image388.png"/><Relationship Id="rId3" Type="http://schemas.openxmlformats.org/officeDocument/2006/relationships/customXml" Target="../ink/ink298.xml"/><Relationship Id="rId25" Type="http://schemas.openxmlformats.org/officeDocument/2006/relationships/customXml" Target="../ink/ink309.xml"/><Relationship Id="rId46" Type="http://schemas.openxmlformats.org/officeDocument/2006/relationships/image" Target="../media/image321.png"/><Relationship Id="rId67" Type="http://schemas.openxmlformats.org/officeDocument/2006/relationships/customXml" Target="../ink/ink330.xml"/><Relationship Id="rId116" Type="http://schemas.openxmlformats.org/officeDocument/2006/relationships/image" Target="../media/image356.png"/><Relationship Id="rId137" Type="http://schemas.openxmlformats.org/officeDocument/2006/relationships/customXml" Target="../ink/ink365.xml"/><Relationship Id="rId158" Type="http://schemas.openxmlformats.org/officeDocument/2006/relationships/image" Target="../media/image377.png"/><Relationship Id="rId20" Type="http://schemas.openxmlformats.org/officeDocument/2006/relationships/image" Target="../media/image308.png"/><Relationship Id="rId41" Type="http://schemas.openxmlformats.org/officeDocument/2006/relationships/customXml" Target="../ink/ink317.xml"/><Relationship Id="rId62" Type="http://schemas.openxmlformats.org/officeDocument/2006/relationships/image" Target="../media/image329.png"/><Relationship Id="rId83" Type="http://schemas.openxmlformats.org/officeDocument/2006/relationships/customXml" Target="../ink/ink338.xml"/><Relationship Id="rId88" Type="http://schemas.openxmlformats.org/officeDocument/2006/relationships/image" Target="../media/image342.png"/><Relationship Id="rId111" Type="http://schemas.openxmlformats.org/officeDocument/2006/relationships/customXml" Target="../ink/ink352.xml"/><Relationship Id="rId132" Type="http://schemas.openxmlformats.org/officeDocument/2006/relationships/image" Target="../media/image364.png"/><Relationship Id="rId153" Type="http://schemas.openxmlformats.org/officeDocument/2006/relationships/customXml" Target="../ink/ink373.xml"/><Relationship Id="rId174" Type="http://schemas.openxmlformats.org/officeDocument/2006/relationships/customXml" Target="../ink/ink385.xml"/><Relationship Id="rId179" Type="http://schemas.openxmlformats.org/officeDocument/2006/relationships/customXml" Target="../ink/ink390.xml"/><Relationship Id="rId195" Type="http://schemas.openxmlformats.org/officeDocument/2006/relationships/image" Target="../media/image391.png"/><Relationship Id="rId190" Type="http://schemas.openxmlformats.org/officeDocument/2006/relationships/customXml" Target="../ink/ink396.xml"/><Relationship Id="rId15" Type="http://schemas.openxmlformats.org/officeDocument/2006/relationships/customXml" Target="../ink/ink304.xml"/><Relationship Id="rId36" Type="http://schemas.openxmlformats.org/officeDocument/2006/relationships/image" Target="../media/image316.png"/><Relationship Id="rId57" Type="http://schemas.openxmlformats.org/officeDocument/2006/relationships/customXml" Target="../ink/ink325.xml"/><Relationship Id="rId106" Type="http://schemas.openxmlformats.org/officeDocument/2006/relationships/image" Target="../media/image351.png"/><Relationship Id="rId127" Type="http://schemas.openxmlformats.org/officeDocument/2006/relationships/customXml" Target="../ink/ink360.xml"/><Relationship Id="rId10" Type="http://schemas.openxmlformats.org/officeDocument/2006/relationships/image" Target="../media/image303.png"/><Relationship Id="rId31" Type="http://schemas.openxmlformats.org/officeDocument/2006/relationships/customXml" Target="../ink/ink312.xml"/><Relationship Id="rId52" Type="http://schemas.openxmlformats.org/officeDocument/2006/relationships/image" Target="../media/image324.png"/><Relationship Id="rId73" Type="http://schemas.openxmlformats.org/officeDocument/2006/relationships/customXml" Target="../ink/ink333.xml"/><Relationship Id="rId78" Type="http://schemas.openxmlformats.org/officeDocument/2006/relationships/image" Target="../media/image337.png"/><Relationship Id="rId94" Type="http://schemas.openxmlformats.org/officeDocument/2006/relationships/image" Target="../media/image345.png"/><Relationship Id="rId99" Type="http://schemas.openxmlformats.org/officeDocument/2006/relationships/customXml" Target="../ink/ink346.xml"/><Relationship Id="rId101" Type="http://schemas.openxmlformats.org/officeDocument/2006/relationships/customXml" Target="../ink/ink347.xml"/><Relationship Id="rId122" Type="http://schemas.openxmlformats.org/officeDocument/2006/relationships/image" Target="../media/image359.png"/><Relationship Id="rId143" Type="http://schemas.openxmlformats.org/officeDocument/2006/relationships/customXml" Target="../ink/ink368.xml"/><Relationship Id="rId148" Type="http://schemas.openxmlformats.org/officeDocument/2006/relationships/image" Target="../media/image372.png"/><Relationship Id="rId164" Type="http://schemas.openxmlformats.org/officeDocument/2006/relationships/image" Target="../media/image380.png"/><Relationship Id="rId169" Type="http://schemas.openxmlformats.org/officeDocument/2006/relationships/customXml" Target="../ink/ink381.xml"/><Relationship Id="rId185" Type="http://schemas.openxmlformats.org/officeDocument/2006/relationships/image" Target="../media/image386.png"/><Relationship Id="rId4" Type="http://schemas.openxmlformats.org/officeDocument/2006/relationships/image" Target="../media/image300.png"/><Relationship Id="rId9" Type="http://schemas.openxmlformats.org/officeDocument/2006/relationships/customXml" Target="../ink/ink301.xml"/><Relationship Id="rId180" Type="http://schemas.openxmlformats.org/officeDocument/2006/relationships/customXml" Target="../ink/ink391.xml"/><Relationship Id="rId26" Type="http://schemas.openxmlformats.org/officeDocument/2006/relationships/image" Target="../media/image311.png"/><Relationship Id="rId47" Type="http://schemas.openxmlformats.org/officeDocument/2006/relationships/customXml" Target="../ink/ink320.xml"/><Relationship Id="rId68" Type="http://schemas.openxmlformats.org/officeDocument/2006/relationships/image" Target="../media/image332.png"/><Relationship Id="rId89" Type="http://schemas.openxmlformats.org/officeDocument/2006/relationships/customXml" Target="../ink/ink341.xml"/><Relationship Id="rId112" Type="http://schemas.openxmlformats.org/officeDocument/2006/relationships/image" Target="../media/image354.png"/><Relationship Id="rId133" Type="http://schemas.openxmlformats.org/officeDocument/2006/relationships/customXml" Target="../ink/ink363.xml"/><Relationship Id="rId154" Type="http://schemas.openxmlformats.org/officeDocument/2006/relationships/image" Target="../media/image375.png"/><Relationship Id="rId175" Type="http://schemas.openxmlformats.org/officeDocument/2006/relationships/customXml" Target="../ink/ink386.xml"/><Relationship Id="rId16" Type="http://schemas.openxmlformats.org/officeDocument/2006/relationships/image" Target="../media/image306.png"/><Relationship Id="rId37" Type="http://schemas.openxmlformats.org/officeDocument/2006/relationships/customXml" Target="../ink/ink315.xml"/><Relationship Id="rId58" Type="http://schemas.openxmlformats.org/officeDocument/2006/relationships/image" Target="../media/image327.png"/><Relationship Id="rId79" Type="http://schemas.openxmlformats.org/officeDocument/2006/relationships/customXml" Target="../ink/ink336.xml"/><Relationship Id="rId102" Type="http://schemas.openxmlformats.org/officeDocument/2006/relationships/image" Target="../media/image349.png"/><Relationship Id="rId123" Type="http://schemas.openxmlformats.org/officeDocument/2006/relationships/customXml" Target="../ink/ink358.xml"/><Relationship Id="rId144" Type="http://schemas.openxmlformats.org/officeDocument/2006/relationships/image" Target="../media/image370.png"/><Relationship Id="rId90" Type="http://schemas.openxmlformats.org/officeDocument/2006/relationships/image" Target="../media/image343.png"/><Relationship Id="rId165" Type="http://schemas.openxmlformats.org/officeDocument/2006/relationships/customXml" Target="../ink/ink379.xml"/><Relationship Id="rId186" Type="http://schemas.openxmlformats.org/officeDocument/2006/relationships/customXml" Target="../ink/ink394.xml"/><Relationship Id="rId27" Type="http://schemas.openxmlformats.org/officeDocument/2006/relationships/customXml" Target="../ink/ink310.xml"/><Relationship Id="rId48" Type="http://schemas.openxmlformats.org/officeDocument/2006/relationships/image" Target="../media/image322.png"/><Relationship Id="rId69" Type="http://schemas.openxmlformats.org/officeDocument/2006/relationships/customXml" Target="../ink/ink331.xml"/><Relationship Id="rId113" Type="http://schemas.openxmlformats.org/officeDocument/2006/relationships/customXml" Target="../ink/ink353.xml"/><Relationship Id="rId134" Type="http://schemas.openxmlformats.org/officeDocument/2006/relationships/image" Target="../media/image365.png"/><Relationship Id="rId80" Type="http://schemas.openxmlformats.org/officeDocument/2006/relationships/image" Target="../media/image338.png"/><Relationship Id="rId155" Type="http://schemas.openxmlformats.org/officeDocument/2006/relationships/customXml" Target="../ink/ink374.xml"/><Relationship Id="rId176" Type="http://schemas.openxmlformats.org/officeDocument/2006/relationships/customXml" Target="../ink/ink387.xml"/><Relationship Id="rId17" Type="http://schemas.openxmlformats.org/officeDocument/2006/relationships/customXml" Target="../ink/ink305.xml"/><Relationship Id="rId38" Type="http://schemas.openxmlformats.org/officeDocument/2006/relationships/image" Target="../media/image317.png"/><Relationship Id="rId59" Type="http://schemas.openxmlformats.org/officeDocument/2006/relationships/customXml" Target="../ink/ink326.xml"/><Relationship Id="rId103" Type="http://schemas.openxmlformats.org/officeDocument/2006/relationships/customXml" Target="../ink/ink348.xml"/><Relationship Id="rId124" Type="http://schemas.openxmlformats.org/officeDocument/2006/relationships/image" Target="../media/image360.png"/><Relationship Id="rId70" Type="http://schemas.openxmlformats.org/officeDocument/2006/relationships/image" Target="../media/image333.png"/><Relationship Id="rId91" Type="http://schemas.openxmlformats.org/officeDocument/2006/relationships/customXml" Target="../ink/ink342.xml"/><Relationship Id="rId145" Type="http://schemas.openxmlformats.org/officeDocument/2006/relationships/customXml" Target="../ink/ink369.xml"/><Relationship Id="rId166" Type="http://schemas.openxmlformats.org/officeDocument/2006/relationships/image" Target="../media/image381.png"/><Relationship Id="rId187" Type="http://schemas.openxmlformats.org/officeDocument/2006/relationships/image" Target="../media/image387.png"/><Relationship Id="rId1" Type="http://schemas.openxmlformats.org/officeDocument/2006/relationships/slideLayout" Target="../slideLayouts/slideLayout2.xml"/><Relationship Id="rId28" Type="http://schemas.openxmlformats.org/officeDocument/2006/relationships/image" Target="../media/image312.png"/><Relationship Id="rId49" Type="http://schemas.openxmlformats.org/officeDocument/2006/relationships/customXml" Target="../ink/ink321.xml"/><Relationship Id="rId114" Type="http://schemas.openxmlformats.org/officeDocument/2006/relationships/image" Target="../media/image355.png"/><Relationship Id="rId60" Type="http://schemas.openxmlformats.org/officeDocument/2006/relationships/image" Target="../media/image328.png"/><Relationship Id="rId81" Type="http://schemas.openxmlformats.org/officeDocument/2006/relationships/customXml" Target="../ink/ink337.xml"/><Relationship Id="rId135" Type="http://schemas.openxmlformats.org/officeDocument/2006/relationships/customXml" Target="../ink/ink364.xml"/><Relationship Id="rId156" Type="http://schemas.openxmlformats.org/officeDocument/2006/relationships/image" Target="../media/image376.png"/><Relationship Id="rId177" Type="http://schemas.openxmlformats.org/officeDocument/2006/relationships/customXml" Target="../ink/ink388.xml"/><Relationship Id="rId18" Type="http://schemas.openxmlformats.org/officeDocument/2006/relationships/image" Target="../media/image307.png"/><Relationship Id="rId39" Type="http://schemas.openxmlformats.org/officeDocument/2006/relationships/customXml" Target="../ink/ink316.xml"/></Relationships>
</file>

<file path=ppt/slides/_rels/slide4.xml.rels><?xml version="1.0" encoding="UTF-8" standalone="yes"?>
<Relationships xmlns="http://schemas.openxmlformats.org/package/2006/relationships"><Relationship Id="rId117" Type="http://schemas.openxmlformats.org/officeDocument/2006/relationships/customXml" Target="../ink/ink462.xml"/><Relationship Id="rId21" Type="http://schemas.openxmlformats.org/officeDocument/2006/relationships/customXml" Target="../ink/ink408.xml"/><Relationship Id="rId42" Type="http://schemas.openxmlformats.org/officeDocument/2006/relationships/image" Target="../media/image412.png"/><Relationship Id="rId63" Type="http://schemas.openxmlformats.org/officeDocument/2006/relationships/customXml" Target="../ink/ink429.xml"/><Relationship Id="rId84" Type="http://schemas.openxmlformats.org/officeDocument/2006/relationships/image" Target="../media/image433.png"/><Relationship Id="rId138" Type="http://schemas.openxmlformats.org/officeDocument/2006/relationships/customXml" Target="../ink/ink476.xml"/><Relationship Id="rId159" Type="http://schemas.openxmlformats.org/officeDocument/2006/relationships/image" Target="../media/image461.png"/><Relationship Id="rId107" Type="http://schemas.openxmlformats.org/officeDocument/2006/relationships/customXml" Target="../ink/ink452.xml"/><Relationship Id="rId11" Type="http://schemas.openxmlformats.org/officeDocument/2006/relationships/customXml" Target="../ink/ink403.xml"/><Relationship Id="rId32" Type="http://schemas.openxmlformats.org/officeDocument/2006/relationships/image" Target="../media/image407.png"/><Relationship Id="rId53" Type="http://schemas.openxmlformats.org/officeDocument/2006/relationships/customXml" Target="../ink/ink424.xml"/><Relationship Id="rId74" Type="http://schemas.openxmlformats.org/officeDocument/2006/relationships/image" Target="../media/image428.png"/><Relationship Id="rId128" Type="http://schemas.openxmlformats.org/officeDocument/2006/relationships/customXml" Target="../ink/ink471.xml"/><Relationship Id="rId149" Type="http://schemas.openxmlformats.org/officeDocument/2006/relationships/image" Target="../media/image456.png"/><Relationship Id="rId5" Type="http://schemas.openxmlformats.org/officeDocument/2006/relationships/customXml" Target="../ink/ink400.xml"/><Relationship Id="rId95" Type="http://schemas.openxmlformats.org/officeDocument/2006/relationships/customXml" Target="../ink/ink445.xml"/><Relationship Id="rId160" Type="http://schemas.openxmlformats.org/officeDocument/2006/relationships/customXml" Target="../ink/ink487.xml"/><Relationship Id="rId22" Type="http://schemas.openxmlformats.org/officeDocument/2006/relationships/image" Target="../media/image402.png"/><Relationship Id="rId43" Type="http://schemas.openxmlformats.org/officeDocument/2006/relationships/customXml" Target="../ink/ink419.xml"/><Relationship Id="rId64" Type="http://schemas.openxmlformats.org/officeDocument/2006/relationships/image" Target="../media/image423.png"/><Relationship Id="rId118" Type="http://schemas.openxmlformats.org/officeDocument/2006/relationships/customXml" Target="../ink/ink463.xml"/><Relationship Id="rId139" Type="http://schemas.openxmlformats.org/officeDocument/2006/relationships/image" Target="../media/image451.png"/><Relationship Id="rId85" Type="http://schemas.openxmlformats.org/officeDocument/2006/relationships/customXml" Target="../ink/ink440.xml"/><Relationship Id="rId150" Type="http://schemas.openxmlformats.org/officeDocument/2006/relationships/customXml" Target="../ink/ink482.xml"/><Relationship Id="rId12" Type="http://schemas.openxmlformats.org/officeDocument/2006/relationships/image" Target="../media/image397.png"/><Relationship Id="rId17" Type="http://schemas.openxmlformats.org/officeDocument/2006/relationships/customXml" Target="../ink/ink406.xml"/><Relationship Id="rId33" Type="http://schemas.openxmlformats.org/officeDocument/2006/relationships/customXml" Target="../ink/ink414.xml"/><Relationship Id="rId38" Type="http://schemas.openxmlformats.org/officeDocument/2006/relationships/image" Target="../media/image410.png"/><Relationship Id="rId59" Type="http://schemas.openxmlformats.org/officeDocument/2006/relationships/customXml" Target="../ink/ink427.xml"/><Relationship Id="rId103" Type="http://schemas.openxmlformats.org/officeDocument/2006/relationships/customXml" Target="../ink/ink449.xml"/><Relationship Id="rId108" Type="http://schemas.openxmlformats.org/officeDocument/2006/relationships/customXml" Target="../ink/ink453.xml"/><Relationship Id="rId124" Type="http://schemas.openxmlformats.org/officeDocument/2006/relationships/customXml" Target="../ink/ink469.xml"/><Relationship Id="rId129" Type="http://schemas.openxmlformats.org/officeDocument/2006/relationships/image" Target="../media/image446.png"/><Relationship Id="rId54" Type="http://schemas.openxmlformats.org/officeDocument/2006/relationships/image" Target="../media/image418.png"/><Relationship Id="rId70" Type="http://schemas.openxmlformats.org/officeDocument/2006/relationships/image" Target="../media/image426.png"/><Relationship Id="rId75" Type="http://schemas.openxmlformats.org/officeDocument/2006/relationships/customXml" Target="../ink/ink435.xml"/><Relationship Id="rId91" Type="http://schemas.openxmlformats.org/officeDocument/2006/relationships/customXml" Target="../ink/ink443.xml"/><Relationship Id="rId96" Type="http://schemas.openxmlformats.org/officeDocument/2006/relationships/image" Target="../media/image439.png"/><Relationship Id="rId140" Type="http://schemas.openxmlformats.org/officeDocument/2006/relationships/customXml" Target="../ink/ink477.xml"/><Relationship Id="rId145" Type="http://schemas.openxmlformats.org/officeDocument/2006/relationships/image" Target="../media/image454.png"/><Relationship Id="rId161" Type="http://schemas.openxmlformats.org/officeDocument/2006/relationships/image" Target="../media/image462.png"/><Relationship Id="rId1" Type="http://schemas.openxmlformats.org/officeDocument/2006/relationships/slideLayout" Target="../slideLayouts/slideLayout7.xml"/><Relationship Id="rId6" Type="http://schemas.openxmlformats.org/officeDocument/2006/relationships/image" Target="../media/image394.png"/><Relationship Id="rId23" Type="http://schemas.openxmlformats.org/officeDocument/2006/relationships/customXml" Target="../ink/ink409.xml"/><Relationship Id="rId28" Type="http://schemas.openxmlformats.org/officeDocument/2006/relationships/image" Target="../media/image405.png"/><Relationship Id="rId49" Type="http://schemas.openxmlformats.org/officeDocument/2006/relationships/customXml" Target="../ink/ink422.xml"/><Relationship Id="rId114" Type="http://schemas.openxmlformats.org/officeDocument/2006/relationships/customXml" Target="../ink/ink459.xml"/><Relationship Id="rId119" Type="http://schemas.openxmlformats.org/officeDocument/2006/relationships/customXml" Target="../ink/ink464.xml"/><Relationship Id="rId44" Type="http://schemas.openxmlformats.org/officeDocument/2006/relationships/image" Target="../media/image413.png"/><Relationship Id="rId60" Type="http://schemas.openxmlformats.org/officeDocument/2006/relationships/image" Target="../media/image421.png"/><Relationship Id="rId65" Type="http://schemas.openxmlformats.org/officeDocument/2006/relationships/customXml" Target="../ink/ink430.xml"/><Relationship Id="rId81" Type="http://schemas.openxmlformats.org/officeDocument/2006/relationships/customXml" Target="../ink/ink438.xml"/><Relationship Id="rId86" Type="http://schemas.openxmlformats.org/officeDocument/2006/relationships/image" Target="../media/image434.png"/><Relationship Id="rId130" Type="http://schemas.openxmlformats.org/officeDocument/2006/relationships/customXml" Target="../ink/ink472.xml"/><Relationship Id="rId135" Type="http://schemas.openxmlformats.org/officeDocument/2006/relationships/image" Target="../media/image449.png"/><Relationship Id="rId151" Type="http://schemas.openxmlformats.org/officeDocument/2006/relationships/image" Target="../media/image457.png"/><Relationship Id="rId156" Type="http://schemas.openxmlformats.org/officeDocument/2006/relationships/customXml" Target="../ink/ink485.xml"/><Relationship Id="rId13" Type="http://schemas.openxmlformats.org/officeDocument/2006/relationships/customXml" Target="../ink/ink404.xml"/><Relationship Id="rId18" Type="http://schemas.openxmlformats.org/officeDocument/2006/relationships/image" Target="../media/image400.png"/><Relationship Id="rId39" Type="http://schemas.openxmlformats.org/officeDocument/2006/relationships/customXml" Target="../ink/ink417.xml"/><Relationship Id="rId109" Type="http://schemas.openxmlformats.org/officeDocument/2006/relationships/customXml" Target="../ink/ink454.xml"/><Relationship Id="rId34" Type="http://schemas.openxmlformats.org/officeDocument/2006/relationships/image" Target="../media/image408.png"/><Relationship Id="rId50" Type="http://schemas.openxmlformats.org/officeDocument/2006/relationships/image" Target="../media/image416.png"/><Relationship Id="rId55" Type="http://schemas.openxmlformats.org/officeDocument/2006/relationships/customXml" Target="../ink/ink425.xml"/><Relationship Id="rId76" Type="http://schemas.openxmlformats.org/officeDocument/2006/relationships/image" Target="../media/image429.png"/><Relationship Id="rId97" Type="http://schemas.openxmlformats.org/officeDocument/2006/relationships/customXml" Target="../ink/ink446.xml"/><Relationship Id="rId104" Type="http://schemas.openxmlformats.org/officeDocument/2006/relationships/image" Target="../media/image443.png"/><Relationship Id="rId120" Type="http://schemas.openxmlformats.org/officeDocument/2006/relationships/customXml" Target="../ink/ink465.xml"/><Relationship Id="rId125" Type="http://schemas.openxmlformats.org/officeDocument/2006/relationships/image" Target="../media/image444.png"/><Relationship Id="rId141" Type="http://schemas.openxmlformats.org/officeDocument/2006/relationships/image" Target="../media/image452.png"/><Relationship Id="rId146" Type="http://schemas.openxmlformats.org/officeDocument/2006/relationships/customXml" Target="../ink/ink480.xml"/><Relationship Id="rId7" Type="http://schemas.openxmlformats.org/officeDocument/2006/relationships/customXml" Target="../ink/ink401.xml"/><Relationship Id="rId71" Type="http://schemas.openxmlformats.org/officeDocument/2006/relationships/customXml" Target="../ink/ink433.xml"/><Relationship Id="rId92" Type="http://schemas.openxmlformats.org/officeDocument/2006/relationships/image" Target="../media/image437.png"/><Relationship Id="rId2" Type="http://schemas.openxmlformats.org/officeDocument/2006/relationships/image" Target="../media/image392.png"/><Relationship Id="rId29" Type="http://schemas.openxmlformats.org/officeDocument/2006/relationships/customXml" Target="../ink/ink412.xml"/><Relationship Id="rId24" Type="http://schemas.openxmlformats.org/officeDocument/2006/relationships/image" Target="../media/image403.png"/><Relationship Id="rId40" Type="http://schemas.openxmlformats.org/officeDocument/2006/relationships/image" Target="../media/image411.png"/><Relationship Id="rId45" Type="http://schemas.openxmlformats.org/officeDocument/2006/relationships/customXml" Target="../ink/ink420.xml"/><Relationship Id="rId66" Type="http://schemas.openxmlformats.org/officeDocument/2006/relationships/image" Target="../media/image424.png"/><Relationship Id="rId87" Type="http://schemas.openxmlformats.org/officeDocument/2006/relationships/customXml" Target="../ink/ink441.xml"/><Relationship Id="rId110" Type="http://schemas.openxmlformats.org/officeDocument/2006/relationships/customXml" Target="../ink/ink455.xml"/><Relationship Id="rId115" Type="http://schemas.openxmlformats.org/officeDocument/2006/relationships/customXml" Target="../ink/ink460.xml"/><Relationship Id="rId131" Type="http://schemas.openxmlformats.org/officeDocument/2006/relationships/image" Target="../media/image447.png"/><Relationship Id="rId136" Type="http://schemas.openxmlformats.org/officeDocument/2006/relationships/customXml" Target="../ink/ink475.xml"/><Relationship Id="rId157" Type="http://schemas.openxmlformats.org/officeDocument/2006/relationships/image" Target="../media/image460.png"/><Relationship Id="rId61" Type="http://schemas.openxmlformats.org/officeDocument/2006/relationships/customXml" Target="../ink/ink428.xml"/><Relationship Id="rId82" Type="http://schemas.openxmlformats.org/officeDocument/2006/relationships/image" Target="../media/image432.png"/><Relationship Id="rId152" Type="http://schemas.openxmlformats.org/officeDocument/2006/relationships/customXml" Target="../ink/ink483.xml"/><Relationship Id="rId19" Type="http://schemas.openxmlformats.org/officeDocument/2006/relationships/customXml" Target="../ink/ink407.xml"/><Relationship Id="rId14" Type="http://schemas.openxmlformats.org/officeDocument/2006/relationships/image" Target="../media/image398.png"/><Relationship Id="rId30" Type="http://schemas.openxmlformats.org/officeDocument/2006/relationships/image" Target="../media/image406.png"/><Relationship Id="rId35" Type="http://schemas.openxmlformats.org/officeDocument/2006/relationships/customXml" Target="../ink/ink415.xml"/><Relationship Id="rId56" Type="http://schemas.openxmlformats.org/officeDocument/2006/relationships/image" Target="../media/image419.png"/><Relationship Id="rId77" Type="http://schemas.openxmlformats.org/officeDocument/2006/relationships/customXml" Target="../ink/ink436.xml"/><Relationship Id="rId100" Type="http://schemas.openxmlformats.org/officeDocument/2006/relationships/image" Target="../media/image441.png"/><Relationship Id="rId105" Type="http://schemas.openxmlformats.org/officeDocument/2006/relationships/customXml" Target="../ink/ink450.xml"/><Relationship Id="rId126" Type="http://schemas.openxmlformats.org/officeDocument/2006/relationships/customXml" Target="../ink/ink470.xml"/><Relationship Id="rId147" Type="http://schemas.openxmlformats.org/officeDocument/2006/relationships/image" Target="../media/image455.png"/><Relationship Id="rId8" Type="http://schemas.openxmlformats.org/officeDocument/2006/relationships/image" Target="../media/image395.png"/><Relationship Id="rId51" Type="http://schemas.openxmlformats.org/officeDocument/2006/relationships/customXml" Target="../ink/ink423.xml"/><Relationship Id="rId72" Type="http://schemas.openxmlformats.org/officeDocument/2006/relationships/image" Target="../media/image427.png"/><Relationship Id="rId93" Type="http://schemas.openxmlformats.org/officeDocument/2006/relationships/customXml" Target="../ink/ink444.xml"/><Relationship Id="rId98" Type="http://schemas.openxmlformats.org/officeDocument/2006/relationships/image" Target="../media/image440.png"/><Relationship Id="rId121" Type="http://schemas.openxmlformats.org/officeDocument/2006/relationships/customXml" Target="../ink/ink466.xml"/><Relationship Id="rId142" Type="http://schemas.openxmlformats.org/officeDocument/2006/relationships/customXml" Target="../ink/ink478.xml"/><Relationship Id="rId3" Type="http://schemas.openxmlformats.org/officeDocument/2006/relationships/customXml" Target="../ink/ink399.xml"/><Relationship Id="rId25" Type="http://schemas.openxmlformats.org/officeDocument/2006/relationships/customXml" Target="../ink/ink410.xml"/><Relationship Id="rId46" Type="http://schemas.openxmlformats.org/officeDocument/2006/relationships/image" Target="../media/image414.png"/><Relationship Id="rId67" Type="http://schemas.openxmlformats.org/officeDocument/2006/relationships/customXml" Target="../ink/ink431.xml"/><Relationship Id="rId116" Type="http://schemas.openxmlformats.org/officeDocument/2006/relationships/customXml" Target="../ink/ink461.xml"/><Relationship Id="rId137" Type="http://schemas.openxmlformats.org/officeDocument/2006/relationships/image" Target="../media/image450.png"/><Relationship Id="rId158" Type="http://schemas.openxmlformats.org/officeDocument/2006/relationships/customXml" Target="../ink/ink486.xml"/><Relationship Id="rId20" Type="http://schemas.openxmlformats.org/officeDocument/2006/relationships/image" Target="../media/image401.png"/><Relationship Id="rId41" Type="http://schemas.openxmlformats.org/officeDocument/2006/relationships/customXml" Target="../ink/ink418.xml"/><Relationship Id="rId62" Type="http://schemas.openxmlformats.org/officeDocument/2006/relationships/image" Target="../media/image422.png"/><Relationship Id="rId83" Type="http://schemas.openxmlformats.org/officeDocument/2006/relationships/customXml" Target="../ink/ink439.xml"/><Relationship Id="rId88" Type="http://schemas.openxmlformats.org/officeDocument/2006/relationships/image" Target="../media/image435.png"/><Relationship Id="rId111" Type="http://schemas.openxmlformats.org/officeDocument/2006/relationships/customXml" Target="../ink/ink456.xml"/><Relationship Id="rId132" Type="http://schemas.openxmlformats.org/officeDocument/2006/relationships/customXml" Target="../ink/ink473.xml"/><Relationship Id="rId153" Type="http://schemas.openxmlformats.org/officeDocument/2006/relationships/image" Target="../media/image458.png"/><Relationship Id="rId15" Type="http://schemas.openxmlformats.org/officeDocument/2006/relationships/customXml" Target="../ink/ink405.xml"/><Relationship Id="rId36" Type="http://schemas.openxmlformats.org/officeDocument/2006/relationships/image" Target="../media/image409.png"/><Relationship Id="rId57" Type="http://schemas.openxmlformats.org/officeDocument/2006/relationships/customXml" Target="../ink/ink426.xml"/><Relationship Id="rId106" Type="http://schemas.openxmlformats.org/officeDocument/2006/relationships/customXml" Target="../ink/ink451.xml"/><Relationship Id="rId127" Type="http://schemas.openxmlformats.org/officeDocument/2006/relationships/image" Target="../media/image445.png"/><Relationship Id="rId10" Type="http://schemas.openxmlformats.org/officeDocument/2006/relationships/image" Target="../media/image396.png"/><Relationship Id="rId31" Type="http://schemas.openxmlformats.org/officeDocument/2006/relationships/customXml" Target="../ink/ink413.xml"/><Relationship Id="rId52" Type="http://schemas.openxmlformats.org/officeDocument/2006/relationships/image" Target="../media/image417.png"/><Relationship Id="rId73" Type="http://schemas.openxmlformats.org/officeDocument/2006/relationships/customXml" Target="../ink/ink434.xml"/><Relationship Id="rId78" Type="http://schemas.openxmlformats.org/officeDocument/2006/relationships/image" Target="../media/image430.png"/><Relationship Id="rId94" Type="http://schemas.openxmlformats.org/officeDocument/2006/relationships/image" Target="../media/image438.png"/><Relationship Id="rId99" Type="http://schemas.openxmlformats.org/officeDocument/2006/relationships/customXml" Target="../ink/ink447.xml"/><Relationship Id="rId101" Type="http://schemas.openxmlformats.org/officeDocument/2006/relationships/customXml" Target="../ink/ink448.xml"/><Relationship Id="rId122" Type="http://schemas.openxmlformats.org/officeDocument/2006/relationships/customXml" Target="../ink/ink467.xml"/><Relationship Id="rId143" Type="http://schemas.openxmlformats.org/officeDocument/2006/relationships/image" Target="../media/image453.png"/><Relationship Id="rId148" Type="http://schemas.openxmlformats.org/officeDocument/2006/relationships/customXml" Target="../ink/ink481.xml"/><Relationship Id="rId4" Type="http://schemas.openxmlformats.org/officeDocument/2006/relationships/image" Target="../media/image393.png"/><Relationship Id="rId9" Type="http://schemas.openxmlformats.org/officeDocument/2006/relationships/customXml" Target="../ink/ink402.xml"/><Relationship Id="rId26" Type="http://schemas.openxmlformats.org/officeDocument/2006/relationships/image" Target="../media/image404.png"/><Relationship Id="rId47" Type="http://schemas.openxmlformats.org/officeDocument/2006/relationships/customXml" Target="../ink/ink421.xml"/><Relationship Id="rId68" Type="http://schemas.openxmlformats.org/officeDocument/2006/relationships/image" Target="../media/image425.png"/><Relationship Id="rId89" Type="http://schemas.openxmlformats.org/officeDocument/2006/relationships/customXml" Target="../ink/ink442.xml"/><Relationship Id="rId112" Type="http://schemas.openxmlformats.org/officeDocument/2006/relationships/customXml" Target="../ink/ink457.xml"/><Relationship Id="rId133" Type="http://schemas.openxmlformats.org/officeDocument/2006/relationships/image" Target="../media/image448.png"/><Relationship Id="rId154" Type="http://schemas.openxmlformats.org/officeDocument/2006/relationships/customXml" Target="../ink/ink484.xml"/><Relationship Id="rId16" Type="http://schemas.openxmlformats.org/officeDocument/2006/relationships/image" Target="../media/image399.png"/><Relationship Id="rId37" Type="http://schemas.openxmlformats.org/officeDocument/2006/relationships/customXml" Target="../ink/ink416.xml"/><Relationship Id="rId58" Type="http://schemas.openxmlformats.org/officeDocument/2006/relationships/image" Target="../media/image420.png"/><Relationship Id="rId79" Type="http://schemas.openxmlformats.org/officeDocument/2006/relationships/customXml" Target="../ink/ink437.xml"/><Relationship Id="rId102" Type="http://schemas.openxmlformats.org/officeDocument/2006/relationships/image" Target="../media/image442.png"/><Relationship Id="rId123" Type="http://schemas.openxmlformats.org/officeDocument/2006/relationships/customXml" Target="../ink/ink468.xml"/><Relationship Id="rId144" Type="http://schemas.openxmlformats.org/officeDocument/2006/relationships/customXml" Target="../ink/ink479.xml"/><Relationship Id="rId90" Type="http://schemas.openxmlformats.org/officeDocument/2006/relationships/image" Target="../media/image436.png"/><Relationship Id="rId27" Type="http://schemas.openxmlformats.org/officeDocument/2006/relationships/customXml" Target="../ink/ink411.xml"/><Relationship Id="rId48" Type="http://schemas.openxmlformats.org/officeDocument/2006/relationships/image" Target="../media/image415.png"/><Relationship Id="rId69" Type="http://schemas.openxmlformats.org/officeDocument/2006/relationships/customXml" Target="../ink/ink432.xml"/><Relationship Id="rId113" Type="http://schemas.openxmlformats.org/officeDocument/2006/relationships/customXml" Target="../ink/ink458.xml"/><Relationship Id="rId134" Type="http://schemas.openxmlformats.org/officeDocument/2006/relationships/customXml" Target="../ink/ink474.xml"/><Relationship Id="rId80" Type="http://schemas.openxmlformats.org/officeDocument/2006/relationships/image" Target="../media/image431.png"/><Relationship Id="rId155" Type="http://schemas.openxmlformats.org/officeDocument/2006/relationships/image" Target="../media/image459.png"/></Relationships>
</file>

<file path=ppt/slides/_rels/slide5.xml.rels><?xml version="1.0" encoding="UTF-8" standalone="yes"?>
<Relationships xmlns="http://schemas.openxmlformats.org/package/2006/relationships"><Relationship Id="rId26" Type="http://schemas.openxmlformats.org/officeDocument/2006/relationships/image" Target="../media/image475.png"/><Relationship Id="rId21" Type="http://schemas.openxmlformats.org/officeDocument/2006/relationships/customXml" Target="../ink/ink497.xml"/><Relationship Id="rId42" Type="http://schemas.openxmlformats.org/officeDocument/2006/relationships/image" Target="../media/image483.png"/><Relationship Id="rId47" Type="http://schemas.openxmlformats.org/officeDocument/2006/relationships/customXml" Target="../ink/ink510.xml"/><Relationship Id="rId63" Type="http://schemas.openxmlformats.org/officeDocument/2006/relationships/customXml" Target="../ink/ink518.xml"/><Relationship Id="rId68" Type="http://schemas.openxmlformats.org/officeDocument/2006/relationships/image" Target="../media/image496.png"/><Relationship Id="rId2" Type="http://schemas.openxmlformats.org/officeDocument/2006/relationships/image" Target="../media/image463.png"/><Relationship Id="rId16" Type="http://schemas.openxmlformats.org/officeDocument/2006/relationships/image" Target="../media/image470.png"/><Relationship Id="rId29" Type="http://schemas.openxmlformats.org/officeDocument/2006/relationships/customXml" Target="../ink/ink501.xml"/><Relationship Id="rId11" Type="http://schemas.openxmlformats.org/officeDocument/2006/relationships/customXml" Target="../ink/ink492.xml"/><Relationship Id="rId24" Type="http://schemas.openxmlformats.org/officeDocument/2006/relationships/image" Target="../media/image474.png"/><Relationship Id="rId32" Type="http://schemas.openxmlformats.org/officeDocument/2006/relationships/image" Target="../media/image478.png"/><Relationship Id="rId37" Type="http://schemas.openxmlformats.org/officeDocument/2006/relationships/customXml" Target="../ink/ink505.xml"/><Relationship Id="rId40" Type="http://schemas.openxmlformats.org/officeDocument/2006/relationships/image" Target="../media/image482.png"/><Relationship Id="rId45" Type="http://schemas.openxmlformats.org/officeDocument/2006/relationships/customXml" Target="../ink/ink509.xml"/><Relationship Id="rId53" Type="http://schemas.openxmlformats.org/officeDocument/2006/relationships/customXml" Target="../ink/ink513.xml"/><Relationship Id="rId58" Type="http://schemas.openxmlformats.org/officeDocument/2006/relationships/image" Target="../media/image491.png"/><Relationship Id="rId66" Type="http://schemas.openxmlformats.org/officeDocument/2006/relationships/image" Target="../media/image495.png"/><Relationship Id="rId74" Type="http://schemas.openxmlformats.org/officeDocument/2006/relationships/image" Target="../media/image499.png"/><Relationship Id="rId5" Type="http://schemas.openxmlformats.org/officeDocument/2006/relationships/customXml" Target="../ink/ink489.xml"/><Relationship Id="rId61" Type="http://schemas.openxmlformats.org/officeDocument/2006/relationships/customXml" Target="../ink/ink517.xml"/><Relationship Id="rId19" Type="http://schemas.openxmlformats.org/officeDocument/2006/relationships/customXml" Target="../ink/ink496.xml"/><Relationship Id="rId14" Type="http://schemas.openxmlformats.org/officeDocument/2006/relationships/image" Target="../media/image469.png"/><Relationship Id="rId22" Type="http://schemas.openxmlformats.org/officeDocument/2006/relationships/image" Target="../media/image473.png"/><Relationship Id="rId27" Type="http://schemas.openxmlformats.org/officeDocument/2006/relationships/customXml" Target="../ink/ink500.xml"/><Relationship Id="rId30" Type="http://schemas.openxmlformats.org/officeDocument/2006/relationships/image" Target="../media/image477.png"/><Relationship Id="rId35" Type="http://schemas.openxmlformats.org/officeDocument/2006/relationships/customXml" Target="../ink/ink504.xml"/><Relationship Id="rId43" Type="http://schemas.openxmlformats.org/officeDocument/2006/relationships/customXml" Target="../ink/ink508.xml"/><Relationship Id="rId48" Type="http://schemas.openxmlformats.org/officeDocument/2006/relationships/image" Target="../media/image486.png"/><Relationship Id="rId56" Type="http://schemas.openxmlformats.org/officeDocument/2006/relationships/image" Target="../media/image490.png"/><Relationship Id="rId64" Type="http://schemas.openxmlformats.org/officeDocument/2006/relationships/image" Target="../media/image494.png"/><Relationship Id="rId69" Type="http://schemas.openxmlformats.org/officeDocument/2006/relationships/customXml" Target="../ink/ink521.xml"/><Relationship Id="rId8" Type="http://schemas.openxmlformats.org/officeDocument/2006/relationships/image" Target="../media/image466.png"/><Relationship Id="rId51" Type="http://schemas.openxmlformats.org/officeDocument/2006/relationships/customXml" Target="../ink/ink512.xml"/><Relationship Id="rId72" Type="http://schemas.openxmlformats.org/officeDocument/2006/relationships/image" Target="../media/image498.png"/><Relationship Id="rId3" Type="http://schemas.openxmlformats.org/officeDocument/2006/relationships/customXml" Target="../ink/ink488.xml"/><Relationship Id="rId12" Type="http://schemas.openxmlformats.org/officeDocument/2006/relationships/image" Target="../media/image468.png"/><Relationship Id="rId17" Type="http://schemas.openxmlformats.org/officeDocument/2006/relationships/customXml" Target="../ink/ink495.xml"/><Relationship Id="rId25" Type="http://schemas.openxmlformats.org/officeDocument/2006/relationships/customXml" Target="../ink/ink499.xml"/><Relationship Id="rId33" Type="http://schemas.openxmlformats.org/officeDocument/2006/relationships/customXml" Target="../ink/ink503.xml"/><Relationship Id="rId38" Type="http://schemas.openxmlformats.org/officeDocument/2006/relationships/image" Target="../media/image481.png"/><Relationship Id="rId46" Type="http://schemas.openxmlformats.org/officeDocument/2006/relationships/image" Target="../media/image485.png"/><Relationship Id="rId59" Type="http://schemas.openxmlformats.org/officeDocument/2006/relationships/customXml" Target="../ink/ink516.xml"/><Relationship Id="rId67" Type="http://schemas.openxmlformats.org/officeDocument/2006/relationships/customXml" Target="../ink/ink520.xml"/><Relationship Id="rId20" Type="http://schemas.openxmlformats.org/officeDocument/2006/relationships/image" Target="../media/image472.png"/><Relationship Id="rId41" Type="http://schemas.openxmlformats.org/officeDocument/2006/relationships/customXml" Target="../ink/ink507.xml"/><Relationship Id="rId54" Type="http://schemas.openxmlformats.org/officeDocument/2006/relationships/image" Target="../media/image489.png"/><Relationship Id="rId62" Type="http://schemas.openxmlformats.org/officeDocument/2006/relationships/image" Target="../media/image493.png"/><Relationship Id="rId70" Type="http://schemas.openxmlformats.org/officeDocument/2006/relationships/image" Target="../media/image497.png"/><Relationship Id="rId75" Type="http://schemas.openxmlformats.org/officeDocument/2006/relationships/customXml" Target="../ink/ink524.xml"/><Relationship Id="rId1" Type="http://schemas.openxmlformats.org/officeDocument/2006/relationships/slideLayout" Target="../slideLayouts/slideLayout7.xml"/><Relationship Id="rId6" Type="http://schemas.openxmlformats.org/officeDocument/2006/relationships/image" Target="../media/image465.png"/><Relationship Id="rId15" Type="http://schemas.openxmlformats.org/officeDocument/2006/relationships/customXml" Target="../ink/ink494.xml"/><Relationship Id="rId23" Type="http://schemas.openxmlformats.org/officeDocument/2006/relationships/customXml" Target="../ink/ink498.xml"/><Relationship Id="rId28" Type="http://schemas.openxmlformats.org/officeDocument/2006/relationships/image" Target="../media/image476.png"/><Relationship Id="rId36" Type="http://schemas.openxmlformats.org/officeDocument/2006/relationships/image" Target="../media/image480.png"/><Relationship Id="rId49" Type="http://schemas.openxmlformats.org/officeDocument/2006/relationships/customXml" Target="../ink/ink511.xml"/><Relationship Id="rId57" Type="http://schemas.openxmlformats.org/officeDocument/2006/relationships/customXml" Target="../ink/ink515.xml"/><Relationship Id="rId10" Type="http://schemas.openxmlformats.org/officeDocument/2006/relationships/image" Target="../media/image467.png"/><Relationship Id="rId31" Type="http://schemas.openxmlformats.org/officeDocument/2006/relationships/customXml" Target="../ink/ink502.xml"/><Relationship Id="rId44" Type="http://schemas.openxmlformats.org/officeDocument/2006/relationships/image" Target="../media/image484.png"/><Relationship Id="rId52" Type="http://schemas.openxmlformats.org/officeDocument/2006/relationships/image" Target="../media/image488.png"/><Relationship Id="rId60" Type="http://schemas.openxmlformats.org/officeDocument/2006/relationships/image" Target="../media/image492.png"/><Relationship Id="rId65" Type="http://schemas.openxmlformats.org/officeDocument/2006/relationships/customXml" Target="../ink/ink519.xml"/><Relationship Id="rId73" Type="http://schemas.openxmlformats.org/officeDocument/2006/relationships/customXml" Target="../ink/ink523.xml"/><Relationship Id="rId4" Type="http://schemas.openxmlformats.org/officeDocument/2006/relationships/image" Target="../media/image464.png"/><Relationship Id="rId9" Type="http://schemas.openxmlformats.org/officeDocument/2006/relationships/customXml" Target="../ink/ink491.xml"/><Relationship Id="rId13" Type="http://schemas.openxmlformats.org/officeDocument/2006/relationships/customXml" Target="../ink/ink493.xml"/><Relationship Id="rId18" Type="http://schemas.openxmlformats.org/officeDocument/2006/relationships/image" Target="../media/image471.png"/><Relationship Id="rId39" Type="http://schemas.openxmlformats.org/officeDocument/2006/relationships/customXml" Target="../ink/ink506.xml"/><Relationship Id="rId34" Type="http://schemas.openxmlformats.org/officeDocument/2006/relationships/image" Target="../media/image479.png"/><Relationship Id="rId50" Type="http://schemas.openxmlformats.org/officeDocument/2006/relationships/image" Target="../media/image487.png"/><Relationship Id="rId55" Type="http://schemas.openxmlformats.org/officeDocument/2006/relationships/customXml" Target="../ink/ink514.xml"/><Relationship Id="rId76" Type="http://schemas.openxmlformats.org/officeDocument/2006/relationships/image" Target="../media/image500.png"/><Relationship Id="rId7" Type="http://schemas.openxmlformats.org/officeDocument/2006/relationships/customXml" Target="../ink/ink490.xml"/><Relationship Id="rId71" Type="http://schemas.openxmlformats.org/officeDocument/2006/relationships/customXml" Target="../ink/ink522.xml"/></Relationships>
</file>

<file path=ppt/slides/_rels/slide6.xml.rels><?xml version="1.0" encoding="UTF-8" standalone="yes"?>
<Relationships xmlns="http://schemas.openxmlformats.org/package/2006/relationships"><Relationship Id="rId117" Type="http://schemas.openxmlformats.org/officeDocument/2006/relationships/customXml" Target="../ink/ink582.xml"/><Relationship Id="rId21" Type="http://schemas.openxmlformats.org/officeDocument/2006/relationships/customXml" Target="../ink/ink534.xml"/><Relationship Id="rId42" Type="http://schemas.openxmlformats.org/officeDocument/2006/relationships/image" Target="../media/image521.png"/><Relationship Id="rId63" Type="http://schemas.openxmlformats.org/officeDocument/2006/relationships/customXml" Target="../ink/ink555.xml"/><Relationship Id="rId84" Type="http://schemas.openxmlformats.org/officeDocument/2006/relationships/image" Target="../media/image542.png"/><Relationship Id="rId138" Type="http://schemas.openxmlformats.org/officeDocument/2006/relationships/image" Target="../media/image569.png"/><Relationship Id="rId159" Type="http://schemas.openxmlformats.org/officeDocument/2006/relationships/customXml" Target="../ink/ink603.xml"/><Relationship Id="rId170" Type="http://schemas.openxmlformats.org/officeDocument/2006/relationships/image" Target="../media/image585.png"/><Relationship Id="rId107" Type="http://schemas.openxmlformats.org/officeDocument/2006/relationships/customXml" Target="../ink/ink577.xml"/><Relationship Id="rId11" Type="http://schemas.openxmlformats.org/officeDocument/2006/relationships/customXml" Target="../ink/ink529.xml"/><Relationship Id="rId32" Type="http://schemas.openxmlformats.org/officeDocument/2006/relationships/image" Target="../media/image516.png"/><Relationship Id="rId53" Type="http://schemas.openxmlformats.org/officeDocument/2006/relationships/customXml" Target="../ink/ink550.xml"/><Relationship Id="rId74" Type="http://schemas.openxmlformats.org/officeDocument/2006/relationships/image" Target="../media/image537.png"/><Relationship Id="rId128" Type="http://schemas.openxmlformats.org/officeDocument/2006/relationships/image" Target="../media/image564.png"/><Relationship Id="rId149" Type="http://schemas.openxmlformats.org/officeDocument/2006/relationships/customXml" Target="../ink/ink598.xml"/><Relationship Id="rId5" Type="http://schemas.openxmlformats.org/officeDocument/2006/relationships/customXml" Target="../ink/ink526.xml"/><Relationship Id="rId95" Type="http://schemas.openxmlformats.org/officeDocument/2006/relationships/customXml" Target="../ink/ink571.xml"/><Relationship Id="rId160" Type="http://schemas.openxmlformats.org/officeDocument/2006/relationships/image" Target="../media/image580.png"/><Relationship Id="rId22" Type="http://schemas.openxmlformats.org/officeDocument/2006/relationships/image" Target="../media/image511.png"/><Relationship Id="rId43" Type="http://schemas.openxmlformats.org/officeDocument/2006/relationships/customXml" Target="../ink/ink545.xml"/><Relationship Id="rId64" Type="http://schemas.openxmlformats.org/officeDocument/2006/relationships/image" Target="../media/image532.png"/><Relationship Id="rId118" Type="http://schemas.openxmlformats.org/officeDocument/2006/relationships/image" Target="../media/image559.png"/><Relationship Id="rId139" Type="http://schemas.openxmlformats.org/officeDocument/2006/relationships/customXml" Target="../ink/ink593.xml"/><Relationship Id="rId85" Type="http://schemas.openxmlformats.org/officeDocument/2006/relationships/customXml" Target="../ink/ink566.xml"/><Relationship Id="rId150" Type="http://schemas.openxmlformats.org/officeDocument/2006/relationships/image" Target="../media/image575.png"/><Relationship Id="rId171" Type="http://schemas.openxmlformats.org/officeDocument/2006/relationships/customXml" Target="../ink/ink609.xml"/><Relationship Id="rId12" Type="http://schemas.openxmlformats.org/officeDocument/2006/relationships/image" Target="../media/image506.png"/><Relationship Id="rId33" Type="http://schemas.openxmlformats.org/officeDocument/2006/relationships/customXml" Target="../ink/ink540.xml"/><Relationship Id="rId108" Type="http://schemas.openxmlformats.org/officeDocument/2006/relationships/image" Target="../media/image554.png"/><Relationship Id="rId129" Type="http://schemas.openxmlformats.org/officeDocument/2006/relationships/customXml" Target="../ink/ink588.xml"/><Relationship Id="rId54" Type="http://schemas.openxmlformats.org/officeDocument/2006/relationships/image" Target="../media/image527.png"/><Relationship Id="rId75" Type="http://schemas.openxmlformats.org/officeDocument/2006/relationships/customXml" Target="../ink/ink561.xml"/><Relationship Id="rId96" Type="http://schemas.openxmlformats.org/officeDocument/2006/relationships/image" Target="../media/image548.png"/><Relationship Id="rId140" Type="http://schemas.openxmlformats.org/officeDocument/2006/relationships/image" Target="../media/image570.png"/><Relationship Id="rId161" Type="http://schemas.openxmlformats.org/officeDocument/2006/relationships/customXml" Target="../ink/ink604.xml"/><Relationship Id="rId6" Type="http://schemas.openxmlformats.org/officeDocument/2006/relationships/image" Target="../media/image503.png"/><Relationship Id="rId23" Type="http://schemas.openxmlformats.org/officeDocument/2006/relationships/customXml" Target="../ink/ink535.xml"/><Relationship Id="rId28" Type="http://schemas.openxmlformats.org/officeDocument/2006/relationships/image" Target="../media/image514.png"/><Relationship Id="rId49" Type="http://schemas.openxmlformats.org/officeDocument/2006/relationships/customXml" Target="../ink/ink548.xml"/><Relationship Id="rId114" Type="http://schemas.openxmlformats.org/officeDocument/2006/relationships/image" Target="../media/image557.png"/><Relationship Id="rId119" Type="http://schemas.openxmlformats.org/officeDocument/2006/relationships/customXml" Target="../ink/ink583.xml"/><Relationship Id="rId44" Type="http://schemas.openxmlformats.org/officeDocument/2006/relationships/image" Target="../media/image522.png"/><Relationship Id="rId60" Type="http://schemas.openxmlformats.org/officeDocument/2006/relationships/image" Target="../media/image530.png"/><Relationship Id="rId65" Type="http://schemas.openxmlformats.org/officeDocument/2006/relationships/customXml" Target="../ink/ink556.xml"/><Relationship Id="rId81" Type="http://schemas.openxmlformats.org/officeDocument/2006/relationships/customXml" Target="../ink/ink564.xml"/><Relationship Id="rId86" Type="http://schemas.openxmlformats.org/officeDocument/2006/relationships/image" Target="../media/image543.png"/><Relationship Id="rId130" Type="http://schemas.openxmlformats.org/officeDocument/2006/relationships/image" Target="../media/image565.png"/><Relationship Id="rId135" Type="http://schemas.openxmlformats.org/officeDocument/2006/relationships/customXml" Target="../ink/ink591.xml"/><Relationship Id="rId151" Type="http://schemas.openxmlformats.org/officeDocument/2006/relationships/customXml" Target="../ink/ink599.xml"/><Relationship Id="rId156" Type="http://schemas.openxmlformats.org/officeDocument/2006/relationships/image" Target="../media/image578.png"/><Relationship Id="rId177" Type="http://schemas.openxmlformats.org/officeDocument/2006/relationships/customXml" Target="../ink/ink612.xml"/><Relationship Id="rId172" Type="http://schemas.openxmlformats.org/officeDocument/2006/relationships/image" Target="../media/image586.png"/><Relationship Id="rId13" Type="http://schemas.openxmlformats.org/officeDocument/2006/relationships/customXml" Target="../ink/ink530.xml"/><Relationship Id="rId18" Type="http://schemas.openxmlformats.org/officeDocument/2006/relationships/image" Target="../media/image509.png"/><Relationship Id="rId39" Type="http://schemas.openxmlformats.org/officeDocument/2006/relationships/customXml" Target="../ink/ink543.xml"/><Relationship Id="rId109" Type="http://schemas.openxmlformats.org/officeDocument/2006/relationships/customXml" Target="../ink/ink578.xml"/><Relationship Id="rId34" Type="http://schemas.openxmlformats.org/officeDocument/2006/relationships/image" Target="../media/image517.png"/><Relationship Id="rId50" Type="http://schemas.openxmlformats.org/officeDocument/2006/relationships/image" Target="../media/image525.png"/><Relationship Id="rId55" Type="http://schemas.openxmlformats.org/officeDocument/2006/relationships/customXml" Target="../ink/ink551.xml"/><Relationship Id="rId76" Type="http://schemas.openxmlformats.org/officeDocument/2006/relationships/image" Target="../media/image538.png"/><Relationship Id="rId97" Type="http://schemas.openxmlformats.org/officeDocument/2006/relationships/customXml" Target="../ink/ink572.xml"/><Relationship Id="rId104" Type="http://schemas.openxmlformats.org/officeDocument/2006/relationships/image" Target="../media/image552.png"/><Relationship Id="rId120" Type="http://schemas.openxmlformats.org/officeDocument/2006/relationships/image" Target="../media/image560.png"/><Relationship Id="rId125" Type="http://schemas.openxmlformats.org/officeDocument/2006/relationships/customXml" Target="../ink/ink586.xml"/><Relationship Id="rId141" Type="http://schemas.openxmlformats.org/officeDocument/2006/relationships/customXml" Target="../ink/ink594.xml"/><Relationship Id="rId146" Type="http://schemas.openxmlformats.org/officeDocument/2006/relationships/image" Target="../media/image573.png"/><Relationship Id="rId167" Type="http://schemas.openxmlformats.org/officeDocument/2006/relationships/customXml" Target="../ink/ink607.xml"/><Relationship Id="rId7" Type="http://schemas.openxmlformats.org/officeDocument/2006/relationships/customXml" Target="../ink/ink527.xml"/><Relationship Id="rId71" Type="http://schemas.openxmlformats.org/officeDocument/2006/relationships/customXml" Target="../ink/ink559.xml"/><Relationship Id="rId92" Type="http://schemas.openxmlformats.org/officeDocument/2006/relationships/image" Target="../media/image546.png"/><Relationship Id="rId162" Type="http://schemas.openxmlformats.org/officeDocument/2006/relationships/image" Target="../media/image581.png"/><Relationship Id="rId2" Type="http://schemas.openxmlformats.org/officeDocument/2006/relationships/image" Target="../media/image501.png"/><Relationship Id="rId29" Type="http://schemas.openxmlformats.org/officeDocument/2006/relationships/customXml" Target="../ink/ink538.xml"/><Relationship Id="rId24" Type="http://schemas.openxmlformats.org/officeDocument/2006/relationships/image" Target="../media/image512.png"/><Relationship Id="rId40" Type="http://schemas.openxmlformats.org/officeDocument/2006/relationships/image" Target="../media/image520.png"/><Relationship Id="rId45" Type="http://schemas.openxmlformats.org/officeDocument/2006/relationships/customXml" Target="../ink/ink546.xml"/><Relationship Id="rId66" Type="http://schemas.openxmlformats.org/officeDocument/2006/relationships/image" Target="../media/image533.png"/><Relationship Id="rId87" Type="http://schemas.openxmlformats.org/officeDocument/2006/relationships/customXml" Target="../ink/ink567.xml"/><Relationship Id="rId110" Type="http://schemas.openxmlformats.org/officeDocument/2006/relationships/image" Target="../media/image555.png"/><Relationship Id="rId115" Type="http://schemas.openxmlformats.org/officeDocument/2006/relationships/customXml" Target="../ink/ink581.xml"/><Relationship Id="rId131" Type="http://schemas.openxmlformats.org/officeDocument/2006/relationships/customXml" Target="../ink/ink589.xml"/><Relationship Id="rId136" Type="http://schemas.openxmlformats.org/officeDocument/2006/relationships/image" Target="../media/image568.png"/><Relationship Id="rId157" Type="http://schemas.openxmlformats.org/officeDocument/2006/relationships/customXml" Target="../ink/ink602.xml"/><Relationship Id="rId178" Type="http://schemas.openxmlformats.org/officeDocument/2006/relationships/image" Target="../media/image589.png"/><Relationship Id="rId61" Type="http://schemas.openxmlformats.org/officeDocument/2006/relationships/customXml" Target="../ink/ink554.xml"/><Relationship Id="rId82" Type="http://schemas.openxmlformats.org/officeDocument/2006/relationships/image" Target="../media/image541.png"/><Relationship Id="rId152" Type="http://schemas.openxmlformats.org/officeDocument/2006/relationships/image" Target="../media/image576.png"/><Relationship Id="rId173" Type="http://schemas.openxmlformats.org/officeDocument/2006/relationships/customXml" Target="../ink/ink610.xml"/><Relationship Id="rId19" Type="http://schemas.openxmlformats.org/officeDocument/2006/relationships/customXml" Target="../ink/ink533.xml"/><Relationship Id="rId14" Type="http://schemas.openxmlformats.org/officeDocument/2006/relationships/image" Target="../media/image507.png"/><Relationship Id="rId30" Type="http://schemas.openxmlformats.org/officeDocument/2006/relationships/image" Target="../media/image515.png"/><Relationship Id="rId35" Type="http://schemas.openxmlformats.org/officeDocument/2006/relationships/customXml" Target="../ink/ink541.xml"/><Relationship Id="rId56" Type="http://schemas.openxmlformats.org/officeDocument/2006/relationships/image" Target="../media/image528.png"/><Relationship Id="rId77" Type="http://schemas.openxmlformats.org/officeDocument/2006/relationships/customXml" Target="../ink/ink562.xml"/><Relationship Id="rId100" Type="http://schemas.openxmlformats.org/officeDocument/2006/relationships/image" Target="../media/image550.png"/><Relationship Id="rId105" Type="http://schemas.openxmlformats.org/officeDocument/2006/relationships/customXml" Target="../ink/ink576.xml"/><Relationship Id="rId126" Type="http://schemas.openxmlformats.org/officeDocument/2006/relationships/image" Target="../media/image563.png"/><Relationship Id="rId147" Type="http://schemas.openxmlformats.org/officeDocument/2006/relationships/customXml" Target="../ink/ink597.xml"/><Relationship Id="rId168" Type="http://schemas.openxmlformats.org/officeDocument/2006/relationships/image" Target="../media/image584.png"/><Relationship Id="rId8" Type="http://schemas.openxmlformats.org/officeDocument/2006/relationships/image" Target="../media/image504.png"/><Relationship Id="rId51" Type="http://schemas.openxmlformats.org/officeDocument/2006/relationships/customXml" Target="../ink/ink549.xml"/><Relationship Id="rId72" Type="http://schemas.openxmlformats.org/officeDocument/2006/relationships/image" Target="../media/image536.png"/><Relationship Id="rId93" Type="http://schemas.openxmlformats.org/officeDocument/2006/relationships/customXml" Target="../ink/ink570.xml"/><Relationship Id="rId98" Type="http://schemas.openxmlformats.org/officeDocument/2006/relationships/image" Target="../media/image549.png"/><Relationship Id="rId121" Type="http://schemas.openxmlformats.org/officeDocument/2006/relationships/customXml" Target="../ink/ink584.xml"/><Relationship Id="rId142" Type="http://schemas.openxmlformats.org/officeDocument/2006/relationships/image" Target="../media/image571.png"/><Relationship Id="rId163" Type="http://schemas.openxmlformats.org/officeDocument/2006/relationships/customXml" Target="../ink/ink605.xml"/><Relationship Id="rId3" Type="http://schemas.openxmlformats.org/officeDocument/2006/relationships/customXml" Target="../ink/ink525.xml"/><Relationship Id="rId25" Type="http://schemas.openxmlformats.org/officeDocument/2006/relationships/customXml" Target="../ink/ink536.xml"/><Relationship Id="rId46" Type="http://schemas.openxmlformats.org/officeDocument/2006/relationships/image" Target="../media/image523.png"/><Relationship Id="rId67" Type="http://schemas.openxmlformats.org/officeDocument/2006/relationships/customXml" Target="../ink/ink557.xml"/><Relationship Id="rId116" Type="http://schemas.openxmlformats.org/officeDocument/2006/relationships/image" Target="../media/image558.png"/><Relationship Id="rId137" Type="http://schemas.openxmlformats.org/officeDocument/2006/relationships/customXml" Target="../ink/ink592.xml"/><Relationship Id="rId158" Type="http://schemas.openxmlformats.org/officeDocument/2006/relationships/image" Target="../media/image579.png"/><Relationship Id="rId20" Type="http://schemas.openxmlformats.org/officeDocument/2006/relationships/image" Target="../media/image510.png"/><Relationship Id="rId41" Type="http://schemas.openxmlformats.org/officeDocument/2006/relationships/customXml" Target="../ink/ink544.xml"/><Relationship Id="rId62" Type="http://schemas.openxmlformats.org/officeDocument/2006/relationships/image" Target="../media/image531.png"/><Relationship Id="rId83" Type="http://schemas.openxmlformats.org/officeDocument/2006/relationships/customXml" Target="../ink/ink565.xml"/><Relationship Id="rId88" Type="http://schemas.openxmlformats.org/officeDocument/2006/relationships/image" Target="../media/image544.png"/><Relationship Id="rId111" Type="http://schemas.openxmlformats.org/officeDocument/2006/relationships/customXml" Target="../ink/ink579.xml"/><Relationship Id="rId132" Type="http://schemas.openxmlformats.org/officeDocument/2006/relationships/image" Target="../media/image566.png"/><Relationship Id="rId153" Type="http://schemas.openxmlformats.org/officeDocument/2006/relationships/customXml" Target="../ink/ink600.xml"/><Relationship Id="rId174" Type="http://schemas.openxmlformats.org/officeDocument/2006/relationships/image" Target="../media/image587.png"/><Relationship Id="rId179" Type="http://schemas.openxmlformats.org/officeDocument/2006/relationships/customXml" Target="../ink/ink613.xml"/><Relationship Id="rId15" Type="http://schemas.openxmlformats.org/officeDocument/2006/relationships/customXml" Target="../ink/ink531.xml"/><Relationship Id="rId36" Type="http://schemas.openxmlformats.org/officeDocument/2006/relationships/image" Target="../media/image518.png"/><Relationship Id="rId57" Type="http://schemas.openxmlformats.org/officeDocument/2006/relationships/customXml" Target="../ink/ink552.xml"/><Relationship Id="rId106" Type="http://schemas.openxmlformats.org/officeDocument/2006/relationships/image" Target="../media/image553.png"/><Relationship Id="rId127" Type="http://schemas.openxmlformats.org/officeDocument/2006/relationships/customXml" Target="../ink/ink587.xml"/><Relationship Id="rId10" Type="http://schemas.openxmlformats.org/officeDocument/2006/relationships/image" Target="../media/image505.png"/><Relationship Id="rId31" Type="http://schemas.openxmlformats.org/officeDocument/2006/relationships/customXml" Target="../ink/ink539.xml"/><Relationship Id="rId52" Type="http://schemas.openxmlformats.org/officeDocument/2006/relationships/image" Target="../media/image526.png"/><Relationship Id="rId73" Type="http://schemas.openxmlformats.org/officeDocument/2006/relationships/customXml" Target="../ink/ink560.xml"/><Relationship Id="rId78" Type="http://schemas.openxmlformats.org/officeDocument/2006/relationships/image" Target="../media/image539.png"/><Relationship Id="rId94" Type="http://schemas.openxmlformats.org/officeDocument/2006/relationships/image" Target="../media/image547.png"/><Relationship Id="rId99" Type="http://schemas.openxmlformats.org/officeDocument/2006/relationships/customXml" Target="../ink/ink573.xml"/><Relationship Id="rId101" Type="http://schemas.openxmlformats.org/officeDocument/2006/relationships/customXml" Target="../ink/ink574.xml"/><Relationship Id="rId122" Type="http://schemas.openxmlformats.org/officeDocument/2006/relationships/image" Target="../media/image561.png"/><Relationship Id="rId143" Type="http://schemas.openxmlformats.org/officeDocument/2006/relationships/customXml" Target="../ink/ink595.xml"/><Relationship Id="rId148" Type="http://schemas.openxmlformats.org/officeDocument/2006/relationships/image" Target="../media/image574.png"/><Relationship Id="rId164" Type="http://schemas.openxmlformats.org/officeDocument/2006/relationships/image" Target="../media/image582.png"/><Relationship Id="rId169" Type="http://schemas.openxmlformats.org/officeDocument/2006/relationships/customXml" Target="../ink/ink608.xml"/><Relationship Id="rId4" Type="http://schemas.openxmlformats.org/officeDocument/2006/relationships/image" Target="../media/image502.png"/><Relationship Id="rId9" Type="http://schemas.openxmlformats.org/officeDocument/2006/relationships/customXml" Target="../ink/ink528.xml"/><Relationship Id="rId180" Type="http://schemas.openxmlformats.org/officeDocument/2006/relationships/image" Target="../media/image590.png"/><Relationship Id="rId26" Type="http://schemas.openxmlformats.org/officeDocument/2006/relationships/image" Target="../media/image513.png"/><Relationship Id="rId47" Type="http://schemas.openxmlformats.org/officeDocument/2006/relationships/customXml" Target="../ink/ink547.xml"/><Relationship Id="rId68" Type="http://schemas.openxmlformats.org/officeDocument/2006/relationships/image" Target="../media/image534.png"/><Relationship Id="rId89" Type="http://schemas.openxmlformats.org/officeDocument/2006/relationships/customXml" Target="../ink/ink568.xml"/><Relationship Id="rId112" Type="http://schemas.openxmlformats.org/officeDocument/2006/relationships/image" Target="../media/image556.png"/><Relationship Id="rId133" Type="http://schemas.openxmlformats.org/officeDocument/2006/relationships/customXml" Target="../ink/ink590.xml"/><Relationship Id="rId154" Type="http://schemas.openxmlformats.org/officeDocument/2006/relationships/image" Target="../media/image577.png"/><Relationship Id="rId175" Type="http://schemas.openxmlformats.org/officeDocument/2006/relationships/customXml" Target="../ink/ink611.xml"/><Relationship Id="rId16" Type="http://schemas.openxmlformats.org/officeDocument/2006/relationships/image" Target="../media/image508.png"/><Relationship Id="rId37" Type="http://schemas.openxmlformats.org/officeDocument/2006/relationships/customXml" Target="../ink/ink542.xml"/><Relationship Id="rId58" Type="http://schemas.openxmlformats.org/officeDocument/2006/relationships/image" Target="../media/image529.png"/><Relationship Id="rId79" Type="http://schemas.openxmlformats.org/officeDocument/2006/relationships/customXml" Target="../ink/ink563.xml"/><Relationship Id="rId102" Type="http://schemas.openxmlformats.org/officeDocument/2006/relationships/image" Target="../media/image551.png"/><Relationship Id="rId123" Type="http://schemas.openxmlformats.org/officeDocument/2006/relationships/customXml" Target="../ink/ink585.xml"/><Relationship Id="rId144" Type="http://schemas.openxmlformats.org/officeDocument/2006/relationships/image" Target="../media/image572.png"/><Relationship Id="rId90" Type="http://schemas.openxmlformats.org/officeDocument/2006/relationships/image" Target="../media/image545.png"/><Relationship Id="rId165" Type="http://schemas.openxmlformats.org/officeDocument/2006/relationships/customXml" Target="../ink/ink606.xml"/><Relationship Id="rId27" Type="http://schemas.openxmlformats.org/officeDocument/2006/relationships/customXml" Target="../ink/ink537.xml"/><Relationship Id="rId48" Type="http://schemas.openxmlformats.org/officeDocument/2006/relationships/image" Target="../media/image524.png"/><Relationship Id="rId69" Type="http://schemas.openxmlformats.org/officeDocument/2006/relationships/customXml" Target="../ink/ink558.xml"/><Relationship Id="rId113" Type="http://schemas.openxmlformats.org/officeDocument/2006/relationships/customXml" Target="../ink/ink580.xml"/><Relationship Id="rId134" Type="http://schemas.openxmlformats.org/officeDocument/2006/relationships/image" Target="../media/image567.png"/><Relationship Id="rId80" Type="http://schemas.openxmlformats.org/officeDocument/2006/relationships/image" Target="../media/image540.png"/><Relationship Id="rId155" Type="http://schemas.openxmlformats.org/officeDocument/2006/relationships/customXml" Target="../ink/ink601.xml"/><Relationship Id="rId176" Type="http://schemas.openxmlformats.org/officeDocument/2006/relationships/image" Target="../media/image588.png"/><Relationship Id="rId17" Type="http://schemas.openxmlformats.org/officeDocument/2006/relationships/customXml" Target="../ink/ink532.xml"/><Relationship Id="rId38" Type="http://schemas.openxmlformats.org/officeDocument/2006/relationships/image" Target="../media/image519.png"/><Relationship Id="rId59" Type="http://schemas.openxmlformats.org/officeDocument/2006/relationships/customXml" Target="../ink/ink553.xml"/><Relationship Id="rId103" Type="http://schemas.openxmlformats.org/officeDocument/2006/relationships/customXml" Target="../ink/ink575.xml"/><Relationship Id="rId124" Type="http://schemas.openxmlformats.org/officeDocument/2006/relationships/image" Target="../media/image562.png"/><Relationship Id="rId70" Type="http://schemas.openxmlformats.org/officeDocument/2006/relationships/image" Target="../media/image535.png"/><Relationship Id="rId91" Type="http://schemas.openxmlformats.org/officeDocument/2006/relationships/customXml" Target="../ink/ink569.xml"/><Relationship Id="rId145" Type="http://schemas.openxmlformats.org/officeDocument/2006/relationships/customXml" Target="../ink/ink596.xml"/><Relationship Id="rId166" Type="http://schemas.openxmlformats.org/officeDocument/2006/relationships/image" Target="../media/image5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6" Type="http://schemas.openxmlformats.org/officeDocument/2006/relationships/image" Target="../media/image603.png"/><Relationship Id="rId21" Type="http://schemas.openxmlformats.org/officeDocument/2006/relationships/customXml" Target="../ink/ink623.xml"/><Relationship Id="rId42" Type="http://schemas.openxmlformats.org/officeDocument/2006/relationships/image" Target="../media/image611.png"/><Relationship Id="rId47" Type="http://schemas.openxmlformats.org/officeDocument/2006/relationships/customXml" Target="../ink/ink636.xml"/><Relationship Id="rId63" Type="http://schemas.openxmlformats.org/officeDocument/2006/relationships/customXml" Target="../ink/ink644.xml"/><Relationship Id="rId68" Type="http://schemas.openxmlformats.org/officeDocument/2006/relationships/image" Target="../media/image624.png"/><Relationship Id="rId2" Type="http://schemas.openxmlformats.org/officeDocument/2006/relationships/image" Target="../media/image591.png"/><Relationship Id="rId16" Type="http://schemas.openxmlformats.org/officeDocument/2006/relationships/image" Target="../media/image598.png"/><Relationship Id="rId29" Type="http://schemas.openxmlformats.org/officeDocument/2006/relationships/customXml" Target="../ink/ink627.xml"/><Relationship Id="rId11" Type="http://schemas.openxmlformats.org/officeDocument/2006/relationships/customXml" Target="../ink/ink618.xml"/><Relationship Id="rId24" Type="http://schemas.openxmlformats.org/officeDocument/2006/relationships/image" Target="../media/image602.png"/><Relationship Id="rId32" Type="http://schemas.openxmlformats.org/officeDocument/2006/relationships/image" Target="../media/image606.png"/><Relationship Id="rId37" Type="http://schemas.openxmlformats.org/officeDocument/2006/relationships/customXml" Target="../ink/ink631.xml"/><Relationship Id="rId40" Type="http://schemas.openxmlformats.org/officeDocument/2006/relationships/image" Target="../media/image610.png"/><Relationship Id="rId45" Type="http://schemas.openxmlformats.org/officeDocument/2006/relationships/customXml" Target="../ink/ink635.xml"/><Relationship Id="rId53" Type="http://schemas.openxmlformats.org/officeDocument/2006/relationships/customXml" Target="../ink/ink639.xml"/><Relationship Id="rId58" Type="http://schemas.openxmlformats.org/officeDocument/2006/relationships/image" Target="../media/image619.png"/><Relationship Id="rId66" Type="http://schemas.openxmlformats.org/officeDocument/2006/relationships/image" Target="../media/image623.png"/><Relationship Id="rId74" Type="http://schemas.openxmlformats.org/officeDocument/2006/relationships/image" Target="../media/image627.png"/><Relationship Id="rId5" Type="http://schemas.openxmlformats.org/officeDocument/2006/relationships/customXml" Target="../ink/ink615.xml"/><Relationship Id="rId61" Type="http://schemas.openxmlformats.org/officeDocument/2006/relationships/customXml" Target="../ink/ink643.xml"/><Relationship Id="rId19" Type="http://schemas.openxmlformats.org/officeDocument/2006/relationships/customXml" Target="../ink/ink622.xml"/><Relationship Id="rId14" Type="http://schemas.openxmlformats.org/officeDocument/2006/relationships/image" Target="../media/image597.png"/><Relationship Id="rId22" Type="http://schemas.openxmlformats.org/officeDocument/2006/relationships/image" Target="../media/image601.png"/><Relationship Id="rId27" Type="http://schemas.openxmlformats.org/officeDocument/2006/relationships/customXml" Target="../ink/ink626.xml"/><Relationship Id="rId30" Type="http://schemas.openxmlformats.org/officeDocument/2006/relationships/image" Target="../media/image605.png"/><Relationship Id="rId35" Type="http://schemas.openxmlformats.org/officeDocument/2006/relationships/customXml" Target="../ink/ink630.xml"/><Relationship Id="rId43" Type="http://schemas.openxmlformats.org/officeDocument/2006/relationships/customXml" Target="../ink/ink634.xml"/><Relationship Id="rId48" Type="http://schemas.openxmlformats.org/officeDocument/2006/relationships/image" Target="../media/image614.png"/><Relationship Id="rId56" Type="http://schemas.openxmlformats.org/officeDocument/2006/relationships/image" Target="../media/image618.png"/><Relationship Id="rId64" Type="http://schemas.openxmlformats.org/officeDocument/2006/relationships/image" Target="../media/image622.png"/><Relationship Id="rId69" Type="http://schemas.openxmlformats.org/officeDocument/2006/relationships/customXml" Target="../ink/ink647.xml"/><Relationship Id="rId8" Type="http://schemas.openxmlformats.org/officeDocument/2006/relationships/image" Target="../media/image594.png"/><Relationship Id="rId51" Type="http://schemas.openxmlformats.org/officeDocument/2006/relationships/customXml" Target="../ink/ink638.xml"/><Relationship Id="rId72" Type="http://schemas.openxmlformats.org/officeDocument/2006/relationships/image" Target="../media/image626.png"/><Relationship Id="rId3" Type="http://schemas.openxmlformats.org/officeDocument/2006/relationships/customXml" Target="../ink/ink614.xml"/><Relationship Id="rId12" Type="http://schemas.openxmlformats.org/officeDocument/2006/relationships/image" Target="../media/image596.png"/><Relationship Id="rId17" Type="http://schemas.openxmlformats.org/officeDocument/2006/relationships/customXml" Target="../ink/ink621.xml"/><Relationship Id="rId25" Type="http://schemas.openxmlformats.org/officeDocument/2006/relationships/customXml" Target="../ink/ink625.xml"/><Relationship Id="rId33" Type="http://schemas.openxmlformats.org/officeDocument/2006/relationships/customXml" Target="../ink/ink629.xml"/><Relationship Id="rId38" Type="http://schemas.openxmlformats.org/officeDocument/2006/relationships/image" Target="../media/image609.png"/><Relationship Id="rId46" Type="http://schemas.openxmlformats.org/officeDocument/2006/relationships/image" Target="../media/image613.png"/><Relationship Id="rId59" Type="http://schemas.openxmlformats.org/officeDocument/2006/relationships/customXml" Target="../ink/ink642.xml"/><Relationship Id="rId67" Type="http://schemas.openxmlformats.org/officeDocument/2006/relationships/customXml" Target="../ink/ink646.xml"/><Relationship Id="rId20" Type="http://schemas.openxmlformats.org/officeDocument/2006/relationships/image" Target="../media/image600.png"/><Relationship Id="rId41" Type="http://schemas.openxmlformats.org/officeDocument/2006/relationships/customXml" Target="../ink/ink633.xml"/><Relationship Id="rId54" Type="http://schemas.openxmlformats.org/officeDocument/2006/relationships/image" Target="../media/image617.png"/><Relationship Id="rId62" Type="http://schemas.openxmlformats.org/officeDocument/2006/relationships/image" Target="../media/image621.png"/><Relationship Id="rId70" Type="http://schemas.openxmlformats.org/officeDocument/2006/relationships/image" Target="../media/image625.png"/><Relationship Id="rId1" Type="http://schemas.openxmlformats.org/officeDocument/2006/relationships/slideLayout" Target="../slideLayouts/slideLayout7.xml"/><Relationship Id="rId6" Type="http://schemas.openxmlformats.org/officeDocument/2006/relationships/image" Target="../media/image593.png"/><Relationship Id="rId15" Type="http://schemas.openxmlformats.org/officeDocument/2006/relationships/customXml" Target="../ink/ink620.xml"/><Relationship Id="rId23" Type="http://schemas.openxmlformats.org/officeDocument/2006/relationships/customXml" Target="../ink/ink624.xml"/><Relationship Id="rId28" Type="http://schemas.openxmlformats.org/officeDocument/2006/relationships/image" Target="../media/image604.png"/><Relationship Id="rId36" Type="http://schemas.openxmlformats.org/officeDocument/2006/relationships/image" Target="../media/image608.png"/><Relationship Id="rId49" Type="http://schemas.openxmlformats.org/officeDocument/2006/relationships/customXml" Target="../ink/ink637.xml"/><Relationship Id="rId57" Type="http://schemas.openxmlformats.org/officeDocument/2006/relationships/customXml" Target="../ink/ink641.xml"/><Relationship Id="rId10" Type="http://schemas.openxmlformats.org/officeDocument/2006/relationships/image" Target="../media/image595.png"/><Relationship Id="rId31" Type="http://schemas.openxmlformats.org/officeDocument/2006/relationships/customXml" Target="../ink/ink628.xml"/><Relationship Id="rId44" Type="http://schemas.openxmlformats.org/officeDocument/2006/relationships/image" Target="../media/image612.png"/><Relationship Id="rId52" Type="http://schemas.openxmlformats.org/officeDocument/2006/relationships/image" Target="../media/image616.png"/><Relationship Id="rId60" Type="http://schemas.openxmlformats.org/officeDocument/2006/relationships/image" Target="../media/image620.png"/><Relationship Id="rId65" Type="http://schemas.openxmlformats.org/officeDocument/2006/relationships/customXml" Target="../ink/ink645.xml"/><Relationship Id="rId73" Type="http://schemas.openxmlformats.org/officeDocument/2006/relationships/customXml" Target="../ink/ink649.xml"/><Relationship Id="rId4" Type="http://schemas.openxmlformats.org/officeDocument/2006/relationships/image" Target="../media/image592.png"/><Relationship Id="rId9" Type="http://schemas.openxmlformats.org/officeDocument/2006/relationships/customXml" Target="../ink/ink617.xml"/><Relationship Id="rId13" Type="http://schemas.openxmlformats.org/officeDocument/2006/relationships/customXml" Target="../ink/ink619.xml"/><Relationship Id="rId18" Type="http://schemas.openxmlformats.org/officeDocument/2006/relationships/image" Target="../media/image599.png"/><Relationship Id="rId39" Type="http://schemas.openxmlformats.org/officeDocument/2006/relationships/customXml" Target="../ink/ink632.xml"/><Relationship Id="rId34" Type="http://schemas.openxmlformats.org/officeDocument/2006/relationships/image" Target="../media/image607.png"/><Relationship Id="rId50" Type="http://schemas.openxmlformats.org/officeDocument/2006/relationships/image" Target="../media/image615.png"/><Relationship Id="rId55" Type="http://schemas.openxmlformats.org/officeDocument/2006/relationships/customXml" Target="../ink/ink640.xml"/><Relationship Id="rId7" Type="http://schemas.openxmlformats.org/officeDocument/2006/relationships/customXml" Target="../ink/ink616.xml"/><Relationship Id="rId71" Type="http://schemas.openxmlformats.org/officeDocument/2006/relationships/customXml" Target="../ink/ink648.xml"/></Relationships>
</file>

<file path=ppt/slides/_rels/slide8.xml.rels><?xml version="1.0" encoding="UTF-8" standalone="yes"?>
<Relationships xmlns="http://schemas.openxmlformats.org/package/2006/relationships"><Relationship Id="rId26" Type="http://schemas.openxmlformats.org/officeDocument/2006/relationships/image" Target="../media/image640.png"/><Relationship Id="rId21" Type="http://schemas.openxmlformats.org/officeDocument/2006/relationships/customXml" Target="../ink/ink659.xml"/><Relationship Id="rId42" Type="http://schemas.openxmlformats.org/officeDocument/2006/relationships/image" Target="../media/image648.png"/><Relationship Id="rId47" Type="http://schemas.openxmlformats.org/officeDocument/2006/relationships/customXml" Target="../ink/ink672.xml"/><Relationship Id="rId63" Type="http://schemas.openxmlformats.org/officeDocument/2006/relationships/customXml" Target="../ink/ink680.xml"/><Relationship Id="rId68" Type="http://schemas.openxmlformats.org/officeDocument/2006/relationships/image" Target="../media/image661.png"/><Relationship Id="rId84" Type="http://schemas.openxmlformats.org/officeDocument/2006/relationships/image" Target="../media/image669.png"/><Relationship Id="rId89" Type="http://schemas.openxmlformats.org/officeDocument/2006/relationships/customXml" Target="../ink/ink693.xml"/><Relationship Id="rId112" Type="http://schemas.openxmlformats.org/officeDocument/2006/relationships/image" Target="../media/image683.png"/><Relationship Id="rId16" Type="http://schemas.openxmlformats.org/officeDocument/2006/relationships/image" Target="../media/image635.png"/><Relationship Id="rId107" Type="http://schemas.openxmlformats.org/officeDocument/2006/relationships/customXml" Target="../ink/ink702.xml"/><Relationship Id="rId11" Type="http://schemas.openxmlformats.org/officeDocument/2006/relationships/customXml" Target="../ink/ink654.xml"/><Relationship Id="rId32" Type="http://schemas.openxmlformats.org/officeDocument/2006/relationships/image" Target="../media/image643.png"/><Relationship Id="rId37" Type="http://schemas.openxmlformats.org/officeDocument/2006/relationships/customXml" Target="../ink/ink667.xml"/><Relationship Id="rId53" Type="http://schemas.openxmlformats.org/officeDocument/2006/relationships/customXml" Target="../ink/ink675.xml"/><Relationship Id="rId58" Type="http://schemas.openxmlformats.org/officeDocument/2006/relationships/image" Target="../media/image656.png"/><Relationship Id="rId74" Type="http://schemas.openxmlformats.org/officeDocument/2006/relationships/image" Target="../media/image664.png"/><Relationship Id="rId79" Type="http://schemas.openxmlformats.org/officeDocument/2006/relationships/customXml" Target="../ink/ink688.xml"/><Relationship Id="rId102" Type="http://schemas.openxmlformats.org/officeDocument/2006/relationships/image" Target="../media/image678.png"/><Relationship Id="rId5" Type="http://schemas.openxmlformats.org/officeDocument/2006/relationships/customXml" Target="../ink/ink651.xml"/><Relationship Id="rId90" Type="http://schemas.openxmlformats.org/officeDocument/2006/relationships/image" Target="../media/image672.png"/><Relationship Id="rId95" Type="http://schemas.openxmlformats.org/officeDocument/2006/relationships/customXml" Target="../ink/ink696.xml"/><Relationship Id="rId22" Type="http://schemas.openxmlformats.org/officeDocument/2006/relationships/image" Target="../media/image638.png"/><Relationship Id="rId27" Type="http://schemas.openxmlformats.org/officeDocument/2006/relationships/customXml" Target="../ink/ink662.xml"/><Relationship Id="rId43" Type="http://schemas.openxmlformats.org/officeDocument/2006/relationships/customXml" Target="../ink/ink670.xml"/><Relationship Id="rId48" Type="http://schemas.openxmlformats.org/officeDocument/2006/relationships/image" Target="../media/image651.png"/><Relationship Id="rId64" Type="http://schemas.openxmlformats.org/officeDocument/2006/relationships/image" Target="../media/image659.png"/><Relationship Id="rId69" Type="http://schemas.openxmlformats.org/officeDocument/2006/relationships/customXml" Target="../ink/ink683.xml"/><Relationship Id="rId113" Type="http://schemas.openxmlformats.org/officeDocument/2006/relationships/customXml" Target="../ink/ink705.xml"/><Relationship Id="rId80" Type="http://schemas.openxmlformats.org/officeDocument/2006/relationships/image" Target="../media/image667.png"/><Relationship Id="rId85" Type="http://schemas.openxmlformats.org/officeDocument/2006/relationships/customXml" Target="../ink/ink691.xml"/><Relationship Id="rId12" Type="http://schemas.openxmlformats.org/officeDocument/2006/relationships/image" Target="../media/image633.png"/><Relationship Id="rId17" Type="http://schemas.openxmlformats.org/officeDocument/2006/relationships/customXml" Target="../ink/ink657.xml"/><Relationship Id="rId33" Type="http://schemas.openxmlformats.org/officeDocument/2006/relationships/customXml" Target="../ink/ink665.xml"/><Relationship Id="rId38" Type="http://schemas.openxmlformats.org/officeDocument/2006/relationships/image" Target="../media/image646.png"/><Relationship Id="rId59" Type="http://schemas.openxmlformats.org/officeDocument/2006/relationships/customXml" Target="../ink/ink678.xml"/><Relationship Id="rId103" Type="http://schemas.openxmlformats.org/officeDocument/2006/relationships/customXml" Target="../ink/ink700.xml"/><Relationship Id="rId108" Type="http://schemas.openxmlformats.org/officeDocument/2006/relationships/image" Target="../media/image681.png"/><Relationship Id="rId54" Type="http://schemas.openxmlformats.org/officeDocument/2006/relationships/image" Target="../media/image654.png"/><Relationship Id="rId70" Type="http://schemas.openxmlformats.org/officeDocument/2006/relationships/image" Target="../media/image662.png"/><Relationship Id="rId75" Type="http://schemas.openxmlformats.org/officeDocument/2006/relationships/customXml" Target="../ink/ink686.xml"/><Relationship Id="rId91" Type="http://schemas.openxmlformats.org/officeDocument/2006/relationships/customXml" Target="../ink/ink694.xml"/><Relationship Id="rId96" Type="http://schemas.openxmlformats.org/officeDocument/2006/relationships/image" Target="../media/image675.png"/><Relationship Id="rId1" Type="http://schemas.openxmlformats.org/officeDocument/2006/relationships/slideLayout" Target="../slideLayouts/slideLayout7.xml"/><Relationship Id="rId6" Type="http://schemas.openxmlformats.org/officeDocument/2006/relationships/image" Target="../media/image630.png"/><Relationship Id="rId15" Type="http://schemas.openxmlformats.org/officeDocument/2006/relationships/customXml" Target="../ink/ink656.xml"/><Relationship Id="rId23" Type="http://schemas.openxmlformats.org/officeDocument/2006/relationships/customXml" Target="../ink/ink660.xml"/><Relationship Id="rId28" Type="http://schemas.openxmlformats.org/officeDocument/2006/relationships/image" Target="../media/image641.png"/><Relationship Id="rId36" Type="http://schemas.openxmlformats.org/officeDocument/2006/relationships/image" Target="../media/image645.png"/><Relationship Id="rId49" Type="http://schemas.openxmlformats.org/officeDocument/2006/relationships/customXml" Target="../ink/ink673.xml"/><Relationship Id="rId57" Type="http://schemas.openxmlformats.org/officeDocument/2006/relationships/customXml" Target="../ink/ink677.xml"/><Relationship Id="rId106" Type="http://schemas.openxmlformats.org/officeDocument/2006/relationships/image" Target="../media/image680.png"/><Relationship Id="rId114" Type="http://schemas.openxmlformats.org/officeDocument/2006/relationships/image" Target="../media/image684.png"/><Relationship Id="rId10" Type="http://schemas.openxmlformats.org/officeDocument/2006/relationships/image" Target="../media/image632.png"/><Relationship Id="rId31" Type="http://schemas.openxmlformats.org/officeDocument/2006/relationships/customXml" Target="../ink/ink664.xml"/><Relationship Id="rId44" Type="http://schemas.openxmlformats.org/officeDocument/2006/relationships/image" Target="../media/image649.png"/><Relationship Id="rId52" Type="http://schemas.openxmlformats.org/officeDocument/2006/relationships/image" Target="../media/image653.png"/><Relationship Id="rId60" Type="http://schemas.openxmlformats.org/officeDocument/2006/relationships/image" Target="../media/image657.png"/><Relationship Id="rId65" Type="http://schemas.openxmlformats.org/officeDocument/2006/relationships/customXml" Target="../ink/ink681.xml"/><Relationship Id="rId73" Type="http://schemas.openxmlformats.org/officeDocument/2006/relationships/customXml" Target="../ink/ink685.xml"/><Relationship Id="rId78" Type="http://schemas.openxmlformats.org/officeDocument/2006/relationships/image" Target="../media/image666.png"/><Relationship Id="rId81" Type="http://schemas.openxmlformats.org/officeDocument/2006/relationships/customXml" Target="../ink/ink689.xml"/><Relationship Id="rId86" Type="http://schemas.openxmlformats.org/officeDocument/2006/relationships/image" Target="../media/image670.png"/><Relationship Id="rId94" Type="http://schemas.openxmlformats.org/officeDocument/2006/relationships/image" Target="../media/image674.png"/><Relationship Id="rId99" Type="http://schemas.openxmlformats.org/officeDocument/2006/relationships/customXml" Target="../ink/ink698.xml"/><Relationship Id="rId101" Type="http://schemas.openxmlformats.org/officeDocument/2006/relationships/customXml" Target="../ink/ink699.xml"/><Relationship Id="rId4" Type="http://schemas.openxmlformats.org/officeDocument/2006/relationships/image" Target="../media/image629.png"/><Relationship Id="rId9" Type="http://schemas.openxmlformats.org/officeDocument/2006/relationships/customXml" Target="../ink/ink653.xml"/><Relationship Id="rId13" Type="http://schemas.openxmlformats.org/officeDocument/2006/relationships/customXml" Target="../ink/ink655.xml"/><Relationship Id="rId18" Type="http://schemas.openxmlformats.org/officeDocument/2006/relationships/image" Target="../media/image636.png"/><Relationship Id="rId39" Type="http://schemas.openxmlformats.org/officeDocument/2006/relationships/customXml" Target="../ink/ink668.xml"/><Relationship Id="rId109" Type="http://schemas.openxmlformats.org/officeDocument/2006/relationships/customXml" Target="../ink/ink703.xml"/><Relationship Id="rId34" Type="http://schemas.openxmlformats.org/officeDocument/2006/relationships/image" Target="../media/image644.png"/><Relationship Id="rId50" Type="http://schemas.openxmlformats.org/officeDocument/2006/relationships/image" Target="../media/image652.png"/><Relationship Id="rId55" Type="http://schemas.openxmlformats.org/officeDocument/2006/relationships/customXml" Target="../ink/ink676.xml"/><Relationship Id="rId76" Type="http://schemas.openxmlformats.org/officeDocument/2006/relationships/image" Target="../media/image665.png"/><Relationship Id="rId97" Type="http://schemas.openxmlformats.org/officeDocument/2006/relationships/customXml" Target="../ink/ink697.xml"/><Relationship Id="rId104" Type="http://schemas.openxmlformats.org/officeDocument/2006/relationships/image" Target="../media/image679.png"/><Relationship Id="rId7" Type="http://schemas.openxmlformats.org/officeDocument/2006/relationships/customXml" Target="../ink/ink652.xml"/><Relationship Id="rId71" Type="http://schemas.openxmlformats.org/officeDocument/2006/relationships/customXml" Target="../ink/ink684.xml"/><Relationship Id="rId92" Type="http://schemas.openxmlformats.org/officeDocument/2006/relationships/image" Target="../media/image673.png"/><Relationship Id="rId2" Type="http://schemas.openxmlformats.org/officeDocument/2006/relationships/image" Target="../media/image628.png"/><Relationship Id="rId29" Type="http://schemas.openxmlformats.org/officeDocument/2006/relationships/customXml" Target="../ink/ink663.xml"/><Relationship Id="rId24" Type="http://schemas.openxmlformats.org/officeDocument/2006/relationships/image" Target="../media/image639.png"/><Relationship Id="rId40" Type="http://schemas.openxmlformats.org/officeDocument/2006/relationships/image" Target="../media/image647.png"/><Relationship Id="rId45" Type="http://schemas.openxmlformats.org/officeDocument/2006/relationships/customXml" Target="../ink/ink671.xml"/><Relationship Id="rId66" Type="http://schemas.openxmlformats.org/officeDocument/2006/relationships/image" Target="../media/image660.png"/><Relationship Id="rId87" Type="http://schemas.openxmlformats.org/officeDocument/2006/relationships/customXml" Target="../ink/ink692.xml"/><Relationship Id="rId110" Type="http://schemas.openxmlformats.org/officeDocument/2006/relationships/image" Target="../media/image682.png"/><Relationship Id="rId61" Type="http://schemas.openxmlformats.org/officeDocument/2006/relationships/customXml" Target="../ink/ink679.xml"/><Relationship Id="rId82" Type="http://schemas.openxmlformats.org/officeDocument/2006/relationships/image" Target="../media/image668.png"/><Relationship Id="rId19" Type="http://schemas.openxmlformats.org/officeDocument/2006/relationships/customXml" Target="../ink/ink658.xml"/><Relationship Id="rId14" Type="http://schemas.openxmlformats.org/officeDocument/2006/relationships/image" Target="../media/image634.png"/><Relationship Id="rId30" Type="http://schemas.openxmlformats.org/officeDocument/2006/relationships/image" Target="../media/image642.png"/><Relationship Id="rId35" Type="http://schemas.openxmlformats.org/officeDocument/2006/relationships/customXml" Target="../ink/ink666.xml"/><Relationship Id="rId56" Type="http://schemas.openxmlformats.org/officeDocument/2006/relationships/image" Target="../media/image655.png"/><Relationship Id="rId77" Type="http://schemas.openxmlformats.org/officeDocument/2006/relationships/customXml" Target="../ink/ink687.xml"/><Relationship Id="rId100" Type="http://schemas.openxmlformats.org/officeDocument/2006/relationships/image" Target="../media/image677.png"/><Relationship Id="rId105" Type="http://schemas.openxmlformats.org/officeDocument/2006/relationships/customXml" Target="../ink/ink701.xml"/><Relationship Id="rId8" Type="http://schemas.openxmlformats.org/officeDocument/2006/relationships/image" Target="../media/image631.png"/><Relationship Id="rId51" Type="http://schemas.openxmlformats.org/officeDocument/2006/relationships/customXml" Target="../ink/ink674.xml"/><Relationship Id="rId72" Type="http://schemas.openxmlformats.org/officeDocument/2006/relationships/image" Target="../media/image663.png"/><Relationship Id="rId93" Type="http://schemas.openxmlformats.org/officeDocument/2006/relationships/customXml" Target="../ink/ink695.xml"/><Relationship Id="rId98" Type="http://schemas.openxmlformats.org/officeDocument/2006/relationships/image" Target="../media/image676.png"/><Relationship Id="rId3" Type="http://schemas.openxmlformats.org/officeDocument/2006/relationships/customXml" Target="../ink/ink650.xml"/><Relationship Id="rId25" Type="http://schemas.openxmlformats.org/officeDocument/2006/relationships/customXml" Target="../ink/ink661.xml"/><Relationship Id="rId46" Type="http://schemas.openxmlformats.org/officeDocument/2006/relationships/image" Target="../media/image650.png"/><Relationship Id="rId67" Type="http://schemas.openxmlformats.org/officeDocument/2006/relationships/customXml" Target="../ink/ink682.xml"/><Relationship Id="rId20" Type="http://schemas.openxmlformats.org/officeDocument/2006/relationships/image" Target="../media/image637.png"/><Relationship Id="rId41" Type="http://schemas.openxmlformats.org/officeDocument/2006/relationships/customXml" Target="../ink/ink669.xml"/><Relationship Id="rId62" Type="http://schemas.openxmlformats.org/officeDocument/2006/relationships/image" Target="../media/image658.png"/><Relationship Id="rId83" Type="http://schemas.openxmlformats.org/officeDocument/2006/relationships/customXml" Target="../ink/ink690.xml"/><Relationship Id="rId88" Type="http://schemas.openxmlformats.org/officeDocument/2006/relationships/image" Target="../media/image671.png"/><Relationship Id="rId111" Type="http://schemas.openxmlformats.org/officeDocument/2006/relationships/customXml" Target="../ink/ink704.xml"/></Relationships>
</file>

<file path=ppt/slides/_rels/slide9.xml.rels><?xml version="1.0" encoding="UTF-8" standalone="yes"?>
<Relationships xmlns="http://schemas.openxmlformats.org/package/2006/relationships"><Relationship Id="rId26" Type="http://schemas.openxmlformats.org/officeDocument/2006/relationships/image" Target="../media/image697.png"/><Relationship Id="rId21" Type="http://schemas.openxmlformats.org/officeDocument/2006/relationships/customXml" Target="../ink/ink715.xml"/><Relationship Id="rId42" Type="http://schemas.openxmlformats.org/officeDocument/2006/relationships/image" Target="../media/image705.png"/><Relationship Id="rId47" Type="http://schemas.openxmlformats.org/officeDocument/2006/relationships/customXml" Target="../ink/ink728.xml"/><Relationship Id="rId63" Type="http://schemas.openxmlformats.org/officeDocument/2006/relationships/customXml" Target="../ink/ink736.xml"/><Relationship Id="rId68" Type="http://schemas.openxmlformats.org/officeDocument/2006/relationships/image" Target="../media/image718.png"/><Relationship Id="rId84" Type="http://schemas.openxmlformats.org/officeDocument/2006/relationships/image" Target="../media/image726.png"/><Relationship Id="rId89" Type="http://schemas.openxmlformats.org/officeDocument/2006/relationships/customXml" Target="../ink/ink749.xml"/><Relationship Id="rId16" Type="http://schemas.openxmlformats.org/officeDocument/2006/relationships/image" Target="../media/image692.png"/><Relationship Id="rId11" Type="http://schemas.openxmlformats.org/officeDocument/2006/relationships/customXml" Target="../ink/ink710.xml"/><Relationship Id="rId32" Type="http://schemas.openxmlformats.org/officeDocument/2006/relationships/image" Target="../media/image700.png"/><Relationship Id="rId37" Type="http://schemas.openxmlformats.org/officeDocument/2006/relationships/customXml" Target="../ink/ink723.xml"/><Relationship Id="rId53" Type="http://schemas.openxmlformats.org/officeDocument/2006/relationships/customXml" Target="../ink/ink731.xml"/><Relationship Id="rId58" Type="http://schemas.openxmlformats.org/officeDocument/2006/relationships/image" Target="../media/image713.png"/><Relationship Id="rId74" Type="http://schemas.openxmlformats.org/officeDocument/2006/relationships/image" Target="../media/image721.png"/><Relationship Id="rId79" Type="http://schemas.openxmlformats.org/officeDocument/2006/relationships/customXml" Target="../ink/ink744.xml"/><Relationship Id="rId102" Type="http://schemas.openxmlformats.org/officeDocument/2006/relationships/image" Target="../media/image735.png"/><Relationship Id="rId5" Type="http://schemas.openxmlformats.org/officeDocument/2006/relationships/customXml" Target="../ink/ink707.xml"/><Relationship Id="rId90" Type="http://schemas.openxmlformats.org/officeDocument/2006/relationships/image" Target="../media/image729.png"/><Relationship Id="rId95" Type="http://schemas.openxmlformats.org/officeDocument/2006/relationships/customXml" Target="../ink/ink752.xml"/><Relationship Id="rId22" Type="http://schemas.openxmlformats.org/officeDocument/2006/relationships/image" Target="../media/image695.png"/><Relationship Id="rId27" Type="http://schemas.openxmlformats.org/officeDocument/2006/relationships/customXml" Target="../ink/ink718.xml"/><Relationship Id="rId43" Type="http://schemas.openxmlformats.org/officeDocument/2006/relationships/customXml" Target="../ink/ink726.xml"/><Relationship Id="rId48" Type="http://schemas.openxmlformats.org/officeDocument/2006/relationships/image" Target="../media/image708.png"/><Relationship Id="rId64" Type="http://schemas.openxmlformats.org/officeDocument/2006/relationships/image" Target="../media/image716.png"/><Relationship Id="rId69" Type="http://schemas.openxmlformats.org/officeDocument/2006/relationships/customXml" Target="../ink/ink739.xml"/><Relationship Id="rId80" Type="http://schemas.openxmlformats.org/officeDocument/2006/relationships/image" Target="../media/image724.png"/><Relationship Id="rId85" Type="http://schemas.openxmlformats.org/officeDocument/2006/relationships/customXml" Target="../ink/ink747.xml"/><Relationship Id="rId12" Type="http://schemas.openxmlformats.org/officeDocument/2006/relationships/image" Target="../media/image690.png"/><Relationship Id="rId17" Type="http://schemas.openxmlformats.org/officeDocument/2006/relationships/customXml" Target="../ink/ink713.xml"/><Relationship Id="rId25" Type="http://schemas.openxmlformats.org/officeDocument/2006/relationships/customXml" Target="../ink/ink717.xml"/><Relationship Id="rId33" Type="http://schemas.openxmlformats.org/officeDocument/2006/relationships/customXml" Target="../ink/ink721.xml"/><Relationship Id="rId38" Type="http://schemas.openxmlformats.org/officeDocument/2006/relationships/image" Target="../media/image703.png"/><Relationship Id="rId46" Type="http://schemas.openxmlformats.org/officeDocument/2006/relationships/image" Target="../media/image707.png"/><Relationship Id="rId59" Type="http://schemas.openxmlformats.org/officeDocument/2006/relationships/customXml" Target="../ink/ink734.xml"/><Relationship Id="rId67" Type="http://schemas.openxmlformats.org/officeDocument/2006/relationships/customXml" Target="../ink/ink738.xml"/><Relationship Id="rId103" Type="http://schemas.openxmlformats.org/officeDocument/2006/relationships/customXml" Target="../ink/ink756.xml"/><Relationship Id="rId20" Type="http://schemas.openxmlformats.org/officeDocument/2006/relationships/image" Target="../media/image694.png"/><Relationship Id="rId41" Type="http://schemas.openxmlformats.org/officeDocument/2006/relationships/customXml" Target="../ink/ink725.xml"/><Relationship Id="rId54" Type="http://schemas.openxmlformats.org/officeDocument/2006/relationships/image" Target="../media/image711.png"/><Relationship Id="rId62" Type="http://schemas.openxmlformats.org/officeDocument/2006/relationships/image" Target="../media/image715.png"/><Relationship Id="rId70" Type="http://schemas.openxmlformats.org/officeDocument/2006/relationships/image" Target="../media/image719.png"/><Relationship Id="rId75" Type="http://schemas.openxmlformats.org/officeDocument/2006/relationships/customXml" Target="../ink/ink742.xml"/><Relationship Id="rId83" Type="http://schemas.openxmlformats.org/officeDocument/2006/relationships/customXml" Target="../ink/ink746.xml"/><Relationship Id="rId88" Type="http://schemas.openxmlformats.org/officeDocument/2006/relationships/image" Target="../media/image728.png"/><Relationship Id="rId91" Type="http://schemas.openxmlformats.org/officeDocument/2006/relationships/customXml" Target="../ink/ink750.xml"/><Relationship Id="rId96" Type="http://schemas.openxmlformats.org/officeDocument/2006/relationships/image" Target="../media/image732.png"/><Relationship Id="rId1" Type="http://schemas.openxmlformats.org/officeDocument/2006/relationships/slideLayout" Target="../slideLayouts/slideLayout7.xml"/><Relationship Id="rId6" Type="http://schemas.openxmlformats.org/officeDocument/2006/relationships/image" Target="../media/image687.png"/><Relationship Id="rId15" Type="http://schemas.openxmlformats.org/officeDocument/2006/relationships/customXml" Target="../ink/ink712.xml"/><Relationship Id="rId23" Type="http://schemas.openxmlformats.org/officeDocument/2006/relationships/customXml" Target="../ink/ink716.xml"/><Relationship Id="rId28" Type="http://schemas.openxmlformats.org/officeDocument/2006/relationships/image" Target="../media/image698.png"/><Relationship Id="rId36" Type="http://schemas.openxmlformats.org/officeDocument/2006/relationships/image" Target="../media/image702.png"/><Relationship Id="rId49" Type="http://schemas.openxmlformats.org/officeDocument/2006/relationships/customXml" Target="../ink/ink729.xml"/><Relationship Id="rId57" Type="http://schemas.openxmlformats.org/officeDocument/2006/relationships/customXml" Target="../ink/ink733.xml"/><Relationship Id="rId10" Type="http://schemas.openxmlformats.org/officeDocument/2006/relationships/image" Target="../media/image689.png"/><Relationship Id="rId31" Type="http://schemas.openxmlformats.org/officeDocument/2006/relationships/customXml" Target="../ink/ink720.xml"/><Relationship Id="rId44" Type="http://schemas.openxmlformats.org/officeDocument/2006/relationships/image" Target="../media/image706.png"/><Relationship Id="rId52" Type="http://schemas.openxmlformats.org/officeDocument/2006/relationships/image" Target="../media/image710.png"/><Relationship Id="rId60" Type="http://schemas.openxmlformats.org/officeDocument/2006/relationships/image" Target="../media/image714.png"/><Relationship Id="rId65" Type="http://schemas.openxmlformats.org/officeDocument/2006/relationships/customXml" Target="../ink/ink737.xml"/><Relationship Id="rId73" Type="http://schemas.openxmlformats.org/officeDocument/2006/relationships/customXml" Target="../ink/ink741.xml"/><Relationship Id="rId78" Type="http://schemas.openxmlformats.org/officeDocument/2006/relationships/image" Target="../media/image723.png"/><Relationship Id="rId81" Type="http://schemas.openxmlformats.org/officeDocument/2006/relationships/customXml" Target="../ink/ink745.xml"/><Relationship Id="rId86" Type="http://schemas.openxmlformats.org/officeDocument/2006/relationships/image" Target="../media/image727.png"/><Relationship Id="rId94" Type="http://schemas.openxmlformats.org/officeDocument/2006/relationships/image" Target="../media/image731.png"/><Relationship Id="rId99" Type="http://schemas.openxmlformats.org/officeDocument/2006/relationships/customXml" Target="../ink/ink754.xml"/><Relationship Id="rId101" Type="http://schemas.openxmlformats.org/officeDocument/2006/relationships/customXml" Target="../ink/ink755.xml"/><Relationship Id="rId4" Type="http://schemas.openxmlformats.org/officeDocument/2006/relationships/image" Target="../media/image686.png"/><Relationship Id="rId9" Type="http://schemas.openxmlformats.org/officeDocument/2006/relationships/customXml" Target="../ink/ink709.xml"/><Relationship Id="rId13" Type="http://schemas.openxmlformats.org/officeDocument/2006/relationships/customXml" Target="../ink/ink711.xml"/><Relationship Id="rId18" Type="http://schemas.openxmlformats.org/officeDocument/2006/relationships/image" Target="../media/image693.png"/><Relationship Id="rId39" Type="http://schemas.openxmlformats.org/officeDocument/2006/relationships/customXml" Target="../ink/ink724.xml"/><Relationship Id="rId34" Type="http://schemas.openxmlformats.org/officeDocument/2006/relationships/image" Target="../media/image701.png"/><Relationship Id="rId50" Type="http://schemas.openxmlformats.org/officeDocument/2006/relationships/image" Target="../media/image709.png"/><Relationship Id="rId55" Type="http://schemas.openxmlformats.org/officeDocument/2006/relationships/customXml" Target="../ink/ink732.xml"/><Relationship Id="rId76" Type="http://schemas.openxmlformats.org/officeDocument/2006/relationships/image" Target="../media/image722.png"/><Relationship Id="rId97" Type="http://schemas.openxmlformats.org/officeDocument/2006/relationships/customXml" Target="../ink/ink753.xml"/><Relationship Id="rId104" Type="http://schemas.openxmlformats.org/officeDocument/2006/relationships/image" Target="../media/image736.png"/><Relationship Id="rId7" Type="http://schemas.openxmlformats.org/officeDocument/2006/relationships/customXml" Target="../ink/ink708.xml"/><Relationship Id="rId71" Type="http://schemas.openxmlformats.org/officeDocument/2006/relationships/customXml" Target="../ink/ink740.xml"/><Relationship Id="rId92" Type="http://schemas.openxmlformats.org/officeDocument/2006/relationships/image" Target="../media/image730.png"/><Relationship Id="rId2" Type="http://schemas.openxmlformats.org/officeDocument/2006/relationships/image" Target="../media/image685.png"/><Relationship Id="rId29" Type="http://schemas.openxmlformats.org/officeDocument/2006/relationships/customXml" Target="../ink/ink719.xml"/><Relationship Id="rId24" Type="http://schemas.openxmlformats.org/officeDocument/2006/relationships/image" Target="../media/image696.png"/><Relationship Id="rId40" Type="http://schemas.openxmlformats.org/officeDocument/2006/relationships/image" Target="../media/image704.png"/><Relationship Id="rId45" Type="http://schemas.openxmlformats.org/officeDocument/2006/relationships/customXml" Target="../ink/ink727.xml"/><Relationship Id="rId66" Type="http://schemas.openxmlformats.org/officeDocument/2006/relationships/image" Target="../media/image717.png"/><Relationship Id="rId87" Type="http://schemas.openxmlformats.org/officeDocument/2006/relationships/customXml" Target="../ink/ink748.xml"/><Relationship Id="rId61" Type="http://schemas.openxmlformats.org/officeDocument/2006/relationships/customXml" Target="../ink/ink735.xml"/><Relationship Id="rId82" Type="http://schemas.openxmlformats.org/officeDocument/2006/relationships/image" Target="../media/image725.png"/><Relationship Id="rId19" Type="http://schemas.openxmlformats.org/officeDocument/2006/relationships/customXml" Target="../ink/ink714.xml"/><Relationship Id="rId14" Type="http://schemas.openxmlformats.org/officeDocument/2006/relationships/image" Target="../media/image691.png"/><Relationship Id="rId30" Type="http://schemas.openxmlformats.org/officeDocument/2006/relationships/image" Target="../media/image699.png"/><Relationship Id="rId35" Type="http://schemas.openxmlformats.org/officeDocument/2006/relationships/customXml" Target="../ink/ink722.xml"/><Relationship Id="rId56" Type="http://schemas.openxmlformats.org/officeDocument/2006/relationships/image" Target="../media/image712.png"/><Relationship Id="rId77" Type="http://schemas.openxmlformats.org/officeDocument/2006/relationships/customXml" Target="../ink/ink743.xml"/><Relationship Id="rId100" Type="http://schemas.openxmlformats.org/officeDocument/2006/relationships/image" Target="../media/image734.png"/><Relationship Id="rId8" Type="http://schemas.openxmlformats.org/officeDocument/2006/relationships/image" Target="../media/image688.png"/><Relationship Id="rId51" Type="http://schemas.openxmlformats.org/officeDocument/2006/relationships/customXml" Target="../ink/ink730.xml"/><Relationship Id="rId72" Type="http://schemas.openxmlformats.org/officeDocument/2006/relationships/image" Target="../media/image720.png"/><Relationship Id="rId93" Type="http://schemas.openxmlformats.org/officeDocument/2006/relationships/customXml" Target="../ink/ink751.xml"/><Relationship Id="rId98" Type="http://schemas.openxmlformats.org/officeDocument/2006/relationships/image" Target="../media/image733.png"/><Relationship Id="rId3" Type="http://schemas.openxmlformats.org/officeDocument/2006/relationships/customXml" Target="../ink/ink70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2" name="Picture 11" descr="A document with text and letters&#10;&#10;Description automatically generated with medium confidence">
            <a:extLst>
              <a:ext uri="{FF2B5EF4-FFF2-40B4-BE49-F238E27FC236}">
                <a16:creationId xmlns:a16="http://schemas.microsoft.com/office/drawing/2014/main" id="{B217C893-3FDC-92CE-4F98-39371F2849C4}"/>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0" y="13442"/>
            <a:ext cx="6858000" cy="9014082"/>
          </a:xfrm>
          <a:prstGeom prst="rect">
            <a:avLst/>
          </a:prstGeom>
        </p:spPr>
      </p:pic>
      <p:sp>
        <p:nvSpPr>
          <p:cNvPr id="16" name="TextBox 15">
            <a:extLst>
              <a:ext uri="{FF2B5EF4-FFF2-40B4-BE49-F238E27FC236}">
                <a16:creationId xmlns:a16="http://schemas.microsoft.com/office/drawing/2014/main" id="{06C7BFA5-91D5-5DAA-1772-E757452A43B3}"/>
              </a:ext>
            </a:extLst>
          </p:cNvPr>
          <p:cNvSpPr txBox="1"/>
          <p:nvPr/>
        </p:nvSpPr>
        <p:spPr>
          <a:xfrm>
            <a:off x="232307" y="634996"/>
            <a:ext cx="6560558" cy="830997"/>
          </a:xfrm>
          <a:prstGeom prst="rect">
            <a:avLst/>
          </a:prstGeom>
          <a:noFill/>
        </p:spPr>
        <p:txBody>
          <a:bodyPr wrap="square" rtlCol="0">
            <a:spAutoFit/>
          </a:bodyPr>
          <a:lstStyle/>
          <a:p>
            <a:pPr algn="ctr"/>
            <a:r>
              <a:rPr lang="en-AU" sz="2400" dirty="0">
                <a:solidFill>
                  <a:srgbClr val="7030A0"/>
                </a:solidFill>
                <a:latin typeface="xkcd Script" panose="03000503000000000000" pitchFamily="66" charset="0"/>
                <a:ea typeface="xkcd Script" panose="03000503000000000000" pitchFamily="66" charset="0"/>
                <a:cs typeface="xkcd" pitchFamily="50" charset="-128"/>
              </a:rPr>
              <a:t>Exploding stars show us that time slows down in the distant Universe!</a:t>
            </a:r>
          </a:p>
        </p:txBody>
      </p:sp>
      <p:sp>
        <p:nvSpPr>
          <p:cNvPr id="21" name="TextBox 20">
            <a:extLst>
              <a:ext uri="{FF2B5EF4-FFF2-40B4-BE49-F238E27FC236}">
                <a16:creationId xmlns:a16="http://schemas.microsoft.com/office/drawing/2014/main" id="{C1DB4141-6EF2-55B9-11AC-1FAF40009A2A}"/>
              </a:ext>
            </a:extLst>
          </p:cNvPr>
          <p:cNvSpPr txBox="1"/>
          <p:nvPr/>
        </p:nvSpPr>
        <p:spPr>
          <a:xfrm rot="21109418">
            <a:off x="1096550" y="2200356"/>
            <a:ext cx="4509568" cy="646331"/>
          </a:xfrm>
          <a:prstGeom prst="rect">
            <a:avLst/>
          </a:prstGeom>
          <a:noFill/>
        </p:spPr>
        <p:txBody>
          <a:bodyPr wrap="none" rtlCol="0">
            <a:spAutoFit/>
          </a:bodyPr>
          <a:lstStyle/>
          <a:p>
            <a:r>
              <a:rPr lang="en-AU" dirty="0">
                <a:solidFill>
                  <a:srgbClr val="7030A0"/>
                </a:solidFill>
                <a:latin typeface="xkcd Script" panose="03000503000000000000" pitchFamily="66" charset="0"/>
                <a:ea typeface="xkcd Script" panose="03000503000000000000" pitchFamily="66" charset="0"/>
                <a:cs typeface="xkcd" pitchFamily="50" charset="-128"/>
              </a:rPr>
              <a:t>This work is the combined effort of a *lot*</a:t>
            </a:r>
          </a:p>
          <a:p>
            <a:r>
              <a:rPr lang="en-AU" dirty="0">
                <a:solidFill>
                  <a:srgbClr val="7030A0"/>
                </a:solidFill>
                <a:latin typeface="xkcd Script" panose="03000503000000000000" pitchFamily="66" charset="0"/>
                <a:ea typeface="xkcd Script" panose="03000503000000000000" pitchFamily="66" charset="0"/>
                <a:cs typeface="xkcd" pitchFamily="50" charset="-128"/>
              </a:rPr>
              <a:t>of very smart people…</a:t>
            </a:r>
          </a:p>
        </p:txBody>
      </p:sp>
      <p:sp>
        <p:nvSpPr>
          <p:cNvPr id="24" name="TextBox 23">
            <a:extLst>
              <a:ext uri="{FF2B5EF4-FFF2-40B4-BE49-F238E27FC236}">
                <a16:creationId xmlns:a16="http://schemas.microsoft.com/office/drawing/2014/main" id="{9CB66B84-69D9-286D-C66E-64D8F0B9537C}"/>
              </a:ext>
            </a:extLst>
          </p:cNvPr>
          <p:cNvSpPr txBox="1"/>
          <p:nvPr/>
        </p:nvSpPr>
        <p:spPr>
          <a:xfrm>
            <a:off x="2776213" y="3799735"/>
            <a:ext cx="3190297" cy="461665"/>
          </a:xfrm>
          <a:prstGeom prst="rect">
            <a:avLst/>
          </a:prstGeom>
          <a:noFill/>
        </p:spPr>
        <p:txBody>
          <a:bodyPr wrap="non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So many people from so many places that we</a:t>
            </a:r>
            <a:br>
              <a:rPr lang="en-AU" sz="1200" dirty="0">
                <a:solidFill>
                  <a:srgbClr val="7030A0"/>
                </a:solidFill>
                <a:latin typeface="xkcd Script" panose="03000503000000000000" pitchFamily="66" charset="0"/>
                <a:ea typeface="xkcd Script" panose="03000503000000000000" pitchFamily="66" charset="0"/>
                <a:cs typeface="xkcd" pitchFamily="50" charset="-128"/>
              </a:rPr>
            </a:br>
            <a:r>
              <a:rPr lang="en-AU" sz="1200" dirty="0">
                <a:solidFill>
                  <a:srgbClr val="7030A0"/>
                </a:solidFill>
                <a:latin typeface="xkcd Script" panose="03000503000000000000" pitchFamily="66" charset="0"/>
                <a:ea typeface="xkcd Script" panose="03000503000000000000" pitchFamily="66" charset="0"/>
                <a:cs typeface="xkcd" pitchFamily="50" charset="-128"/>
              </a:rPr>
              <a:t>had to put the places at the end of the paper!</a:t>
            </a:r>
          </a:p>
        </p:txBody>
      </p:sp>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43117C73-0DE9-00D0-3475-6D0790B0A1CD}"/>
                  </a:ext>
                </a:extLst>
              </p14:cNvPr>
              <p14:cNvContentPartPr/>
              <p14:nvPr/>
            </p14:nvContentPartPr>
            <p14:xfrm>
              <a:off x="2283921" y="3948014"/>
              <a:ext cx="396000" cy="59760"/>
            </p14:xfrm>
          </p:contentPart>
        </mc:Choice>
        <mc:Fallback>
          <p:pic>
            <p:nvPicPr>
              <p:cNvPr id="25" name="Ink 24">
                <a:extLst>
                  <a:ext uri="{FF2B5EF4-FFF2-40B4-BE49-F238E27FC236}">
                    <a16:creationId xmlns:a16="http://schemas.microsoft.com/office/drawing/2014/main" id="{43117C73-0DE9-00D0-3475-6D0790B0A1CD}"/>
                  </a:ext>
                </a:extLst>
              </p:cNvPr>
              <p:cNvPicPr/>
              <p:nvPr/>
            </p:nvPicPr>
            <p:blipFill>
              <a:blip r:embed="rId4"/>
              <a:stretch>
                <a:fillRect/>
              </a:stretch>
            </p:blipFill>
            <p:spPr>
              <a:xfrm>
                <a:off x="2266281" y="3930374"/>
                <a:ext cx="4316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5" name="Ink 34">
                <a:extLst>
                  <a:ext uri="{FF2B5EF4-FFF2-40B4-BE49-F238E27FC236}">
                    <a16:creationId xmlns:a16="http://schemas.microsoft.com/office/drawing/2014/main" id="{C864E682-8FF8-82BB-9B7A-94133DB9A1AE}"/>
                  </a:ext>
                </a:extLst>
              </p14:cNvPr>
              <p14:cNvContentPartPr/>
              <p14:nvPr/>
            </p14:nvContentPartPr>
            <p14:xfrm>
              <a:off x="2290761" y="3881414"/>
              <a:ext cx="74520" cy="128520"/>
            </p14:xfrm>
          </p:contentPart>
        </mc:Choice>
        <mc:Fallback>
          <p:pic>
            <p:nvPicPr>
              <p:cNvPr id="35" name="Ink 34">
                <a:extLst>
                  <a:ext uri="{FF2B5EF4-FFF2-40B4-BE49-F238E27FC236}">
                    <a16:creationId xmlns:a16="http://schemas.microsoft.com/office/drawing/2014/main" id="{C864E682-8FF8-82BB-9B7A-94133DB9A1AE}"/>
                  </a:ext>
                </a:extLst>
              </p:cNvPr>
              <p:cNvPicPr/>
              <p:nvPr/>
            </p:nvPicPr>
            <p:blipFill>
              <a:blip r:embed="rId6"/>
              <a:stretch>
                <a:fillRect/>
              </a:stretch>
            </p:blipFill>
            <p:spPr>
              <a:xfrm>
                <a:off x="2272761" y="3863414"/>
                <a:ext cx="110160" cy="164160"/>
              </a:xfrm>
              <a:prstGeom prst="rect">
                <a:avLst/>
              </a:prstGeom>
            </p:spPr>
          </p:pic>
        </mc:Fallback>
      </mc:AlternateContent>
      <p:sp>
        <p:nvSpPr>
          <p:cNvPr id="36" name="TextBox 35">
            <a:extLst>
              <a:ext uri="{FF2B5EF4-FFF2-40B4-BE49-F238E27FC236}">
                <a16:creationId xmlns:a16="http://schemas.microsoft.com/office/drawing/2014/main" id="{9E9C917F-EAC9-885D-96EF-67F76B68C954}"/>
              </a:ext>
            </a:extLst>
          </p:cNvPr>
          <p:cNvSpPr txBox="1"/>
          <p:nvPr/>
        </p:nvSpPr>
        <p:spPr>
          <a:xfrm>
            <a:off x="440849" y="4473382"/>
            <a:ext cx="1545616" cy="307777"/>
          </a:xfrm>
          <a:prstGeom prst="rect">
            <a:avLst/>
          </a:prstGeom>
          <a:noFill/>
        </p:spPr>
        <p:txBody>
          <a:bodyPr wrap="non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a:t>
            </a:r>
            <a:r>
              <a:rPr lang="en-AU" sz="1400" dirty="0" err="1">
                <a:solidFill>
                  <a:srgbClr val="7030A0"/>
                </a:solidFill>
                <a:latin typeface="xkcd Script" panose="03000503000000000000" pitchFamily="66" charset="0"/>
                <a:ea typeface="xkcd Script" panose="03000503000000000000" pitchFamily="66" charset="0"/>
                <a:cs typeface="xkcd" pitchFamily="50" charset="-128"/>
              </a:rPr>
              <a:t>tl;dr</a:t>
            </a:r>
            <a:r>
              <a:rPr lang="en-AU" sz="1400" dirty="0">
                <a:solidFill>
                  <a:srgbClr val="7030A0"/>
                </a:solidFill>
                <a:latin typeface="xkcd Script" panose="03000503000000000000" pitchFamily="66" charset="0"/>
                <a:ea typeface="xkcd Script" panose="03000503000000000000" pitchFamily="66" charset="0"/>
                <a:cs typeface="xkcd" pitchFamily="50" charset="-128"/>
              </a:rPr>
              <a:t>…</a:t>
            </a:r>
          </a:p>
        </p:txBody>
      </p:sp>
      <mc:AlternateContent xmlns:mc="http://schemas.openxmlformats.org/markup-compatibility/2006">
        <mc:Choice xmlns:p14="http://schemas.microsoft.com/office/powerpoint/2010/main" Requires="p14">
          <p:contentPart p14:bwMode="auto" r:id="rId7">
            <p14:nvContentPartPr>
              <p14:cNvPr id="62" name="Ink 61">
                <a:extLst>
                  <a:ext uri="{FF2B5EF4-FFF2-40B4-BE49-F238E27FC236}">
                    <a16:creationId xmlns:a16="http://schemas.microsoft.com/office/drawing/2014/main" id="{1D96C5D4-4A97-47DE-CE2A-81C8322DF067}"/>
                  </a:ext>
                </a:extLst>
              </p14:cNvPr>
              <p14:cNvContentPartPr/>
              <p14:nvPr/>
            </p14:nvContentPartPr>
            <p14:xfrm>
              <a:off x="428564" y="4707436"/>
              <a:ext cx="1603080" cy="69840"/>
            </p14:xfrm>
          </p:contentPart>
        </mc:Choice>
        <mc:Fallback>
          <p:pic>
            <p:nvPicPr>
              <p:cNvPr id="62" name="Ink 61">
                <a:extLst>
                  <a:ext uri="{FF2B5EF4-FFF2-40B4-BE49-F238E27FC236}">
                    <a16:creationId xmlns:a16="http://schemas.microsoft.com/office/drawing/2014/main" id="{1D96C5D4-4A97-47DE-CE2A-81C8322DF067}"/>
                  </a:ext>
                </a:extLst>
              </p:cNvPr>
              <p:cNvPicPr/>
              <p:nvPr/>
            </p:nvPicPr>
            <p:blipFill>
              <a:blip r:embed="rId8"/>
              <a:stretch>
                <a:fillRect/>
              </a:stretch>
            </p:blipFill>
            <p:spPr>
              <a:xfrm>
                <a:off x="410924" y="4689796"/>
                <a:ext cx="1638720" cy="105480"/>
              </a:xfrm>
              <a:prstGeom prst="rect">
                <a:avLst/>
              </a:prstGeom>
            </p:spPr>
          </p:pic>
        </mc:Fallback>
      </mc:AlternateContent>
      <p:sp>
        <p:nvSpPr>
          <p:cNvPr id="63" name="TextBox 62">
            <a:extLst>
              <a:ext uri="{FF2B5EF4-FFF2-40B4-BE49-F238E27FC236}">
                <a16:creationId xmlns:a16="http://schemas.microsoft.com/office/drawing/2014/main" id="{26D2B3B3-2EE0-193F-E055-C7DB35F46EFE}"/>
              </a:ext>
            </a:extLst>
          </p:cNvPr>
          <p:cNvSpPr txBox="1"/>
          <p:nvPr/>
        </p:nvSpPr>
        <p:spPr>
          <a:xfrm>
            <a:off x="353291" y="4799307"/>
            <a:ext cx="607521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For almost 100 years we’ve known that the Universe is expanding. Our models of an expanding Universe predict that a </a:t>
            </a:r>
            <a:r>
              <a:rPr lang="en-AU" sz="1400" b="1" dirty="0">
                <a:solidFill>
                  <a:srgbClr val="7030A0"/>
                </a:solidFill>
                <a:latin typeface="xkcd Script" panose="03000503000000000000" pitchFamily="66" charset="0"/>
                <a:ea typeface="xkcd Script" panose="03000503000000000000" pitchFamily="66" charset="0"/>
                <a:cs typeface="xkcd" pitchFamily="50" charset="-128"/>
              </a:rPr>
              <a:t>very</a:t>
            </a:r>
            <a:r>
              <a:rPr lang="en-AU" sz="1400" dirty="0">
                <a:solidFill>
                  <a:srgbClr val="7030A0"/>
                </a:solidFill>
                <a:latin typeface="xkcd Script" panose="03000503000000000000" pitchFamily="66" charset="0"/>
                <a:ea typeface="xkcd Script" panose="03000503000000000000" pitchFamily="66" charset="0"/>
                <a:cs typeface="xkcd" pitchFamily="50" charset="-128"/>
              </a:rPr>
              <a:t> far away clock will tick slower than one right next to us – something called cosmological time dilation. In this paper we treat exploding stars like clocks, using more of these and at higher distances than ever before to measure time dilation. Using the most data-driven approach so far, we find… pretty much what we expected! With the quality of the data from our collaboration, the Dark Energy Survey, this is the most precise detection of cosmological time dilation so far.</a:t>
            </a:r>
          </a:p>
        </p:txBody>
      </p:sp>
      <p:sp>
        <p:nvSpPr>
          <p:cNvPr id="65" name="TextBox 64">
            <a:extLst>
              <a:ext uri="{FF2B5EF4-FFF2-40B4-BE49-F238E27FC236}">
                <a16:creationId xmlns:a16="http://schemas.microsoft.com/office/drawing/2014/main" id="{DEC92CC1-5A93-6A6B-C94F-06E28A131C93}"/>
              </a:ext>
            </a:extLst>
          </p:cNvPr>
          <p:cNvSpPr txBox="1"/>
          <p:nvPr/>
        </p:nvSpPr>
        <p:spPr>
          <a:xfrm>
            <a:off x="554824" y="6924107"/>
            <a:ext cx="2662789"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Cosmological time dilation is yet *another* prediction that can be traced back to Einstein!</a:t>
            </a:r>
          </a:p>
        </p:txBody>
      </p:sp>
      <p:sp>
        <p:nvSpPr>
          <p:cNvPr id="66" name="TextBox 65">
            <a:extLst>
              <a:ext uri="{FF2B5EF4-FFF2-40B4-BE49-F238E27FC236}">
                <a16:creationId xmlns:a16="http://schemas.microsoft.com/office/drawing/2014/main" id="{071F2613-1845-9360-4302-E293EB494484}"/>
              </a:ext>
            </a:extLst>
          </p:cNvPr>
          <p:cNvSpPr txBox="1"/>
          <p:nvPr/>
        </p:nvSpPr>
        <p:spPr>
          <a:xfrm>
            <a:off x="360676" y="6615189"/>
            <a:ext cx="2521076"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background:</a:t>
            </a:r>
          </a:p>
          <a:p>
            <a:pPr algn="ctr"/>
            <a:endParaRPr lang="en-AU" sz="1400" dirty="0">
              <a:solidFill>
                <a:srgbClr val="7030A0"/>
              </a:solidFill>
              <a:latin typeface="xkcd Script" panose="03000503000000000000" pitchFamily="66" charset="0"/>
              <a:ea typeface="xkcd Script" panose="03000503000000000000" pitchFamily="66" charset="0"/>
              <a:cs typeface="xkcd" pitchFamily="50" charset="-128"/>
            </a:endParaRPr>
          </a:p>
        </p:txBody>
      </p:sp>
      <p:grpSp>
        <p:nvGrpSpPr>
          <p:cNvPr id="69" name="Group 68">
            <a:extLst>
              <a:ext uri="{FF2B5EF4-FFF2-40B4-BE49-F238E27FC236}">
                <a16:creationId xmlns:a16="http://schemas.microsoft.com/office/drawing/2014/main" id="{2919EFE2-ECFB-4220-4BA2-9111C6C8A1BF}"/>
              </a:ext>
            </a:extLst>
          </p:cNvPr>
          <p:cNvGrpSpPr/>
          <p:nvPr/>
        </p:nvGrpSpPr>
        <p:grpSpPr>
          <a:xfrm>
            <a:off x="335684" y="6856713"/>
            <a:ext cx="1989720" cy="76320"/>
            <a:chOff x="335684" y="6856713"/>
            <a:chExt cx="1989720" cy="76320"/>
          </a:xfrm>
        </p:grpSpPr>
        <mc:AlternateContent xmlns:mc="http://schemas.openxmlformats.org/markup-compatibility/2006">
          <mc:Choice xmlns:p14="http://schemas.microsoft.com/office/powerpoint/2010/main" Requires="p14">
            <p:contentPart p14:bwMode="auto" r:id="rId9">
              <p14:nvContentPartPr>
                <p14:cNvPr id="67" name="Ink 66">
                  <a:extLst>
                    <a:ext uri="{FF2B5EF4-FFF2-40B4-BE49-F238E27FC236}">
                      <a16:creationId xmlns:a16="http://schemas.microsoft.com/office/drawing/2014/main" id="{9E990D7D-53F3-D27A-66AC-C6FE2DF7F372}"/>
                    </a:ext>
                  </a:extLst>
                </p14:cNvPr>
                <p14:cNvContentPartPr/>
                <p14:nvPr/>
              </p14:nvContentPartPr>
              <p14:xfrm>
                <a:off x="335684" y="6927993"/>
                <a:ext cx="3960" cy="5040"/>
              </p14:xfrm>
            </p:contentPart>
          </mc:Choice>
          <mc:Fallback>
            <p:pic>
              <p:nvPicPr>
                <p:cNvPr id="67" name="Ink 66">
                  <a:extLst>
                    <a:ext uri="{FF2B5EF4-FFF2-40B4-BE49-F238E27FC236}">
                      <a16:creationId xmlns:a16="http://schemas.microsoft.com/office/drawing/2014/main" id="{9E990D7D-53F3-D27A-66AC-C6FE2DF7F372}"/>
                    </a:ext>
                  </a:extLst>
                </p:cNvPr>
                <p:cNvPicPr/>
                <p:nvPr/>
              </p:nvPicPr>
              <p:blipFill>
                <a:blip r:embed="rId10"/>
                <a:stretch>
                  <a:fillRect/>
                </a:stretch>
              </p:blipFill>
              <p:spPr>
                <a:xfrm>
                  <a:off x="317684" y="6910353"/>
                  <a:ext cx="396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8" name="Ink 67">
                  <a:extLst>
                    <a:ext uri="{FF2B5EF4-FFF2-40B4-BE49-F238E27FC236}">
                      <a16:creationId xmlns:a16="http://schemas.microsoft.com/office/drawing/2014/main" id="{802D6968-395B-E769-2507-A9685A6E9BF7}"/>
                    </a:ext>
                  </a:extLst>
                </p14:cNvPr>
                <p14:cNvContentPartPr/>
                <p14:nvPr/>
              </p14:nvContentPartPr>
              <p14:xfrm>
                <a:off x="362324" y="6856713"/>
                <a:ext cx="1963080" cy="69480"/>
              </p14:xfrm>
            </p:contentPart>
          </mc:Choice>
          <mc:Fallback>
            <p:pic>
              <p:nvPicPr>
                <p:cNvPr id="68" name="Ink 67">
                  <a:extLst>
                    <a:ext uri="{FF2B5EF4-FFF2-40B4-BE49-F238E27FC236}">
                      <a16:creationId xmlns:a16="http://schemas.microsoft.com/office/drawing/2014/main" id="{802D6968-395B-E769-2507-A9685A6E9BF7}"/>
                    </a:ext>
                  </a:extLst>
                </p:cNvPr>
                <p:cNvPicPr/>
                <p:nvPr/>
              </p:nvPicPr>
              <p:blipFill>
                <a:blip r:embed="rId12"/>
                <a:stretch>
                  <a:fillRect/>
                </a:stretch>
              </p:blipFill>
              <p:spPr>
                <a:xfrm>
                  <a:off x="344684" y="6839073"/>
                  <a:ext cx="1998720" cy="105120"/>
                </a:xfrm>
                <a:prstGeom prst="rect">
                  <a:avLst/>
                </a:prstGeom>
              </p:spPr>
            </p:pic>
          </mc:Fallback>
        </mc:AlternateContent>
      </p:grpSp>
      <p:sp>
        <p:nvSpPr>
          <p:cNvPr id="70" name="TextBox 69">
            <a:extLst>
              <a:ext uri="{FF2B5EF4-FFF2-40B4-BE49-F238E27FC236}">
                <a16:creationId xmlns:a16="http://schemas.microsoft.com/office/drawing/2014/main" id="{0AEA9579-220E-30E4-3D13-66C2BCDC3981}"/>
              </a:ext>
            </a:extLst>
          </p:cNvPr>
          <p:cNvSpPr txBox="1"/>
          <p:nvPr/>
        </p:nvSpPr>
        <p:spPr>
          <a:xfrm>
            <a:off x="3649073" y="6791279"/>
            <a:ext cx="2822595"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What we’re looking for in the paper isn’t a new idea; using exploding stars, supernovae, as clocks was proposed 85 years ago! Lots of people have used these and other transient light sources to quantify time dilation before…</a:t>
            </a:r>
          </a:p>
        </p:txBody>
      </p:sp>
      <p:grpSp>
        <p:nvGrpSpPr>
          <p:cNvPr id="93" name="Group 92">
            <a:extLst>
              <a:ext uri="{FF2B5EF4-FFF2-40B4-BE49-F238E27FC236}">
                <a16:creationId xmlns:a16="http://schemas.microsoft.com/office/drawing/2014/main" id="{314C708F-D663-CFC8-3954-917305AF79A6}"/>
              </a:ext>
            </a:extLst>
          </p:cNvPr>
          <p:cNvGrpSpPr/>
          <p:nvPr/>
        </p:nvGrpSpPr>
        <p:grpSpPr>
          <a:xfrm>
            <a:off x="5548155" y="1161927"/>
            <a:ext cx="1042920" cy="759960"/>
            <a:chOff x="5561407" y="938868"/>
            <a:chExt cx="1042920" cy="759960"/>
          </a:xfrm>
        </p:grpSpPr>
        <mc:AlternateContent xmlns:mc="http://schemas.openxmlformats.org/markup-compatibility/2006">
          <mc:Choice xmlns:p14="http://schemas.microsoft.com/office/powerpoint/2010/main" Requires="p14">
            <p:contentPart p14:bwMode="auto" r:id="rId13">
              <p14:nvContentPartPr>
                <p14:cNvPr id="72" name="Ink 71">
                  <a:extLst>
                    <a:ext uri="{FF2B5EF4-FFF2-40B4-BE49-F238E27FC236}">
                      <a16:creationId xmlns:a16="http://schemas.microsoft.com/office/drawing/2014/main" id="{F5DD876A-22B2-513D-5FA8-D541FCF3C098}"/>
                    </a:ext>
                  </a:extLst>
                </p14:cNvPr>
                <p14:cNvContentPartPr/>
                <p14:nvPr/>
              </p14:nvContentPartPr>
              <p14:xfrm>
                <a:off x="6045247" y="1276908"/>
                <a:ext cx="71640" cy="55440"/>
              </p14:xfrm>
            </p:contentPart>
          </mc:Choice>
          <mc:Fallback>
            <p:pic>
              <p:nvPicPr>
                <p:cNvPr id="72" name="Ink 71">
                  <a:extLst>
                    <a:ext uri="{FF2B5EF4-FFF2-40B4-BE49-F238E27FC236}">
                      <a16:creationId xmlns:a16="http://schemas.microsoft.com/office/drawing/2014/main" id="{F5DD876A-22B2-513D-5FA8-D541FCF3C098}"/>
                    </a:ext>
                  </a:extLst>
                </p:cNvPr>
                <p:cNvPicPr/>
                <p:nvPr/>
              </p:nvPicPr>
              <p:blipFill>
                <a:blip r:embed="rId14"/>
                <a:stretch>
                  <a:fillRect/>
                </a:stretch>
              </p:blipFill>
              <p:spPr>
                <a:xfrm>
                  <a:off x="6027607" y="1258908"/>
                  <a:ext cx="1072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3" name="Ink 72">
                  <a:extLst>
                    <a:ext uri="{FF2B5EF4-FFF2-40B4-BE49-F238E27FC236}">
                      <a16:creationId xmlns:a16="http://schemas.microsoft.com/office/drawing/2014/main" id="{251FFA37-6DF8-FED2-1E76-803E1EF30D6E}"/>
                    </a:ext>
                  </a:extLst>
                </p14:cNvPr>
                <p14:cNvContentPartPr/>
                <p14:nvPr/>
              </p14:nvContentPartPr>
              <p14:xfrm>
                <a:off x="6072247" y="1038948"/>
                <a:ext cx="307800" cy="288360"/>
              </p14:xfrm>
            </p:contentPart>
          </mc:Choice>
          <mc:Fallback>
            <p:pic>
              <p:nvPicPr>
                <p:cNvPr id="73" name="Ink 72">
                  <a:extLst>
                    <a:ext uri="{FF2B5EF4-FFF2-40B4-BE49-F238E27FC236}">
                      <a16:creationId xmlns:a16="http://schemas.microsoft.com/office/drawing/2014/main" id="{251FFA37-6DF8-FED2-1E76-803E1EF30D6E}"/>
                    </a:ext>
                  </a:extLst>
                </p:cNvPr>
                <p:cNvPicPr/>
                <p:nvPr/>
              </p:nvPicPr>
              <p:blipFill>
                <a:blip r:embed="rId16"/>
                <a:stretch>
                  <a:fillRect/>
                </a:stretch>
              </p:blipFill>
              <p:spPr>
                <a:xfrm>
                  <a:off x="6054247" y="1020948"/>
                  <a:ext cx="3434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8" name="Ink 77">
                  <a:extLst>
                    <a:ext uri="{FF2B5EF4-FFF2-40B4-BE49-F238E27FC236}">
                      <a16:creationId xmlns:a16="http://schemas.microsoft.com/office/drawing/2014/main" id="{A54920BA-939F-5E4D-50C9-67DB428E22AC}"/>
                    </a:ext>
                  </a:extLst>
                </p14:cNvPr>
                <p14:cNvContentPartPr/>
                <p14:nvPr/>
              </p14:nvContentPartPr>
              <p14:xfrm>
                <a:off x="5829607" y="1423068"/>
                <a:ext cx="284760" cy="159480"/>
              </p14:xfrm>
            </p:contentPart>
          </mc:Choice>
          <mc:Fallback>
            <p:pic>
              <p:nvPicPr>
                <p:cNvPr id="78" name="Ink 77">
                  <a:extLst>
                    <a:ext uri="{FF2B5EF4-FFF2-40B4-BE49-F238E27FC236}">
                      <a16:creationId xmlns:a16="http://schemas.microsoft.com/office/drawing/2014/main" id="{A54920BA-939F-5E4D-50C9-67DB428E22AC}"/>
                    </a:ext>
                  </a:extLst>
                </p:cNvPr>
                <p:cNvPicPr/>
                <p:nvPr/>
              </p:nvPicPr>
              <p:blipFill>
                <a:blip r:embed="rId18"/>
                <a:stretch>
                  <a:fillRect/>
                </a:stretch>
              </p:blipFill>
              <p:spPr>
                <a:xfrm>
                  <a:off x="5811967" y="1405428"/>
                  <a:ext cx="3204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9" name="Ink 78">
                  <a:extLst>
                    <a:ext uri="{FF2B5EF4-FFF2-40B4-BE49-F238E27FC236}">
                      <a16:creationId xmlns:a16="http://schemas.microsoft.com/office/drawing/2014/main" id="{AE9F2318-27CD-C231-5F1F-53856458BBF1}"/>
                    </a:ext>
                  </a:extLst>
                </p14:cNvPr>
                <p14:cNvContentPartPr/>
                <p14:nvPr/>
              </p14:nvContentPartPr>
              <p14:xfrm>
                <a:off x="6176647" y="1474188"/>
                <a:ext cx="64080" cy="135360"/>
              </p14:xfrm>
            </p:contentPart>
          </mc:Choice>
          <mc:Fallback>
            <p:pic>
              <p:nvPicPr>
                <p:cNvPr id="79" name="Ink 78">
                  <a:extLst>
                    <a:ext uri="{FF2B5EF4-FFF2-40B4-BE49-F238E27FC236}">
                      <a16:creationId xmlns:a16="http://schemas.microsoft.com/office/drawing/2014/main" id="{AE9F2318-27CD-C231-5F1F-53856458BBF1}"/>
                    </a:ext>
                  </a:extLst>
                </p:cNvPr>
                <p:cNvPicPr/>
                <p:nvPr/>
              </p:nvPicPr>
              <p:blipFill>
                <a:blip r:embed="rId20"/>
                <a:stretch>
                  <a:fillRect/>
                </a:stretch>
              </p:blipFill>
              <p:spPr>
                <a:xfrm>
                  <a:off x="6159007" y="1456188"/>
                  <a:ext cx="99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80" name="Ink 79">
                  <a:extLst>
                    <a:ext uri="{FF2B5EF4-FFF2-40B4-BE49-F238E27FC236}">
                      <a16:creationId xmlns:a16="http://schemas.microsoft.com/office/drawing/2014/main" id="{1FF40811-B37C-87B2-685E-1CE0FF6661E3}"/>
                    </a:ext>
                  </a:extLst>
                </p14:cNvPr>
                <p14:cNvContentPartPr/>
                <p14:nvPr/>
              </p14:nvContentPartPr>
              <p14:xfrm>
                <a:off x="6236407" y="1365468"/>
                <a:ext cx="83880" cy="110880"/>
              </p14:xfrm>
            </p:contentPart>
          </mc:Choice>
          <mc:Fallback>
            <p:pic>
              <p:nvPicPr>
                <p:cNvPr id="80" name="Ink 79">
                  <a:extLst>
                    <a:ext uri="{FF2B5EF4-FFF2-40B4-BE49-F238E27FC236}">
                      <a16:creationId xmlns:a16="http://schemas.microsoft.com/office/drawing/2014/main" id="{1FF40811-B37C-87B2-685E-1CE0FF6661E3}"/>
                    </a:ext>
                  </a:extLst>
                </p:cNvPr>
                <p:cNvPicPr/>
                <p:nvPr/>
              </p:nvPicPr>
              <p:blipFill>
                <a:blip r:embed="rId22"/>
                <a:stretch>
                  <a:fillRect/>
                </a:stretch>
              </p:blipFill>
              <p:spPr>
                <a:xfrm>
                  <a:off x="6218407" y="1347468"/>
                  <a:ext cx="1195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2" name="Ink 81">
                  <a:extLst>
                    <a:ext uri="{FF2B5EF4-FFF2-40B4-BE49-F238E27FC236}">
                      <a16:creationId xmlns:a16="http://schemas.microsoft.com/office/drawing/2014/main" id="{314B682C-B986-8A9A-179D-4D03BF176AE8}"/>
                    </a:ext>
                  </a:extLst>
                </p14:cNvPr>
                <p14:cNvContentPartPr/>
                <p14:nvPr/>
              </p14:nvContentPartPr>
              <p14:xfrm>
                <a:off x="5829607" y="1094748"/>
                <a:ext cx="187200" cy="94320"/>
              </p14:xfrm>
            </p:contentPart>
          </mc:Choice>
          <mc:Fallback>
            <p:pic>
              <p:nvPicPr>
                <p:cNvPr id="82" name="Ink 81">
                  <a:extLst>
                    <a:ext uri="{FF2B5EF4-FFF2-40B4-BE49-F238E27FC236}">
                      <a16:creationId xmlns:a16="http://schemas.microsoft.com/office/drawing/2014/main" id="{314B682C-B986-8A9A-179D-4D03BF176AE8}"/>
                    </a:ext>
                  </a:extLst>
                </p:cNvPr>
                <p:cNvPicPr/>
                <p:nvPr/>
              </p:nvPicPr>
              <p:blipFill>
                <a:blip r:embed="rId24"/>
                <a:stretch>
                  <a:fillRect/>
                </a:stretch>
              </p:blipFill>
              <p:spPr>
                <a:xfrm>
                  <a:off x="5811967" y="1076748"/>
                  <a:ext cx="2228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3" name="Ink 82">
                  <a:extLst>
                    <a:ext uri="{FF2B5EF4-FFF2-40B4-BE49-F238E27FC236}">
                      <a16:creationId xmlns:a16="http://schemas.microsoft.com/office/drawing/2014/main" id="{F871D768-7AAA-BEF7-0C74-AB27D40C544B}"/>
                    </a:ext>
                  </a:extLst>
                </p14:cNvPr>
                <p14:cNvContentPartPr/>
                <p14:nvPr/>
              </p14:nvContentPartPr>
              <p14:xfrm>
                <a:off x="5561407" y="1235868"/>
                <a:ext cx="297720" cy="69840"/>
              </p14:xfrm>
            </p:contentPart>
          </mc:Choice>
          <mc:Fallback>
            <p:pic>
              <p:nvPicPr>
                <p:cNvPr id="83" name="Ink 82">
                  <a:extLst>
                    <a:ext uri="{FF2B5EF4-FFF2-40B4-BE49-F238E27FC236}">
                      <a16:creationId xmlns:a16="http://schemas.microsoft.com/office/drawing/2014/main" id="{F871D768-7AAA-BEF7-0C74-AB27D40C544B}"/>
                    </a:ext>
                  </a:extLst>
                </p:cNvPr>
                <p:cNvPicPr/>
                <p:nvPr/>
              </p:nvPicPr>
              <p:blipFill>
                <a:blip r:embed="rId26"/>
                <a:stretch>
                  <a:fillRect/>
                </a:stretch>
              </p:blipFill>
              <p:spPr>
                <a:xfrm>
                  <a:off x="5543407" y="1217868"/>
                  <a:ext cx="3333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4" name="Ink 83">
                  <a:extLst>
                    <a:ext uri="{FF2B5EF4-FFF2-40B4-BE49-F238E27FC236}">
                      <a16:creationId xmlns:a16="http://schemas.microsoft.com/office/drawing/2014/main" id="{B5F834E0-E00F-06EF-FDD4-03CC8C23D4A7}"/>
                    </a:ext>
                  </a:extLst>
                </p14:cNvPr>
                <p14:cNvContentPartPr/>
                <p14:nvPr/>
              </p14:nvContentPartPr>
              <p14:xfrm>
                <a:off x="6021487" y="938868"/>
                <a:ext cx="13680" cy="142200"/>
              </p14:xfrm>
            </p:contentPart>
          </mc:Choice>
          <mc:Fallback>
            <p:pic>
              <p:nvPicPr>
                <p:cNvPr id="84" name="Ink 83">
                  <a:extLst>
                    <a:ext uri="{FF2B5EF4-FFF2-40B4-BE49-F238E27FC236}">
                      <a16:creationId xmlns:a16="http://schemas.microsoft.com/office/drawing/2014/main" id="{B5F834E0-E00F-06EF-FDD4-03CC8C23D4A7}"/>
                    </a:ext>
                  </a:extLst>
                </p:cNvPr>
                <p:cNvPicPr/>
                <p:nvPr/>
              </p:nvPicPr>
              <p:blipFill>
                <a:blip r:embed="rId28"/>
                <a:stretch>
                  <a:fillRect/>
                </a:stretch>
              </p:blipFill>
              <p:spPr>
                <a:xfrm>
                  <a:off x="6003487" y="921228"/>
                  <a:ext cx="49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6" name="Ink 85">
                  <a:extLst>
                    <a:ext uri="{FF2B5EF4-FFF2-40B4-BE49-F238E27FC236}">
                      <a16:creationId xmlns:a16="http://schemas.microsoft.com/office/drawing/2014/main" id="{FE7202B3-EC4E-5B6B-01C0-A85C3CEE3A5F}"/>
                    </a:ext>
                  </a:extLst>
                </p14:cNvPr>
                <p14:cNvContentPartPr/>
                <p14:nvPr/>
              </p14:nvContentPartPr>
              <p14:xfrm>
                <a:off x="5905927" y="1618188"/>
                <a:ext cx="68400" cy="80640"/>
              </p14:xfrm>
            </p:contentPart>
          </mc:Choice>
          <mc:Fallback>
            <p:pic>
              <p:nvPicPr>
                <p:cNvPr id="86" name="Ink 85">
                  <a:extLst>
                    <a:ext uri="{FF2B5EF4-FFF2-40B4-BE49-F238E27FC236}">
                      <a16:creationId xmlns:a16="http://schemas.microsoft.com/office/drawing/2014/main" id="{FE7202B3-EC4E-5B6B-01C0-A85C3CEE3A5F}"/>
                    </a:ext>
                  </a:extLst>
                </p:cNvPr>
                <p:cNvPicPr/>
                <p:nvPr/>
              </p:nvPicPr>
              <p:blipFill>
                <a:blip r:embed="rId30"/>
                <a:stretch>
                  <a:fillRect/>
                </a:stretch>
              </p:blipFill>
              <p:spPr>
                <a:xfrm>
                  <a:off x="5887927" y="1600548"/>
                  <a:ext cx="1040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8" name="Ink 87">
                  <a:extLst>
                    <a:ext uri="{FF2B5EF4-FFF2-40B4-BE49-F238E27FC236}">
                      <a16:creationId xmlns:a16="http://schemas.microsoft.com/office/drawing/2014/main" id="{3719C88E-6131-6FCF-F7C8-DD58D952A10B}"/>
                    </a:ext>
                  </a:extLst>
                </p14:cNvPr>
                <p14:cNvContentPartPr/>
                <p14:nvPr/>
              </p14:nvContentPartPr>
              <p14:xfrm>
                <a:off x="6421807" y="1129308"/>
                <a:ext cx="90000" cy="51120"/>
              </p14:xfrm>
            </p:contentPart>
          </mc:Choice>
          <mc:Fallback>
            <p:pic>
              <p:nvPicPr>
                <p:cNvPr id="88" name="Ink 87">
                  <a:extLst>
                    <a:ext uri="{FF2B5EF4-FFF2-40B4-BE49-F238E27FC236}">
                      <a16:creationId xmlns:a16="http://schemas.microsoft.com/office/drawing/2014/main" id="{3719C88E-6131-6FCF-F7C8-DD58D952A10B}"/>
                    </a:ext>
                  </a:extLst>
                </p:cNvPr>
                <p:cNvPicPr/>
                <p:nvPr/>
              </p:nvPicPr>
              <p:blipFill>
                <a:blip r:embed="rId32"/>
                <a:stretch>
                  <a:fillRect/>
                </a:stretch>
              </p:blipFill>
              <p:spPr>
                <a:xfrm>
                  <a:off x="6403807" y="1111308"/>
                  <a:ext cx="1256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89" name="Ink 88">
                  <a:extLst>
                    <a:ext uri="{FF2B5EF4-FFF2-40B4-BE49-F238E27FC236}">
                      <a16:creationId xmlns:a16="http://schemas.microsoft.com/office/drawing/2014/main" id="{762527C2-2E03-6987-BCCA-7CA6619BEB68}"/>
                    </a:ext>
                  </a:extLst>
                </p14:cNvPr>
                <p14:cNvContentPartPr/>
                <p14:nvPr/>
              </p14:nvContentPartPr>
              <p14:xfrm>
                <a:off x="5703607" y="1559508"/>
                <a:ext cx="97200" cy="22320"/>
              </p14:xfrm>
            </p:contentPart>
          </mc:Choice>
          <mc:Fallback>
            <p:pic>
              <p:nvPicPr>
                <p:cNvPr id="89" name="Ink 88">
                  <a:extLst>
                    <a:ext uri="{FF2B5EF4-FFF2-40B4-BE49-F238E27FC236}">
                      <a16:creationId xmlns:a16="http://schemas.microsoft.com/office/drawing/2014/main" id="{762527C2-2E03-6987-BCCA-7CA6619BEB68}"/>
                    </a:ext>
                  </a:extLst>
                </p:cNvPr>
                <p:cNvPicPr/>
                <p:nvPr/>
              </p:nvPicPr>
              <p:blipFill>
                <a:blip r:embed="rId34"/>
                <a:stretch>
                  <a:fillRect/>
                </a:stretch>
              </p:blipFill>
              <p:spPr>
                <a:xfrm>
                  <a:off x="5685967" y="1541508"/>
                  <a:ext cx="1328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0" name="Ink 89">
                  <a:extLst>
                    <a:ext uri="{FF2B5EF4-FFF2-40B4-BE49-F238E27FC236}">
                      <a16:creationId xmlns:a16="http://schemas.microsoft.com/office/drawing/2014/main" id="{20934B57-57CE-34DC-75FF-D0A3FA3AED19}"/>
                    </a:ext>
                  </a:extLst>
                </p14:cNvPr>
                <p14:cNvContentPartPr/>
                <p14:nvPr/>
              </p14:nvContentPartPr>
              <p14:xfrm>
                <a:off x="6438367" y="1418748"/>
                <a:ext cx="165960" cy="32760"/>
              </p14:xfrm>
            </p:contentPart>
          </mc:Choice>
          <mc:Fallback>
            <p:pic>
              <p:nvPicPr>
                <p:cNvPr id="90" name="Ink 89">
                  <a:extLst>
                    <a:ext uri="{FF2B5EF4-FFF2-40B4-BE49-F238E27FC236}">
                      <a16:creationId xmlns:a16="http://schemas.microsoft.com/office/drawing/2014/main" id="{20934B57-57CE-34DC-75FF-D0A3FA3AED19}"/>
                    </a:ext>
                  </a:extLst>
                </p:cNvPr>
                <p:cNvPicPr/>
                <p:nvPr/>
              </p:nvPicPr>
              <p:blipFill>
                <a:blip r:embed="rId36"/>
                <a:stretch>
                  <a:fillRect/>
                </a:stretch>
              </p:blipFill>
              <p:spPr>
                <a:xfrm>
                  <a:off x="6420367" y="1400748"/>
                  <a:ext cx="2016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2" name="Ink 91">
                  <a:extLst>
                    <a:ext uri="{FF2B5EF4-FFF2-40B4-BE49-F238E27FC236}">
                      <a16:creationId xmlns:a16="http://schemas.microsoft.com/office/drawing/2014/main" id="{9234FFFC-BAF5-FEA1-4E62-54459628DE78}"/>
                    </a:ext>
                  </a:extLst>
                </p14:cNvPr>
                <p14:cNvContentPartPr/>
                <p14:nvPr/>
              </p14:nvContentPartPr>
              <p14:xfrm>
                <a:off x="5637007" y="1230108"/>
                <a:ext cx="68040" cy="99000"/>
              </p14:xfrm>
            </p:contentPart>
          </mc:Choice>
          <mc:Fallback>
            <p:pic>
              <p:nvPicPr>
                <p:cNvPr id="92" name="Ink 91">
                  <a:extLst>
                    <a:ext uri="{FF2B5EF4-FFF2-40B4-BE49-F238E27FC236}">
                      <a16:creationId xmlns:a16="http://schemas.microsoft.com/office/drawing/2014/main" id="{9234FFFC-BAF5-FEA1-4E62-54459628DE78}"/>
                    </a:ext>
                  </a:extLst>
                </p:cNvPr>
                <p:cNvPicPr/>
                <p:nvPr/>
              </p:nvPicPr>
              <p:blipFill>
                <a:blip r:embed="rId38"/>
                <a:stretch>
                  <a:fillRect/>
                </a:stretch>
              </p:blipFill>
              <p:spPr>
                <a:xfrm>
                  <a:off x="5619367" y="1212468"/>
                  <a:ext cx="103680" cy="134640"/>
                </a:xfrm>
                <a:prstGeom prst="rect">
                  <a:avLst/>
                </a:prstGeom>
              </p:spPr>
            </p:pic>
          </mc:Fallback>
        </mc:AlternateContent>
      </p:grpSp>
      <p:grpSp>
        <p:nvGrpSpPr>
          <p:cNvPr id="112" name="Group 111">
            <a:extLst>
              <a:ext uri="{FF2B5EF4-FFF2-40B4-BE49-F238E27FC236}">
                <a16:creationId xmlns:a16="http://schemas.microsoft.com/office/drawing/2014/main" id="{543F162C-EFBD-09FA-9C91-6B5601BC89A7}"/>
              </a:ext>
            </a:extLst>
          </p:cNvPr>
          <p:cNvGrpSpPr/>
          <p:nvPr/>
        </p:nvGrpSpPr>
        <p:grpSpPr>
          <a:xfrm>
            <a:off x="302243" y="36433"/>
            <a:ext cx="816120" cy="531720"/>
            <a:chOff x="302243" y="-16572"/>
            <a:chExt cx="816120" cy="531720"/>
          </a:xfrm>
        </p:grpSpPr>
        <mc:AlternateContent xmlns:mc="http://schemas.openxmlformats.org/markup-compatibility/2006">
          <mc:Choice xmlns:p14="http://schemas.microsoft.com/office/powerpoint/2010/main" Requires="p14">
            <p:contentPart p14:bwMode="auto" r:id="rId39">
              <p14:nvContentPartPr>
                <p14:cNvPr id="94" name="Ink 93">
                  <a:extLst>
                    <a:ext uri="{FF2B5EF4-FFF2-40B4-BE49-F238E27FC236}">
                      <a16:creationId xmlns:a16="http://schemas.microsoft.com/office/drawing/2014/main" id="{23F2AF9C-E5D0-1493-A453-5C46784F469B}"/>
                    </a:ext>
                  </a:extLst>
                </p14:cNvPr>
                <p14:cNvContentPartPr/>
                <p14:nvPr/>
              </p14:nvContentPartPr>
              <p14:xfrm>
                <a:off x="724163" y="261708"/>
                <a:ext cx="74520" cy="59760"/>
              </p14:xfrm>
            </p:contentPart>
          </mc:Choice>
          <mc:Fallback>
            <p:pic>
              <p:nvPicPr>
                <p:cNvPr id="94" name="Ink 93">
                  <a:extLst>
                    <a:ext uri="{FF2B5EF4-FFF2-40B4-BE49-F238E27FC236}">
                      <a16:creationId xmlns:a16="http://schemas.microsoft.com/office/drawing/2014/main" id="{23F2AF9C-E5D0-1493-A453-5C46784F469B}"/>
                    </a:ext>
                  </a:extLst>
                </p:cNvPr>
                <p:cNvPicPr/>
                <p:nvPr/>
              </p:nvPicPr>
              <p:blipFill>
                <a:blip r:embed="rId40"/>
                <a:stretch>
                  <a:fillRect/>
                </a:stretch>
              </p:blipFill>
              <p:spPr>
                <a:xfrm>
                  <a:off x="706163" y="243708"/>
                  <a:ext cx="1101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5" name="Ink 94">
                  <a:extLst>
                    <a:ext uri="{FF2B5EF4-FFF2-40B4-BE49-F238E27FC236}">
                      <a16:creationId xmlns:a16="http://schemas.microsoft.com/office/drawing/2014/main" id="{91BA8194-6EA5-EE3B-97AE-27EB7D6950EC}"/>
                    </a:ext>
                  </a:extLst>
                </p14:cNvPr>
                <p14:cNvContentPartPr/>
                <p14:nvPr/>
              </p14:nvContentPartPr>
              <p14:xfrm>
                <a:off x="743243" y="102588"/>
                <a:ext cx="161280" cy="94320"/>
              </p14:xfrm>
            </p:contentPart>
          </mc:Choice>
          <mc:Fallback>
            <p:pic>
              <p:nvPicPr>
                <p:cNvPr id="95" name="Ink 94">
                  <a:extLst>
                    <a:ext uri="{FF2B5EF4-FFF2-40B4-BE49-F238E27FC236}">
                      <a16:creationId xmlns:a16="http://schemas.microsoft.com/office/drawing/2014/main" id="{91BA8194-6EA5-EE3B-97AE-27EB7D6950EC}"/>
                    </a:ext>
                  </a:extLst>
                </p:cNvPr>
                <p:cNvPicPr/>
                <p:nvPr/>
              </p:nvPicPr>
              <p:blipFill>
                <a:blip r:embed="rId42"/>
                <a:stretch>
                  <a:fillRect/>
                </a:stretch>
              </p:blipFill>
              <p:spPr>
                <a:xfrm>
                  <a:off x="725603" y="84948"/>
                  <a:ext cx="1969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97" name="Ink 96">
                  <a:extLst>
                    <a:ext uri="{FF2B5EF4-FFF2-40B4-BE49-F238E27FC236}">
                      <a16:creationId xmlns:a16="http://schemas.microsoft.com/office/drawing/2014/main" id="{A03EA10B-3B2D-7989-03AE-15D4DDA62F66}"/>
                    </a:ext>
                  </a:extLst>
                </p14:cNvPr>
                <p14:cNvContentPartPr/>
                <p14:nvPr/>
              </p14:nvContentPartPr>
              <p14:xfrm>
                <a:off x="887243" y="129228"/>
                <a:ext cx="231120" cy="102960"/>
              </p14:xfrm>
            </p:contentPart>
          </mc:Choice>
          <mc:Fallback>
            <p:pic>
              <p:nvPicPr>
                <p:cNvPr id="97" name="Ink 96">
                  <a:extLst>
                    <a:ext uri="{FF2B5EF4-FFF2-40B4-BE49-F238E27FC236}">
                      <a16:creationId xmlns:a16="http://schemas.microsoft.com/office/drawing/2014/main" id="{A03EA10B-3B2D-7989-03AE-15D4DDA62F66}"/>
                    </a:ext>
                  </a:extLst>
                </p:cNvPr>
                <p:cNvPicPr/>
                <p:nvPr/>
              </p:nvPicPr>
              <p:blipFill>
                <a:blip r:embed="rId44"/>
                <a:stretch>
                  <a:fillRect/>
                </a:stretch>
              </p:blipFill>
              <p:spPr>
                <a:xfrm>
                  <a:off x="869603" y="111588"/>
                  <a:ext cx="2667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98" name="Ink 97">
                  <a:extLst>
                    <a:ext uri="{FF2B5EF4-FFF2-40B4-BE49-F238E27FC236}">
                      <a16:creationId xmlns:a16="http://schemas.microsoft.com/office/drawing/2014/main" id="{F708A29D-3FE7-0341-4EA5-F6C452102456}"/>
                    </a:ext>
                  </a:extLst>
                </p14:cNvPr>
                <p14:cNvContentPartPr/>
                <p14:nvPr/>
              </p14:nvContentPartPr>
              <p14:xfrm>
                <a:off x="884003" y="307428"/>
                <a:ext cx="59040" cy="33840"/>
              </p14:xfrm>
            </p:contentPart>
          </mc:Choice>
          <mc:Fallback>
            <p:pic>
              <p:nvPicPr>
                <p:cNvPr id="98" name="Ink 97">
                  <a:extLst>
                    <a:ext uri="{FF2B5EF4-FFF2-40B4-BE49-F238E27FC236}">
                      <a16:creationId xmlns:a16="http://schemas.microsoft.com/office/drawing/2014/main" id="{F708A29D-3FE7-0341-4EA5-F6C452102456}"/>
                    </a:ext>
                  </a:extLst>
                </p:cNvPr>
                <p:cNvPicPr/>
                <p:nvPr/>
              </p:nvPicPr>
              <p:blipFill>
                <a:blip r:embed="rId46"/>
                <a:stretch>
                  <a:fillRect/>
                </a:stretch>
              </p:blipFill>
              <p:spPr>
                <a:xfrm>
                  <a:off x="866363" y="289788"/>
                  <a:ext cx="946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99" name="Ink 98">
                  <a:extLst>
                    <a:ext uri="{FF2B5EF4-FFF2-40B4-BE49-F238E27FC236}">
                      <a16:creationId xmlns:a16="http://schemas.microsoft.com/office/drawing/2014/main" id="{AE3A67AD-2B9A-2E7F-5E02-E485B3798B17}"/>
                    </a:ext>
                  </a:extLst>
                </p14:cNvPr>
                <p14:cNvContentPartPr/>
                <p14:nvPr/>
              </p14:nvContentPartPr>
              <p14:xfrm>
                <a:off x="990203" y="254148"/>
                <a:ext cx="99720" cy="112320"/>
              </p14:xfrm>
            </p:contentPart>
          </mc:Choice>
          <mc:Fallback>
            <p:pic>
              <p:nvPicPr>
                <p:cNvPr id="99" name="Ink 98">
                  <a:extLst>
                    <a:ext uri="{FF2B5EF4-FFF2-40B4-BE49-F238E27FC236}">
                      <a16:creationId xmlns:a16="http://schemas.microsoft.com/office/drawing/2014/main" id="{AE3A67AD-2B9A-2E7F-5E02-E485B3798B17}"/>
                    </a:ext>
                  </a:extLst>
                </p:cNvPr>
                <p:cNvPicPr/>
                <p:nvPr/>
              </p:nvPicPr>
              <p:blipFill>
                <a:blip r:embed="rId48"/>
                <a:stretch>
                  <a:fillRect/>
                </a:stretch>
              </p:blipFill>
              <p:spPr>
                <a:xfrm>
                  <a:off x="972563" y="236148"/>
                  <a:ext cx="1353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1" name="Ink 100">
                  <a:extLst>
                    <a:ext uri="{FF2B5EF4-FFF2-40B4-BE49-F238E27FC236}">
                      <a16:creationId xmlns:a16="http://schemas.microsoft.com/office/drawing/2014/main" id="{B34970FA-3D05-925A-20EA-747673E50C20}"/>
                    </a:ext>
                  </a:extLst>
                </p14:cNvPr>
                <p14:cNvContentPartPr/>
                <p14:nvPr/>
              </p14:nvContentPartPr>
              <p14:xfrm>
                <a:off x="557483" y="393108"/>
                <a:ext cx="256680" cy="115200"/>
              </p14:xfrm>
            </p:contentPart>
          </mc:Choice>
          <mc:Fallback>
            <p:pic>
              <p:nvPicPr>
                <p:cNvPr id="101" name="Ink 100">
                  <a:extLst>
                    <a:ext uri="{FF2B5EF4-FFF2-40B4-BE49-F238E27FC236}">
                      <a16:creationId xmlns:a16="http://schemas.microsoft.com/office/drawing/2014/main" id="{B34970FA-3D05-925A-20EA-747673E50C20}"/>
                    </a:ext>
                  </a:extLst>
                </p:cNvPr>
                <p:cNvPicPr/>
                <p:nvPr/>
              </p:nvPicPr>
              <p:blipFill>
                <a:blip r:embed="rId50"/>
                <a:stretch>
                  <a:fillRect/>
                </a:stretch>
              </p:blipFill>
              <p:spPr>
                <a:xfrm>
                  <a:off x="539483" y="375108"/>
                  <a:ext cx="2923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3" name="Ink 102">
                  <a:extLst>
                    <a:ext uri="{FF2B5EF4-FFF2-40B4-BE49-F238E27FC236}">
                      <a16:creationId xmlns:a16="http://schemas.microsoft.com/office/drawing/2014/main" id="{16DC5203-0ED5-91AF-4B98-FC07CEEDCE56}"/>
                    </a:ext>
                  </a:extLst>
                </p14:cNvPr>
                <p14:cNvContentPartPr/>
                <p14:nvPr/>
              </p14:nvContentPartPr>
              <p14:xfrm>
                <a:off x="302243" y="358908"/>
                <a:ext cx="230400" cy="83880"/>
              </p14:xfrm>
            </p:contentPart>
          </mc:Choice>
          <mc:Fallback>
            <p:pic>
              <p:nvPicPr>
                <p:cNvPr id="103" name="Ink 102">
                  <a:extLst>
                    <a:ext uri="{FF2B5EF4-FFF2-40B4-BE49-F238E27FC236}">
                      <a16:creationId xmlns:a16="http://schemas.microsoft.com/office/drawing/2014/main" id="{16DC5203-0ED5-91AF-4B98-FC07CEEDCE56}"/>
                    </a:ext>
                  </a:extLst>
                </p:cNvPr>
                <p:cNvPicPr/>
                <p:nvPr/>
              </p:nvPicPr>
              <p:blipFill>
                <a:blip r:embed="rId52"/>
                <a:stretch>
                  <a:fillRect/>
                </a:stretch>
              </p:blipFill>
              <p:spPr>
                <a:xfrm>
                  <a:off x="284603" y="340908"/>
                  <a:ext cx="2660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4" name="Ink 103">
                  <a:extLst>
                    <a:ext uri="{FF2B5EF4-FFF2-40B4-BE49-F238E27FC236}">
                      <a16:creationId xmlns:a16="http://schemas.microsoft.com/office/drawing/2014/main" id="{81C372D5-0747-5FA2-C11F-29FE51C627C9}"/>
                    </a:ext>
                  </a:extLst>
                </p14:cNvPr>
                <p14:cNvContentPartPr/>
                <p14:nvPr/>
              </p14:nvContentPartPr>
              <p14:xfrm>
                <a:off x="368483" y="100428"/>
                <a:ext cx="128520" cy="249840"/>
              </p14:xfrm>
            </p:contentPart>
          </mc:Choice>
          <mc:Fallback>
            <p:pic>
              <p:nvPicPr>
                <p:cNvPr id="104" name="Ink 103">
                  <a:extLst>
                    <a:ext uri="{FF2B5EF4-FFF2-40B4-BE49-F238E27FC236}">
                      <a16:creationId xmlns:a16="http://schemas.microsoft.com/office/drawing/2014/main" id="{81C372D5-0747-5FA2-C11F-29FE51C627C9}"/>
                    </a:ext>
                  </a:extLst>
                </p:cNvPr>
                <p:cNvPicPr/>
                <p:nvPr/>
              </p:nvPicPr>
              <p:blipFill>
                <a:blip r:embed="rId54"/>
                <a:stretch>
                  <a:fillRect/>
                </a:stretch>
              </p:blipFill>
              <p:spPr>
                <a:xfrm>
                  <a:off x="350483" y="82428"/>
                  <a:ext cx="1641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5" name="Ink 104">
                  <a:extLst>
                    <a:ext uri="{FF2B5EF4-FFF2-40B4-BE49-F238E27FC236}">
                      <a16:creationId xmlns:a16="http://schemas.microsoft.com/office/drawing/2014/main" id="{DD6647AF-535E-C1A2-F791-3BDCD4776718}"/>
                    </a:ext>
                  </a:extLst>
                </p14:cNvPr>
                <p14:cNvContentPartPr/>
                <p14:nvPr/>
              </p14:nvContentPartPr>
              <p14:xfrm>
                <a:off x="532643" y="55428"/>
                <a:ext cx="168840" cy="197640"/>
              </p14:xfrm>
            </p:contentPart>
          </mc:Choice>
          <mc:Fallback>
            <p:pic>
              <p:nvPicPr>
                <p:cNvPr id="105" name="Ink 104">
                  <a:extLst>
                    <a:ext uri="{FF2B5EF4-FFF2-40B4-BE49-F238E27FC236}">
                      <a16:creationId xmlns:a16="http://schemas.microsoft.com/office/drawing/2014/main" id="{DD6647AF-535E-C1A2-F791-3BDCD4776718}"/>
                    </a:ext>
                  </a:extLst>
                </p:cNvPr>
                <p:cNvPicPr/>
                <p:nvPr/>
              </p:nvPicPr>
              <p:blipFill>
                <a:blip r:embed="rId56"/>
                <a:stretch>
                  <a:fillRect/>
                </a:stretch>
              </p:blipFill>
              <p:spPr>
                <a:xfrm>
                  <a:off x="515003" y="37788"/>
                  <a:ext cx="2044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06" name="Ink 105">
                  <a:extLst>
                    <a:ext uri="{FF2B5EF4-FFF2-40B4-BE49-F238E27FC236}">
                      <a16:creationId xmlns:a16="http://schemas.microsoft.com/office/drawing/2014/main" id="{A3C259F4-9844-966F-F652-355359DA608B}"/>
                    </a:ext>
                  </a:extLst>
                </p14:cNvPr>
                <p14:cNvContentPartPr/>
                <p14:nvPr/>
              </p14:nvContentPartPr>
              <p14:xfrm>
                <a:off x="888323" y="416148"/>
                <a:ext cx="110160" cy="99000"/>
              </p14:xfrm>
            </p:contentPart>
          </mc:Choice>
          <mc:Fallback>
            <p:pic>
              <p:nvPicPr>
                <p:cNvPr id="106" name="Ink 105">
                  <a:extLst>
                    <a:ext uri="{FF2B5EF4-FFF2-40B4-BE49-F238E27FC236}">
                      <a16:creationId xmlns:a16="http://schemas.microsoft.com/office/drawing/2014/main" id="{A3C259F4-9844-966F-F652-355359DA608B}"/>
                    </a:ext>
                  </a:extLst>
                </p:cNvPr>
                <p:cNvPicPr/>
                <p:nvPr/>
              </p:nvPicPr>
              <p:blipFill>
                <a:blip r:embed="rId58"/>
                <a:stretch>
                  <a:fillRect/>
                </a:stretch>
              </p:blipFill>
              <p:spPr>
                <a:xfrm>
                  <a:off x="870683" y="398508"/>
                  <a:ext cx="1458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09" name="Ink 108">
                  <a:extLst>
                    <a:ext uri="{FF2B5EF4-FFF2-40B4-BE49-F238E27FC236}">
                      <a16:creationId xmlns:a16="http://schemas.microsoft.com/office/drawing/2014/main" id="{5D49580E-6E3E-BE0D-FB52-A2D34A4064D1}"/>
                    </a:ext>
                  </a:extLst>
                </p14:cNvPr>
                <p14:cNvContentPartPr/>
                <p14:nvPr/>
              </p14:nvContentPartPr>
              <p14:xfrm>
                <a:off x="407723" y="-16572"/>
                <a:ext cx="105120" cy="96480"/>
              </p14:xfrm>
            </p:contentPart>
          </mc:Choice>
          <mc:Fallback>
            <p:pic>
              <p:nvPicPr>
                <p:cNvPr id="109" name="Ink 108">
                  <a:extLst>
                    <a:ext uri="{FF2B5EF4-FFF2-40B4-BE49-F238E27FC236}">
                      <a16:creationId xmlns:a16="http://schemas.microsoft.com/office/drawing/2014/main" id="{5D49580E-6E3E-BE0D-FB52-A2D34A4064D1}"/>
                    </a:ext>
                  </a:extLst>
                </p:cNvPr>
                <p:cNvPicPr/>
                <p:nvPr/>
              </p:nvPicPr>
              <p:blipFill>
                <a:blip r:embed="rId60"/>
                <a:stretch>
                  <a:fillRect/>
                </a:stretch>
              </p:blipFill>
              <p:spPr>
                <a:xfrm>
                  <a:off x="389723" y="-34572"/>
                  <a:ext cx="1407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1" name="Ink 110">
                  <a:extLst>
                    <a:ext uri="{FF2B5EF4-FFF2-40B4-BE49-F238E27FC236}">
                      <a16:creationId xmlns:a16="http://schemas.microsoft.com/office/drawing/2014/main" id="{1E80802C-F16D-81C0-7782-C7CB84C79C96}"/>
                    </a:ext>
                  </a:extLst>
                </p14:cNvPr>
                <p14:cNvContentPartPr/>
                <p14:nvPr/>
              </p14:nvContentPartPr>
              <p14:xfrm>
                <a:off x="875003" y="2148"/>
                <a:ext cx="52200" cy="61200"/>
              </p14:xfrm>
            </p:contentPart>
          </mc:Choice>
          <mc:Fallback>
            <p:pic>
              <p:nvPicPr>
                <p:cNvPr id="111" name="Ink 110">
                  <a:extLst>
                    <a:ext uri="{FF2B5EF4-FFF2-40B4-BE49-F238E27FC236}">
                      <a16:creationId xmlns:a16="http://schemas.microsoft.com/office/drawing/2014/main" id="{1E80802C-F16D-81C0-7782-C7CB84C79C96}"/>
                    </a:ext>
                  </a:extLst>
                </p:cNvPr>
                <p:cNvPicPr/>
                <p:nvPr/>
              </p:nvPicPr>
              <p:blipFill>
                <a:blip r:embed="rId62"/>
                <a:stretch>
                  <a:fillRect/>
                </a:stretch>
              </p:blipFill>
              <p:spPr>
                <a:xfrm>
                  <a:off x="857003" y="-15852"/>
                  <a:ext cx="87840" cy="96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
            <p14:nvContentPartPr>
              <p14:cNvPr id="194" name="Ink 193">
                <a:extLst>
                  <a:ext uri="{FF2B5EF4-FFF2-40B4-BE49-F238E27FC236}">
                    <a16:creationId xmlns:a16="http://schemas.microsoft.com/office/drawing/2014/main" id="{1FECB6FA-5831-F88E-D04B-C03C56336EDF}"/>
                  </a:ext>
                </a:extLst>
              </p14:cNvPr>
              <p14:cNvContentPartPr/>
              <p14:nvPr/>
            </p14:nvContentPartPr>
            <p14:xfrm>
              <a:off x="5125635" y="2805645"/>
              <a:ext cx="2520" cy="4320"/>
            </p14:xfrm>
          </p:contentPart>
        </mc:Choice>
        <mc:Fallback>
          <p:pic>
            <p:nvPicPr>
              <p:cNvPr id="194" name="Ink 193">
                <a:extLst>
                  <a:ext uri="{FF2B5EF4-FFF2-40B4-BE49-F238E27FC236}">
                    <a16:creationId xmlns:a16="http://schemas.microsoft.com/office/drawing/2014/main" id="{1FECB6FA-5831-F88E-D04B-C03C56336EDF}"/>
                  </a:ext>
                </a:extLst>
              </p:cNvPr>
              <p:cNvPicPr/>
              <p:nvPr/>
            </p:nvPicPr>
            <p:blipFill>
              <a:blip r:embed="rId64"/>
              <a:stretch>
                <a:fillRect/>
              </a:stretch>
            </p:blipFill>
            <p:spPr>
              <a:xfrm>
                <a:off x="5107995" y="2788005"/>
                <a:ext cx="381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18" name="Ink 217">
                <a:extLst>
                  <a:ext uri="{FF2B5EF4-FFF2-40B4-BE49-F238E27FC236}">
                    <a16:creationId xmlns:a16="http://schemas.microsoft.com/office/drawing/2014/main" id="{71A97F1F-E9ED-4B3C-A55E-32297B8C3C3E}"/>
                  </a:ext>
                </a:extLst>
              </p14:cNvPr>
              <p14:cNvContentPartPr/>
              <p14:nvPr/>
            </p14:nvContentPartPr>
            <p14:xfrm>
              <a:off x="4754835" y="2675685"/>
              <a:ext cx="162360" cy="174600"/>
            </p14:xfrm>
          </p:contentPart>
        </mc:Choice>
        <mc:Fallback>
          <p:pic>
            <p:nvPicPr>
              <p:cNvPr id="218" name="Ink 217">
                <a:extLst>
                  <a:ext uri="{FF2B5EF4-FFF2-40B4-BE49-F238E27FC236}">
                    <a16:creationId xmlns:a16="http://schemas.microsoft.com/office/drawing/2014/main" id="{71A97F1F-E9ED-4B3C-A55E-32297B8C3C3E}"/>
                  </a:ext>
                </a:extLst>
              </p:cNvPr>
              <p:cNvPicPr/>
              <p:nvPr/>
            </p:nvPicPr>
            <p:blipFill>
              <a:blip r:embed="rId66"/>
              <a:stretch>
                <a:fillRect/>
              </a:stretch>
            </p:blipFill>
            <p:spPr>
              <a:xfrm>
                <a:off x="4736835" y="2657685"/>
                <a:ext cx="198000" cy="210240"/>
              </a:xfrm>
              <a:prstGeom prst="rect">
                <a:avLst/>
              </a:prstGeom>
            </p:spPr>
          </p:pic>
        </mc:Fallback>
      </mc:AlternateContent>
      <p:grpSp>
        <p:nvGrpSpPr>
          <p:cNvPr id="229" name="Group 228">
            <a:extLst>
              <a:ext uri="{FF2B5EF4-FFF2-40B4-BE49-F238E27FC236}">
                <a16:creationId xmlns:a16="http://schemas.microsoft.com/office/drawing/2014/main" id="{EBA5AA3C-2359-B63E-2BDD-9A47D3EE03D0}"/>
              </a:ext>
            </a:extLst>
          </p:cNvPr>
          <p:cNvGrpSpPr/>
          <p:nvPr/>
        </p:nvGrpSpPr>
        <p:grpSpPr>
          <a:xfrm>
            <a:off x="3770955" y="2775045"/>
            <a:ext cx="2387520" cy="774720"/>
            <a:chOff x="3770955" y="2775045"/>
            <a:chExt cx="2387520" cy="774720"/>
          </a:xfrm>
        </p:grpSpPr>
        <mc:AlternateContent xmlns:mc="http://schemas.openxmlformats.org/markup-compatibility/2006">
          <mc:Choice xmlns:p14="http://schemas.microsoft.com/office/powerpoint/2010/main" Requires="p14">
            <p:contentPart p14:bwMode="auto" r:id="rId67">
              <p14:nvContentPartPr>
                <p14:cNvPr id="142" name="Ink 141">
                  <a:extLst>
                    <a:ext uri="{FF2B5EF4-FFF2-40B4-BE49-F238E27FC236}">
                      <a16:creationId xmlns:a16="http://schemas.microsoft.com/office/drawing/2014/main" id="{E9CBBEDE-0CE2-C6E9-93C6-B55CDC1697A5}"/>
                    </a:ext>
                  </a:extLst>
                </p14:cNvPr>
                <p14:cNvContentPartPr/>
                <p14:nvPr/>
              </p14:nvContentPartPr>
              <p14:xfrm>
                <a:off x="3957435" y="3354645"/>
                <a:ext cx="441000" cy="24480"/>
              </p14:xfrm>
            </p:contentPart>
          </mc:Choice>
          <mc:Fallback>
            <p:pic>
              <p:nvPicPr>
                <p:cNvPr id="142" name="Ink 141">
                  <a:extLst>
                    <a:ext uri="{FF2B5EF4-FFF2-40B4-BE49-F238E27FC236}">
                      <a16:creationId xmlns:a16="http://schemas.microsoft.com/office/drawing/2014/main" id="{E9CBBEDE-0CE2-C6E9-93C6-B55CDC1697A5}"/>
                    </a:ext>
                  </a:extLst>
                </p:cNvPr>
                <p:cNvPicPr/>
                <p:nvPr/>
              </p:nvPicPr>
              <p:blipFill>
                <a:blip r:embed="rId68"/>
                <a:stretch>
                  <a:fillRect/>
                </a:stretch>
              </p:blipFill>
              <p:spPr>
                <a:xfrm>
                  <a:off x="3939435" y="3336645"/>
                  <a:ext cx="476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43" name="Ink 142">
                  <a:extLst>
                    <a:ext uri="{FF2B5EF4-FFF2-40B4-BE49-F238E27FC236}">
                      <a16:creationId xmlns:a16="http://schemas.microsoft.com/office/drawing/2014/main" id="{40040EB0-F532-543C-3B40-FB8F17D73357}"/>
                    </a:ext>
                  </a:extLst>
                </p14:cNvPr>
                <p14:cNvContentPartPr/>
                <p14:nvPr/>
              </p14:nvContentPartPr>
              <p14:xfrm>
                <a:off x="3770955" y="3333045"/>
                <a:ext cx="2387520" cy="36720"/>
              </p14:xfrm>
            </p:contentPart>
          </mc:Choice>
          <mc:Fallback>
            <p:pic>
              <p:nvPicPr>
                <p:cNvPr id="143" name="Ink 142">
                  <a:extLst>
                    <a:ext uri="{FF2B5EF4-FFF2-40B4-BE49-F238E27FC236}">
                      <a16:creationId xmlns:a16="http://schemas.microsoft.com/office/drawing/2014/main" id="{40040EB0-F532-543C-3B40-FB8F17D73357}"/>
                    </a:ext>
                  </a:extLst>
                </p:cNvPr>
                <p:cNvPicPr/>
                <p:nvPr/>
              </p:nvPicPr>
              <p:blipFill>
                <a:blip r:embed="rId70"/>
                <a:stretch>
                  <a:fillRect/>
                </a:stretch>
              </p:blipFill>
              <p:spPr>
                <a:xfrm>
                  <a:off x="3753315" y="3315045"/>
                  <a:ext cx="24231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4" name="Ink 143">
                  <a:extLst>
                    <a:ext uri="{FF2B5EF4-FFF2-40B4-BE49-F238E27FC236}">
                      <a16:creationId xmlns:a16="http://schemas.microsoft.com/office/drawing/2014/main" id="{FC1265EF-0651-3CC5-6AD3-0A8874541CFC}"/>
                    </a:ext>
                  </a:extLst>
                </p14:cNvPr>
                <p14:cNvContentPartPr/>
                <p14:nvPr/>
              </p14:nvContentPartPr>
              <p14:xfrm>
                <a:off x="4076235" y="3361125"/>
                <a:ext cx="642600" cy="51480"/>
              </p14:xfrm>
            </p:contentPart>
          </mc:Choice>
          <mc:Fallback>
            <p:pic>
              <p:nvPicPr>
                <p:cNvPr id="144" name="Ink 143">
                  <a:extLst>
                    <a:ext uri="{FF2B5EF4-FFF2-40B4-BE49-F238E27FC236}">
                      <a16:creationId xmlns:a16="http://schemas.microsoft.com/office/drawing/2014/main" id="{FC1265EF-0651-3CC5-6AD3-0A8874541CFC}"/>
                    </a:ext>
                  </a:extLst>
                </p:cNvPr>
                <p:cNvPicPr/>
                <p:nvPr/>
              </p:nvPicPr>
              <p:blipFill>
                <a:blip r:embed="rId72"/>
                <a:stretch>
                  <a:fillRect/>
                </a:stretch>
              </p:blipFill>
              <p:spPr>
                <a:xfrm>
                  <a:off x="4058595" y="3343125"/>
                  <a:ext cx="678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46" name="Ink 145">
                  <a:extLst>
                    <a:ext uri="{FF2B5EF4-FFF2-40B4-BE49-F238E27FC236}">
                      <a16:creationId xmlns:a16="http://schemas.microsoft.com/office/drawing/2014/main" id="{AA11A0FF-0A86-94B4-63ED-2440A83334E7}"/>
                    </a:ext>
                  </a:extLst>
                </p14:cNvPr>
                <p14:cNvContentPartPr/>
                <p14:nvPr/>
              </p14:nvContentPartPr>
              <p14:xfrm>
                <a:off x="5461875" y="3414045"/>
                <a:ext cx="128880" cy="43920"/>
              </p14:xfrm>
            </p:contentPart>
          </mc:Choice>
          <mc:Fallback>
            <p:pic>
              <p:nvPicPr>
                <p:cNvPr id="146" name="Ink 145">
                  <a:extLst>
                    <a:ext uri="{FF2B5EF4-FFF2-40B4-BE49-F238E27FC236}">
                      <a16:creationId xmlns:a16="http://schemas.microsoft.com/office/drawing/2014/main" id="{AA11A0FF-0A86-94B4-63ED-2440A83334E7}"/>
                    </a:ext>
                  </a:extLst>
                </p:cNvPr>
                <p:cNvPicPr/>
                <p:nvPr/>
              </p:nvPicPr>
              <p:blipFill>
                <a:blip r:embed="rId74"/>
                <a:stretch>
                  <a:fillRect/>
                </a:stretch>
              </p:blipFill>
              <p:spPr>
                <a:xfrm>
                  <a:off x="5443875" y="3396405"/>
                  <a:ext cx="164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47" name="Ink 146">
                  <a:extLst>
                    <a:ext uri="{FF2B5EF4-FFF2-40B4-BE49-F238E27FC236}">
                      <a16:creationId xmlns:a16="http://schemas.microsoft.com/office/drawing/2014/main" id="{5345B73E-6990-7143-E6B4-C5F73F217EDE}"/>
                    </a:ext>
                  </a:extLst>
                </p14:cNvPr>
                <p14:cNvContentPartPr/>
                <p14:nvPr/>
              </p14:nvContentPartPr>
              <p14:xfrm>
                <a:off x="5808195" y="3404325"/>
                <a:ext cx="85320" cy="58320"/>
              </p14:xfrm>
            </p:contentPart>
          </mc:Choice>
          <mc:Fallback>
            <p:pic>
              <p:nvPicPr>
                <p:cNvPr id="147" name="Ink 146">
                  <a:extLst>
                    <a:ext uri="{FF2B5EF4-FFF2-40B4-BE49-F238E27FC236}">
                      <a16:creationId xmlns:a16="http://schemas.microsoft.com/office/drawing/2014/main" id="{5345B73E-6990-7143-E6B4-C5F73F217EDE}"/>
                    </a:ext>
                  </a:extLst>
                </p:cNvPr>
                <p:cNvPicPr/>
                <p:nvPr/>
              </p:nvPicPr>
              <p:blipFill>
                <a:blip r:embed="rId76"/>
                <a:stretch>
                  <a:fillRect/>
                </a:stretch>
              </p:blipFill>
              <p:spPr>
                <a:xfrm>
                  <a:off x="5790555" y="3386325"/>
                  <a:ext cx="1209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8" name="Ink 147">
                  <a:extLst>
                    <a:ext uri="{FF2B5EF4-FFF2-40B4-BE49-F238E27FC236}">
                      <a16:creationId xmlns:a16="http://schemas.microsoft.com/office/drawing/2014/main" id="{09214C67-80C4-F25B-EE12-EDD072FA8CB8}"/>
                    </a:ext>
                  </a:extLst>
                </p14:cNvPr>
                <p14:cNvContentPartPr/>
                <p14:nvPr/>
              </p14:nvContentPartPr>
              <p14:xfrm>
                <a:off x="5704515" y="3370845"/>
                <a:ext cx="61920" cy="32040"/>
              </p14:xfrm>
            </p:contentPart>
          </mc:Choice>
          <mc:Fallback>
            <p:pic>
              <p:nvPicPr>
                <p:cNvPr id="148" name="Ink 147">
                  <a:extLst>
                    <a:ext uri="{FF2B5EF4-FFF2-40B4-BE49-F238E27FC236}">
                      <a16:creationId xmlns:a16="http://schemas.microsoft.com/office/drawing/2014/main" id="{09214C67-80C4-F25B-EE12-EDD072FA8CB8}"/>
                    </a:ext>
                  </a:extLst>
                </p:cNvPr>
                <p:cNvPicPr/>
                <p:nvPr/>
              </p:nvPicPr>
              <p:blipFill>
                <a:blip r:embed="rId78"/>
                <a:stretch>
                  <a:fillRect/>
                </a:stretch>
              </p:blipFill>
              <p:spPr>
                <a:xfrm>
                  <a:off x="5686875" y="3353205"/>
                  <a:ext cx="975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67" name="Ink 166">
                  <a:extLst>
                    <a:ext uri="{FF2B5EF4-FFF2-40B4-BE49-F238E27FC236}">
                      <a16:creationId xmlns:a16="http://schemas.microsoft.com/office/drawing/2014/main" id="{98C34B94-ADE3-94FD-D0EC-E219423A0901}"/>
                    </a:ext>
                  </a:extLst>
                </p14:cNvPr>
                <p14:cNvContentPartPr/>
                <p14:nvPr/>
              </p14:nvContentPartPr>
              <p14:xfrm>
                <a:off x="3986595" y="3467325"/>
                <a:ext cx="78840" cy="36360"/>
              </p14:xfrm>
            </p:contentPart>
          </mc:Choice>
          <mc:Fallback>
            <p:pic>
              <p:nvPicPr>
                <p:cNvPr id="167" name="Ink 166">
                  <a:extLst>
                    <a:ext uri="{FF2B5EF4-FFF2-40B4-BE49-F238E27FC236}">
                      <a16:creationId xmlns:a16="http://schemas.microsoft.com/office/drawing/2014/main" id="{98C34B94-ADE3-94FD-D0EC-E219423A0901}"/>
                    </a:ext>
                  </a:extLst>
                </p:cNvPr>
                <p:cNvPicPr/>
                <p:nvPr/>
              </p:nvPicPr>
              <p:blipFill>
                <a:blip r:embed="rId80"/>
                <a:stretch>
                  <a:fillRect/>
                </a:stretch>
              </p:blipFill>
              <p:spPr>
                <a:xfrm>
                  <a:off x="3968595" y="3449325"/>
                  <a:ext cx="1144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68" name="Ink 167">
                  <a:extLst>
                    <a:ext uri="{FF2B5EF4-FFF2-40B4-BE49-F238E27FC236}">
                      <a16:creationId xmlns:a16="http://schemas.microsoft.com/office/drawing/2014/main" id="{63A3C681-5597-10F6-5358-F8E92FCCF556}"/>
                    </a:ext>
                  </a:extLst>
                </p14:cNvPr>
                <p14:cNvContentPartPr/>
                <p14:nvPr/>
              </p14:nvContentPartPr>
              <p14:xfrm>
                <a:off x="4117995" y="3528165"/>
                <a:ext cx="72720" cy="21600"/>
              </p14:xfrm>
            </p:contentPart>
          </mc:Choice>
          <mc:Fallback>
            <p:pic>
              <p:nvPicPr>
                <p:cNvPr id="168" name="Ink 167">
                  <a:extLst>
                    <a:ext uri="{FF2B5EF4-FFF2-40B4-BE49-F238E27FC236}">
                      <a16:creationId xmlns:a16="http://schemas.microsoft.com/office/drawing/2014/main" id="{63A3C681-5597-10F6-5358-F8E92FCCF556}"/>
                    </a:ext>
                  </a:extLst>
                </p:cNvPr>
                <p:cNvPicPr/>
                <p:nvPr/>
              </p:nvPicPr>
              <p:blipFill>
                <a:blip r:embed="rId82"/>
                <a:stretch>
                  <a:fillRect/>
                </a:stretch>
              </p:blipFill>
              <p:spPr>
                <a:xfrm>
                  <a:off x="4100355" y="3510525"/>
                  <a:ext cx="108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0" name="Ink 149">
                  <a:extLst>
                    <a:ext uri="{FF2B5EF4-FFF2-40B4-BE49-F238E27FC236}">
                      <a16:creationId xmlns:a16="http://schemas.microsoft.com/office/drawing/2014/main" id="{927245B1-BDE8-FE7B-84B1-FD539AD1E380}"/>
                    </a:ext>
                  </a:extLst>
                </p14:cNvPr>
                <p14:cNvContentPartPr/>
                <p14:nvPr/>
              </p14:nvContentPartPr>
              <p14:xfrm>
                <a:off x="5001435" y="3082125"/>
                <a:ext cx="255240" cy="346320"/>
              </p14:xfrm>
            </p:contentPart>
          </mc:Choice>
          <mc:Fallback>
            <p:pic>
              <p:nvPicPr>
                <p:cNvPr id="150" name="Ink 149">
                  <a:extLst>
                    <a:ext uri="{FF2B5EF4-FFF2-40B4-BE49-F238E27FC236}">
                      <a16:creationId xmlns:a16="http://schemas.microsoft.com/office/drawing/2014/main" id="{927245B1-BDE8-FE7B-84B1-FD539AD1E380}"/>
                    </a:ext>
                  </a:extLst>
                </p:cNvPr>
                <p:cNvPicPr/>
                <p:nvPr/>
              </p:nvPicPr>
              <p:blipFill>
                <a:blip r:embed="rId84"/>
                <a:stretch>
                  <a:fillRect/>
                </a:stretch>
              </p:blipFill>
              <p:spPr>
                <a:xfrm>
                  <a:off x="4983435" y="3064485"/>
                  <a:ext cx="29088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51" name="Ink 150">
                  <a:extLst>
                    <a:ext uri="{FF2B5EF4-FFF2-40B4-BE49-F238E27FC236}">
                      <a16:creationId xmlns:a16="http://schemas.microsoft.com/office/drawing/2014/main" id="{B3CB78A4-0D95-9765-559C-753604A244BA}"/>
                    </a:ext>
                  </a:extLst>
                </p14:cNvPr>
                <p14:cNvContentPartPr/>
                <p14:nvPr/>
              </p14:nvContentPartPr>
              <p14:xfrm>
                <a:off x="5233275" y="3112005"/>
                <a:ext cx="10440" cy="265320"/>
              </p14:xfrm>
            </p:contentPart>
          </mc:Choice>
          <mc:Fallback>
            <p:pic>
              <p:nvPicPr>
                <p:cNvPr id="151" name="Ink 150">
                  <a:extLst>
                    <a:ext uri="{FF2B5EF4-FFF2-40B4-BE49-F238E27FC236}">
                      <a16:creationId xmlns:a16="http://schemas.microsoft.com/office/drawing/2014/main" id="{B3CB78A4-0D95-9765-559C-753604A244BA}"/>
                    </a:ext>
                  </a:extLst>
                </p:cNvPr>
                <p:cNvPicPr/>
                <p:nvPr/>
              </p:nvPicPr>
              <p:blipFill>
                <a:blip r:embed="rId86"/>
                <a:stretch>
                  <a:fillRect/>
                </a:stretch>
              </p:blipFill>
              <p:spPr>
                <a:xfrm>
                  <a:off x="5215635" y="3094365"/>
                  <a:ext cx="460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52" name="Ink 151">
                  <a:extLst>
                    <a:ext uri="{FF2B5EF4-FFF2-40B4-BE49-F238E27FC236}">
                      <a16:creationId xmlns:a16="http://schemas.microsoft.com/office/drawing/2014/main" id="{29D1C28C-6008-67BC-9D2D-B5E0BC0B1497}"/>
                    </a:ext>
                  </a:extLst>
                </p14:cNvPr>
                <p14:cNvContentPartPr/>
                <p14:nvPr/>
              </p14:nvContentPartPr>
              <p14:xfrm>
                <a:off x="5244795" y="3098325"/>
                <a:ext cx="113760" cy="301320"/>
              </p14:xfrm>
            </p:contentPart>
          </mc:Choice>
          <mc:Fallback>
            <p:pic>
              <p:nvPicPr>
                <p:cNvPr id="152" name="Ink 151">
                  <a:extLst>
                    <a:ext uri="{FF2B5EF4-FFF2-40B4-BE49-F238E27FC236}">
                      <a16:creationId xmlns:a16="http://schemas.microsoft.com/office/drawing/2014/main" id="{29D1C28C-6008-67BC-9D2D-B5E0BC0B1497}"/>
                    </a:ext>
                  </a:extLst>
                </p:cNvPr>
                <p:cNvPicPr/>
                <p:nvPr/>
              </p:nvPicPr>
              <p:blipFill>
                <a:blip r:embed="rId88"/>
                <a:stretch>
                  <a:fillRect/>
                </a:stretch>
              </p:blipFill>
              <p:spPr>
                <a:xfrm>
                  <a:off x="5226795" y="3080685"/>
                  <a:ext cx="1494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54" name="Ink 153">
                  <a:extLst>
                    <a:ext uri="{FF2B5EF4-FFF2-40B4-BE49-F238E27FC236}">
                      <a16:creationId xmlns:a16="http://schemas.microsoft.com/office/drawing/2014/main" id="{F34C9AE7-325E-2195-4637-8F85A71A864D}"/>
                    </a:ext>
                  </a:extLst>
                </p14:cNvPr>
                <p14:cNvContentPartPr/>
                <p14:nvPr/>
              </p14:nvContentPartPr>
              <p14:xfrm>
                <a:off x="5239395" y="3037485"/>
                <a:ext cx="13320" cy="75240"/>
              </p14:xfrm>
            </p:contentPart>
          </mc:Choice>
          <mc:Fallback>
            <p:pic>
              <p:nvPicPr>
                <p:cNvPr id="154" name="Ink 153">
                  <a:extLst>
                    <a:ext uri="{FF2B5EF4-FFF2-40B4-BE49-F238E27FC236}">
                      <a16:creationId xmlns:a16="http://schemas.microsoft.com/office/drawing/2014/main" id="{F34C9AE7-325E-2195-4637-8F85A71A864D}"/>
                    </a:ext>
                  </a:extLst>
                </p:cNvPr>
                <p:cNvPicPr/>
                <p:nvPr/>
              </p:nvPicPr>
              <p:blipFill>
                <a:blip r:embed="rId90"/>
                <a:stretch>
                  <a:fillRect/>
                </a:stretch>
              </p:blipFill>
              <p:spPr>
                <a:xfrm>
                  <a:off x="5221395" y="3019485"/>
                  <a:ext cx="489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56" name="Ink 155">
                  <a:extLst>
                    <a:ext uri="{FF2B5EF4-FFF2-40B4-BE49-F238E27FC236}">
                      <a16:creationId xmlns:a16="http://schemas.microsoft.com/office/drawing/2014/main" id="{95A0E222-148E-1771-09D3-BF8622F6E2F4}"/>
                    </a:ext>
                  </a:extLst>
                </p14:cNvPr>
                <p14:cNvContentPartPr/>
                <p14:nvPr/>
              </p14:nvContentPartPr>
              <p14:xfrm>
                <a:off x="5061555" y="3008685"/>
                <a:ext cx="73440" cy="92160"/>
              </p14:xfrm>
            </p:contentPart>
          </mc:Choice>
          <mc:Fallback>
            <p:pic>
              <p:nvPicPr>
                <p:cNvPr id="156" name="Ink 155">
                  <a:extLst>
                    <a:ext uri="{FF2B5EF4-FFF2-40B4-BE49-F238E27FC236}">
                      <a16:creationId xmlns:a16="http://schemas.microsoft.com/office/drawing/2014/main" id="{95A0E222-148E-1771-09D3-BF8622F6E2F4}"/>
                    </a:ext>
                  </a:extLst>
                </p:cNvPr>
                <p:cNvPicPr/>
                <p:nvPr/>
              </p:nvPicPr>
              <p:blipFill>
                <a:blip r:embed="rId92"/>
                <a:stretch>
                  <a:fillRect/>
                </a:stretch>
              </p:blipFill>
              <p:spPr>
                <a:xfrm>
                  <a:off x="5043555" y="2991045"/>
                  <a:ext cx="1090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57" name="Ink 156">
                  <a:extLst>
                    <a:ext uri="{FF2B5EF4-FFF2-40B4-BE49-F238E27FC236}">
                      <a16:creationId xmlns:a16="http://schemas.microsoft.com/office/drawing/2014/main" id="{50A06527-A348-C9B8-7F72-88286A3A3E6F}"/>
                    </a:ext>
                  </a:extLst>
                </p14:cNvPr>
                <p14:cNvContentPartPr/>
                <p14:nvPr/>
              </p14:nvContentPartPr>
              <p14:xfrm>
                <a:off x="5138235" y="2924085"/>
                <a:ext cx="258840" cy="177480"/>
              </p14:xfrm>
            </p:contentPart>
          </mc:Choice>
          <mc:Fallback>
            <p:pic>
              <p:nvPicPr>
                <p:cNvPr id="157" name="Ink 156">
                  <a:extLst>
                    <a:ext uri="{FF2B5EF4-FFF2-40B4-BE49-F238E27FC236}">
                      <a16:creationId xmlns:a16="http://schemas.microsoft.com/office/drawing/2014/main" id="{50A06527-A348-C9B8-7F72-88286A3A3E6F}"/>
                    </a:ext>
                  </a:extLst>
                </p:cNvPr>
                <p:cNvPicPr/>
                <p:nvPr/>
              </p:nvPicPr>
              <p:blipFill>
                <a:blip r:embed="rId94"/>
                <a:stretch>
                  <a:fillRect/>
                </a:stretch>
              </p:blipFill>
              <p:spPr>
                <a:xfrm>
                  <a:off x="5120235" y="2906445"/>
                  <a:ext cx="2944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58" name="Ink 157">
                  <a:extLst>
                    <a:ext uri="{FF2B5EF4-FFF2-40B4-BE49-F238E27FC236}">
                      <a16:creationId xmlns:a16="http://schemas.microsoft.com/office/drawing/2014/main" id="{04EFDDA1-3BD2-399A-810D-52C2A50FCF59}"/>
                    </a:ext>
                  </a:extLst>
                </p14:cNvPr>
                <p14:cNvContentPartPr/>
                <p14:nvPr/>
              </p14:nvContentPartPr>
              <p14:xfrm>
                <a:off x="5061195" y="2848845"/>
                <a:ext cx="267120" cy="159120"/>
              </p14:xfrm>
            </p:contentPart>
          </mc:Choice>
          <mc:Fallback>
            <p:pic>
              <p:nvPicPr>
                <p:cNvPr id="158" name="Ink 157">
                  <a:extLst>
                    <a:ext uri="{FF2B5EF4-FFF2-40B4-BE49-F238E27FC236}">
                      <a16:creationId xmlns:a16="http://schemas.microsoft.com/office/drawing/2014/main" id="{04EFDDA1-3BD2-399A-810D-52C2A50FCF59}"/>
                    </a:ext>
                  </a:extLst>
                </p:cNvPr>
                <p:cNvPicPr/>
                <p:nvPr/>
              </p:nvPicPr>
              <p:blipFill>
                <a:blip r:embed="rId96"/>
                <a:stretch>
                  <a:fillRect/>
                </a:stretch>
              </p:blipFill>
              <p:spPr>
                <a:xfrm>
                  <a:off x="5043195" y="2831205"/>
                  <a:ext cx="3027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59" name="Ink 158">
                  <a:extLst>
                    <a:ext uri="{FF2B5EF4-FFF2-40B4-BE49-F238E27FC236}">
                      <a16:creationId xmlns:a16="http://schemas.microsoft.com/office/drawing/2014/main" id="{BBF62150-6C20-70A6-A3A5-FBE7D7FDEC89}"/>
                    </a:ext>
                  </a:extLst>
                </p14:cNvPr>
                <p14:cNvContentPartPr/>
                <p14:nvPr/>
              </p14:nvContentPartPr>
              <p14:xfrm>
                <a:off x="5344515" y="2847405"/>
                <a:ext cx="83520" cy="84240"/>
              </p14:xfrm>
            </p:contentPart>
          </mc:Choice>
          <mc:Fallback>
            <p:pic>
              <p:nvPicPr>
                <p:cNvPr id="159" name="Ink 158">
                  <a:extLst>
                    <a:ext uri="{FF2B5EF4-FFF2-40B4-BE49-F238E27FC236}">
                      <a16:creationId xmlns:a16="http://schemas.microsoft.com/office/drawing/2014/main" id="{BBF62150-6C20-70A6-A3A5-FBE7D7FDEC89}"/>
                    </a:ext>
                  </a:extLst>
                </p:cNvPr>
                <p:cNvPicPr/>
                <p:nvPr/>
              </p:nvPicPr>
              <p:blipFill>
                <a:blip r:embed="rId98"/>
                <a:stretch>
                  <a:fillRect/>
                </a:stretch>
              </p:blipFill>
              <p:spPr>
                <a:xfrm>
                  <a:off x="5326515" y="2829405"/>
                  <a:ext cx="1191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61" name="Ink 160">
                  <a:extLst>
                    <a:ext uri="{FF2B5EF4-FFF2-40B4-BE49-F238E27FC236}">
                      <a16:creationId xmlns:a16="http://schemas.microsoft.com/office/drawing/2014/main" id="{21D4B3F6-BE1C-10DA-F714-E1500F0C76CD}"/>
                    </a:ext>
                  </a:extLst>
                </p14:cNvPr>
                <p14:cNvContentPartPr/>
                <p14:nvPr/>
              </p14:nvContentPartPr>
              <p14:xfrm>
                <a:off x="5056875" y="2896725"/>
                <a:ext cx="46080" cy="72360"/>
              </p14:xfrm>
            </p:contentPart>
          </mc:Choice>
          <mc:Fallback>
            <p:pic>
              <p:nvPicPr>
                <p:cNvPr id="161" name="Ink 160">
                  <a:extLst>
                    <a:ext uri="{FF2B5EF4-FFF2-40B4-BE49-F238E27FC236}">
                      <a16:creationId xmlns:a16="http://schemas.microsoft.com/office/drawing/2014/main" id="{21D4B3F6-BE1C-10DA-F714-E1500F0C76CD}"/>
                    </a:ext>
                  </a:extLst>
                </p:cNvPr>
                <p:cNvPicPr/>
                <p:nvPr/>
              </p:nvPicPr>
              <p:blipFill>
                <a:blip r:embed="rId100"/>
                <a:stretch>
                  <a:fillRect/>
                </a:stretch>
              </p:blipFill>
              <p:spPr>
                <a:xfrm>
                  <a:off x="5039235" y="2879085"/>
                  <a:ext cx="81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62" name="Ink 161">
                  <a:extLst>
                    <a:ext uri="{FF2B5EF4-FFF2-40B4-BE49-F238E27FC236}">
                      <a16:creationId xmlns:a16="http://schemas.microsoft.com/office/drawing/2014/main" id="{2E1289DB-07F9-8A9B-E8D7-4F00C9C62AC8}"/>
                    </a:ext>
                  </a:extLst>
                </p14:cNvPr>
                <p14:cNvContentPartPr/>
                <p14:nvPr/>
              </p14:nvContentPartPr>
              <p14:xfrm>
                <a:off x="5062275" y="2881245"/>
                <a:ext cx="27360" cy="19440"/>
              </p14:xfrm>
            </p:contentPart>
          </mc:Choice>
          <mc:Fallback>
            <p:pic>
              <p:nvPicPr>
                <p:cNvPr id="162" name="Ink 161">
                  <a:extLst>
                    <a:ext uri="{FF2B5EF4-FFF2-40B4-BE49-F238E27FC236}">
                      <a16:creationId xmlns:a16="http://schemas.microsoft.com/office/drawing/2014/main" id="{2E1289DB-07F9-8A9B-E8D7-4F00C9C62AC8}"/>
                    </a:ext>
                  </a:extLst>
                </p:cNvPr>
                <p:cNvPicPr/>
                <p:nvPr/>
              </p:nvPicPr>
              <p:blipFill>
                <a:blip r:embed="rId102"/>
                <a:stretch>
                  <a:fillRect/>
                </a:stretch>
              </p:blipFill>
              <p:spPr>
                <a:xfrm>
                  <a:off x="5044635" y="2863605"/>
                  <a:ext cx="630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63" name="Ink 162">
                  <a:extLst>
                    <a:ext uri="{FF2B5EF4-FFF2-40B4-BE49-F238E27FC236}">
                      <a16:creationId xmlns:a16="http://schemas.microsoft.com/office/drawing/2014/main" id="{7F3E1F21-BC7A-CFB3-98FC-C8D1F584DB9C}"/>
                    </a:ext>
                  </a:extLst>
                </p14:cNvPr>
                <p14:cNvContentPartPr/>
                <p14:nvPr/>
              </p14:nvContentPartPr>
              <p14:xfrm>
                <a:off x="5095035" y="2888085"/>
                <a:ext cx="35280" cy="57960"/>
              </p14:xfrm>
            </p:contentPart>
          </mc:Choice>
          <mc:Fallback>
            <p:pic>
              <p:nvPicPr>
                <p:cNvPr id="163" name="Ink 162">
                  <a:extLst>
                    <a:ext uri="{FF2B5EF4-FFF2-40B4-BE49-F238E27FC236}">
                      <a16:creationId xmlns:a16="http://schemas.microsoft.com/office/drawing/2014/main" id="{7F3E1F21-BC7A-CFB3-98FC-C8D1F584DB9C}"/>
                    </a:ext>
                  </a:extLst>
                </p:cNvPr>
                <p:cNvPicPr/>
                <p:nvPr/>
              </p:nvPicPr>
              <p:blipFill>
                <a:blip r:embed="rId104"/>
                <a:stretch>
                  <a:fillRect/>
                </a:stretch>
              </p:blipFill>
              <p:spPr>
                <a:xfrm>
                  <a:off x="5077395" y="2870445"/>
                  <a:ext cx="709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03" name="Ink 202">
                  <a:extLst>
                    <a:ext uri="{FF2B5EF4-FFF2-40B4-BE49-F238E27FC236}">
                      <a16:creationId xmlns:a16="http://schemas.microsoft.com/office/drawing/2014/main" id="{3CAAB72B-2642-7977-7F42-2483620817D1}"/>
                    </a:ext>
                  </a:extLst>
                </p14:cNvPr>
                <p14:cNvContentPartPr/>
                <p14:nvPr/>
              </p14:nvContentPartPr>
              <p14:xfrm>
                <a:off x="4669515" y="3156285"/>
                <a:ext cx="163080" cy="272880"/>
              </p14:xfrm>
            </p:contentPart>
          </mc:Choice>
          <mc:Fallback>
            <p:pic>
              <p:nvPicPr>
                <p:cNvPr id="203" name="Ink 202">
                  <a:extLst>
                    <a:ext uri="{FF2B5EF4-FFF2-40B4-BE49-F238E27FC236}">
                      <a16:creationId xmlns:a16="http://schemas.microsoft.com/office/drawing/2014/main" id="{3CAAB72B-2642-7977-7F42-2483620817D1}"/>
                    </a:ext>
                  </a:extLst>
                </p:cNvPr>
                <p:cNvPicPr/>
                <p:nvPr/>
              </p:nvPicPr>
              <p:blipFill>
                <a:blip r:embed="rId106"/>
                <a:stretch>
                  <a:fillRect/>
                </a:stretch>
              </p:blipFill>
              <p:spPr>
                <a:xfrm>
                  <a:off x="4651875" y="3138645"/>
                  <a:ext cx="19872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04" name="Ink 203">
                  <a:extLst>
                    <a:ext uri="{FF2B5EF4-FFF2-40B4-BE49-F238E27FC236}">
                      <a16:creationId xmlns:a16="http://schemas.microsoft.com/office/drawing/2014/main" id="{7228FD13-C8FE-E20E-F71A-AAF6FCE02863}"/>
                    </a:ext>
                  </a:extLst>
                </p14:cNvPr>
                <p14:cNvContentPartPr/>
                <p14:nvPr/>
              </p14:nvContentPartPr>
              <p14:xfrm>
                <a:off x="4834395" y="3149805"/>
                <a:ext cx="77760" cy="284040"/>
              </p14:xfrm>
            </p:contentPart>
          </mc:Choice>
          <mc:Fallback>
            <p:pic>
              <p:nvPicPr>
                <p:cNvPr id="204" name="Ink 203">
                  <a:extLst>
                    <a:ext uri="{FF2B5EF4-FFF2-40B4-BE49-F238E27FC236}">
                      <a16:creationId xmlns:a16="http://schemas.microsoft.com/office/drawing/2014/main" id="{7228FD13-C8FE-E20E-F71A-AAF6FCE02863}"/>
                    </a:ext>
                  </a:extLst>
                </p:cNvPr>
                <p:cNvPicPr/>
                <p:nvPr/>
              </p:nvPicPr>
              <p:blipFill>
                <a:blip r:embed="rId108"/>
                <a:stretch>
                  <a:fillRect/>
                </a:stretch>
              </p:blipFill>
              <p:spPr>
                <a:xfrm>
                  <a:off x="4816755" y="3132165"/>
                  <a:ext cx="1134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11" name="Ink 210">
                  <a:extLst>
                    <a:ext uri="{FF2B5EF4-FFF2-40B4-BE49-F238E27FC236}">
                      <a16:creationId xmlns:a16="http://schemas.microsoft.com/office/drawing/2014/main" id="{FDF0CAA0-DAC4-689E-D6D4-1CF4E110E679}"/>
                    </a:ext>
                  </a:extLst>
                </p14:cNvPr>
                <p14:cNvContentPartPr/>
                <p14:nvPr/>
              </p14:nvContentPartPr>
              <p14:xfrm>
                <a:off x="4823955" y="2866845"/>
                <a:ext cx="10440" cy="281160"/>
              </p14:xfrm>
            </p:contentPart>
          </mc:Choice>
          <mc:Fallback>
            <p:pic>
              <p:nvPicPr>
                <p:cNvPr id="211" name="Ink 210">
                  <a:extLst>
                    <a:ext uri="{FF2B5EF4-FFF2-40B4-BE49-F238E27FC236}">
                      <a16:creationId xmlns:a16="http://schemas.microsoft.com/office/drawing/2014/main" id="{FDF0CAA0-DAC4-689E-D6D4-1CF4E110E679}"/>
                    </a:ext>
                  </a:extLst>
                </p:cNvPr>
                <p:cNvPicPr/>
                <p:nvPr/>
              </p:nvPicPr>
              <p:blipFill>
                <a:blip r:embed="rId110"/>
                <a:stretch>
                  <a:fillRect/>
                </a:stretch>
              </p:blipFill>
              <p:spPr>
                <a:xfrm>
                  <a:off x="4805955" y="2848845"/>
                  <a:ext cx="460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12" name="Ink 211">
                  <a:extLst>
                    <a:ext uri="{FF2B5EF4-FFF2-40B4-BE49-F238E27FC236}">
                      <a16:creationId xmlns:a16="http://schemas.microsoft.com/office/drawing/2014/main" id="{781C3D41-78E3-17D4-EB41-C8EEF2811DE8}"/>
                    </a:ext>
                  </a:extLst>
                </p14:cNvPr>
                <p14:cNvContentPartPr/>
                <p14:nvPr/>
              </p14:nvContentPartPr>
              <p14:xfrm>
                <a:off x="4711275" y="2896005"/>
                <a:ext cx="100800" cy="135720"/>
              </p14:xfrm>
            </p:contentPart>
          </mc:Choice>
          <mc:Fallback>
            <p:pic>
              <p:nvPicPr>
                <p:cNvPr id="212" name="Ink 211">
                  <a:extLst>
                    <a:ext uri="{FF2B5EF4-FFF2-40B4-BE49-F238E27FC236}">
                      <a16:creationId xmlns:a16="http://schemas.microsoft.com/office/drawing/2014/main" id="{781C3D41-78E3-17D4-EB41-C8EEF2811DE8}"/>
                    </a:ext>
                  </a:extLst>
                </p:cNvPr>
                <p:cNvPicPr/>
                <p:nvPr/>
              </p:nvPicPr>
              <p:blipFill>
                <a:blip r:embed="rId112"/>
                <a:stretch>
                  <a:fillRect/>
                </a:stretch>
              </p:blipFill>
              <p:spPr>
                <a:xfrm>
                  <a:off x="4693275" y="2878005"/>
                  <a:ext cx="1364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15" name="Ink 214">
                  <a:extLst>
                    <a:ext uri="{FF2B5EF4-FFF2-40B4-BE49-F238E27FC236}">
                      <a16:creationId xmlns:a16="http://schemas.microsoft.com/office/drawing/2014/main" id="{65772199-807D-E4DC-3370-8A129A585337}"/>
                    </a:ext>
                  </a:extLst>
                </p14:cNvPr>
                <p14:cNvContentPartPr/>
                <p14:nvPr/>
              </p14:nvContentPartPr>
              <p14:xfrm>
                <a:off x="4833315" y="2889165"/>
                <a:ext cx="92520" cy="132480"/>
              </p14:xfrm>
            </p:contentPart>
          </mc:Choice>
          <mc:Fallback>
            <p:pic>
              <p:nvPicPr>
                <p:cNvPr id="215" name="Ink 214">
                  <a:extLst>
                    <a:ext uri="{FF2B5EF4-FFF2-40B4-BE49-F238E27FC236}">
                      <a16:creationId xmlns:a16="http://schemas.microsoft.com/office/drawing/2014/main" id="{65772199-807D-E4DC-3370-8A129A585337}"/>
                    </a:ext>
                  </a:extLst>
                </p:cNvPr>
                <p:cNvPicPr/>
                <p:nvPr/>
              </p:nvPicPr>
              <p:blipFill>
                <a:blip r:embed="rId114"/>
                <a:stretch>
                  <a:fillRect/>
                </a:stretch>
              </p:blipFill>
              <p:spPr>
                <a:xfrm>
                  <a:off x="4815315" y="2871525"/>
                  <a:ext cx="1281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20" name="Ink 219">
                  <a:extLst>
                    <a:ext uri="{FF2B5EF4-FFF2-40B4-BE49-F238E27FC236}">
                      <a16:creationId xmlns:a16="http://schemas.microsoft.com/office/drawing/2014/main" id="{76B6D1E1-C107-E3E3-4C37-BD9A87563871}"/>
                    </a:ext>
                  </a:extLst>
                </p14:cNvPr>
                <p14:cNvContentPartPr/>
                <p14:nvPr/>
              </p14:nvContentPartPr>
              <p14:xfrm>
                <a:off x="4194675" y="3222885"/>
                <a:ext cx="65880" cy="196920"/>
              </p14:xfrm>
            </p:contentPart>
          </mc:Choice>
          <mc:Fallback>
            <p:pic>
              <p:nvPicPr>
                <p:cNvPr id="220" name="Ink 219">
                  <a:extLst>
                    <a:ext uri="{FF2B5EF4-FFF2-40B4-BE49-F238E27FC236}">
                      <a16:creationId xmlns:a16="http://schemas.microsoft.com/office/drawing/2014/main" id="{76B6D1E1-C107-E3E3-4C37-BD9A87563871}"/>
                    </a:ext>
                  </a:extLst>
                </p:cNvPr>
                <p:cNvPicPr/>
                <p:nvPr/>
              </p:nvPicPr>
              <p:blipFill>
                <a:blip r:embed="rId116"/>
                <a:stretch>
                  <a:fillRect/>
                </a:stretch>
              </p:blipFill>
              <p:spPr>
                <a:xfrm>
                  <a:off x="4176675" y="3204885"/>
                  <a:ext cx="1015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22" name="Ink 221">
                  <a:extLst>
                    <a:ext uri="{FF2B5EF4-FFF2-40B4-BE49-F238E27FC236}">
                      <a16:creationId xmlns:a16="http://schemas.microsoft.com/office/drawing/2014/main" id="{CE504285-9123-C809-9AEF-449603A15006}"/>
                    </a:ext>
                  </a:extLst>
                </p14:cNvPr>
                <p14:cNvContentPartPr/>
                <p14:nvPr/>
              </p14:nvContentPartPr>
              <p14:xfrm>
                <a:off x="4236075" y="3163845"/>
                <a:ext cx="133920" cy="273600"/>
              </p14:xfrm>
            </p:contentPart>
          </mc:Choice>
          <mc:Fallback>
            <p:pic>
              <p:nvPicPr>
                <p:cNvPr id="222" name="Ink 221">
                  <a:extLst>
                    <a:ext uri="{FF2B5EF4-FFF2-40B4-BE49-F238E27FC236}">
                      <a16:creationId xmlns:a16="http://schemas.microsoft.com/office/drawing/2014/main" id="{CE504285-9123-C809-9AEF-449603A15006}"/>
                    </a:ext>
                  </a:extLst>
                </p:cNvPr>
                <p:cNvPicPr/>
                <p:nvPr/>
              </p:nvPicPr>
              <p:blipFill>
                <a:blip r:embed="rId118"/>
                <a:stretch>
                  <a:fillRect/>
                </a:stretch>
              </p:blipFill>
              <p:spPr>
                <a:xfrm>
                  <a:off x="4218435" y="3145845"/>
                  <a:ext cx="1695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24" name="Ink 223">
                  <a:extLst>
                    <a:ext uri="{FF2B5EF4-FFF2-40B4-BE49-F238E27FC236}">
                      <a16:creationId xmlns:a16="http://schemas.microsoft.com/office/drawing/2014/main" id="{2105ADE5-15A0-DEF2-1FA5-F829E5C0319C}"/>
                    </a:ext>
                  </a:extLst>
                </p14:cNvPr>
                <p14:cNvContentPartPr/>
                <p14:nvPr/>
              </p14:nvContentPartPr>
              <p14:xfrm>
                <a:off x="4259475" y="2944965"/>
                <a:ext cx="13680" cy="213840"/>
              </p14:xfrm>
            </p:contentPart>
          </mc:Choice>
          <mc:Fallback>
            <p:pic>
              <p:nvPicPr>
                <p:cNvPr id="224" name="Ink 223">
                  <a:extLst>
                    <a:ext uri="{FF2B5EF4-FFF2-40B4-BE49-F238E27FC236}">
                      <a16:creationId xmlns:a16="http://schemas.microsoft.com/office/drawing/2014/main" id="{2105ADE5-15A0-DEF2-1FA5-F829E5C0319C}"/>
                    </a:ext>
                  </a:extLst>
                </p:cNvPr>
                <p:cNvPicPr/>
                <p:nvPr/>
              </p:nvPicPr>
              <p:blipFill>
                <a:blip r:embed="rId120"/>
                <a:stretch>
                  <a:fillRect/>
                </a:stretch>
              </p:blipFill>
              <p:spPr>
                <a:xfrm>
                  <a:off x="4241475" y="2926965"/>
                  <a:ext cx="493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25" name="Ink 224">
                  <a:extLst>
                    <a:ext uri="{FF2B5EF4-FFF2-40B4-BE49-F238E27FC236}">
                      <a16:creationId xmlns:a16="http://schemas.microsoft.com/office/drawing/2014/main" id="{62C2B356-18E9-0371-602B-F83E1B80DEA4}"/>
                    </a:ext>
                  </a:extLst>
                </p14:cNvPr>
                <p14:cNvContentPartPr/>
                <p14:nvPr/>
              </p14:nvContentPartPr>
              <p14:xfrm>
                <a:off x="4192875" y="2985285"/>
                <a:ext cx="72000" cy="88920"/>
              </p14:xfrm>
            </p:contentPart>
          </mc:Choice>
          <mc:Fallback>
            <p:pic>
              <p:nvPicPr>
                <p:cNvPr id="225" name="Ink 224">
                  <a:extLst>
                    <a:ext uri="{FF2B5EF4-FFF2-40B4-BE49-F238E27FC236}">
                      <a16:creationId xmlns:a16="http://schemas.microsoft.com/office/drawing/2014/main" id="{62C2B356-18E9-0371-602B-F83E1B80DEA4}"/>
                    </a:ext>
                  </a:extLst>
                </p:cNvPr>
                <p:cNvPicPr/>
                <p:nvPr/>
              </p:nvPicPr>
              <p:blipFill>
                <a:blip r:embed="rId122"/>
                <a:stretch>
                  <a:fillRect/>
                </a:stretch>
              </p:blipFill>
              <p:spPr>
                <a:xfrm>
                  <a:off x="4175235" y="2967285"/>
                  <a:ext cx="1076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26" name="Ink 225">
                  <a:extLst>
                    <a:ext uri="{FF2B5EF4-FFF2-40B4-BE49-F238E27FC236}">
                      <a16:creationId xmlns:a16="http://schemas.microsoft.com/office/drawing/2014/main" id="{17BECA2E-1DF0-ED6E-D782-7481872CAC81}"/>
                    </a:ext>
                  </a:extLst>
                </p14:cNvPr>
                <p14:cNvContentPartPr/>
                <p14:nvPr/>
              </p14:nvContentPartPr>
              <p14:xfrm>
                <a:off x="4272075" y="2974845"/>
                <a:ext cx="104400" cy="120600"/>
              </p14:xfrm>
            </p:contentPart>
          </mc:Choice>
          <mc:Fallback>
            <p:pic>
              <p:nvPicPr>
                <p:cNvPr id="226" name="Ink 225">
                  <a:extLst>
                    <a:ext uri="{FF2B5EF4-FFF2-40B4-BE49-F238E27FC236}">
                      <a16:creationId xmlns:a16="http://schemas.microsoft.com/office/drawing/2014/main" id="{17BECA2E-1DF0-ED6E-D782-7481872CAC81}"/>
                    </a:ext>
                  </a:extLst>
                </p:cNvPr>
                <p:cNvPicPr/>
                <p:nvPr/>
              </p:nvPicPr>
              <p:blipFill>
                <a:blip r:embed="rId124"/>
                <a:stretch>
                  <a:fillRect/>
                </a:stretch>
              </p:blipFill>
              <p:spPr>
                <a:xfrm>
                  <a:off x="4254435" y="2957205"/>
                  <a:ext cx="1400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28" name="Ink 227">
                  <a:extLst>
                    <a:ext uri="{FF2B5EF4-FFF2-40B4-BE49-F238E27FC236}">
                      <a16:creationId xmlns:a16="http://schemas.microsoft.com/office/drawing/2014/main" id="{2CC3C6FF-EA87-397F-174D-DC1FAE1A63EE}"/>
                    </a:ext>
                  </a:extLst>
                </p14:cNvPr>
                <p14:cNvContentPartPr/>
                <p14:nvPr/>
              </p14:nvContentPartPr>
              <p14:xfrm>
                <a:off x="4199715" y="2775045"/>
                <a:ext cx="165240" cy="144000"/>
              </p14:xfrm>
            </p:contentPart>
          </mc:Choice>
          <mc:Fallback>
            <p:pic>
              <p:nvPicPr>
                <p:cNvPr id="228" name="Ink 227">
                  <a:extLst>
                    <a:ext uri="{FF2B5EF4-FFF2-40B4-BE49-F238E27FC236}">
                      <a16:creationId xmlns:a16="http://schemas.microsoft.com/office/drawing/2014/main" id="{2CC3C6FF-EA87-397F-174D-DC1FAE1A63EE}"/>
                    </a:ext>
                  </a:extLst>
                </p:cNvPr>
                <p:cNvPicPr/>
                <p:nvPr/>
              </p:nvPicPr>
              <p:blipFill>
                <a:blip r:embed="rId126"/>
                <a:stretch>
                  <a:fillRect/>
                </a:stretch>
              </p:blipFill>
              <p:spPr>
                <a:xfrm>
                  <a:off x="4182075" y="2757045"/>
                  <a:ext cx="200880" cy="179640"/>
                </a:xfrm>
                <a:prstGeom prst="rect">
                  <a:avLst/>
                </a:prstGeom>
              </p:spPr>
            </p:pic>
          </mc:Fallback>
        </mc:AlternateContent>
      </p:grpSp>
      <p:grpSp>
        <p:nvGrpSpPr>
          <p:cNvPr id="251" name="Group 250">
            <a:extLst>
              <a:ext uri="{FF2B5EF4-FFF2-40B4-BE49-F238E27FC236}">
                <a16:creationId xmlns:a16="http://schemas.microsoft.com/office/drawing/2014/main" id="{7CAAA6EE-FAF1-FC77-3341-570E9EDB1D1B}"/>
              </a:ext>
            </a:extLst>
          </p:cNvPr>
          <p:cNvGrpSpPr/>
          <p:nvPr/>
        </p:nvGrpSpPr>
        <p:grpSpPr>
          <a:xfrm>
            <a:off x="5089995" y="1083045"/>
            <a:ext cx="443520" cy="292320"/>
            <a:chOff x="5089995" y="1083045"/>
            <a:chExt cx="443520" cy="292320"/>
          </a:xfrm>
        </p:grpSpPr>
        <mc:AlternateContent xmlns:mc="http://schemas.openxmlformats.org/markup-compatibility/2006">
          <mc:Choice xmlns:p14="http://schemas.microsoft.com/office/powerpoint/2010/main" Requires="p14">
            <p:contentPart p14:bwMode="auto" r:id="rId127">
              <p14:nvContentPartPr>
                <p14:cNvPr id="239" name="Ink 238">
                  <a:extLst>
                    <a:ext uri="{FF2B5EF4-FFF2-40B4-BE49-F238E27FC236}">
                      <a16:creationId xmlns:a16="http://schemas.microsoft.com/office/drawing/2014/main" id="{A1F9365D-6C4D-661E-ACEB-C814FA01F09D}"/>
                    </a:ext>
                  </a:extLst>
                </p14:cNvPr>
                <p14:cNvContentPartPr/>
                <p14:nvPr/>
              </p14:nvContentPartPr>
              <p14:xfrm>
                <a:off x="5267835" y="1083045"/>
                <a:ext cx="7200" cy="97920"/>
              </p14:xfrm>
            </p:contentPart>
          </mc:Choice>
          <mc:Fallback>
            <p:pic>
              <p:nvPicPr>
                <p:cNvPr id="239" name="Ink 238">
                  <a:extLst>
                    <a:ext uri="{FF2B5EF4-FFF2-40B4-BE49-F238E27FC236}">
                      <a16:creationId xmlns:a16="http://schemas.microsoft.com/office/drawing/2014/main" id="{A1F9365D-6C4D-661E-ACEB-C814FA01F09D}"/>
                    </a:ext>
                  </a:extLst>
                </p:cNvPr>
                <p:cNvPicPr/>
                <p:nvPr/>
              </p:nvPicPr>
              <p:blipFill>
                <a:blip r:embed="rId128"/>
                <a:stretch>
                  <a:fillRect/>
                </a:stretch>
              </p:blipFill>
              <p:spPr>
                <a:xfrm>
                  <a:off x="5249835" y="1065045"/>
                  <a:ext cx="428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40" name="Ink 239">
                  <a:extLst>
                    <a:ext uri="{FF2B5EF4-FFF2-40B4-BE49-F238E27FC236}">
                      <a16:creationId xmlns:a16="http://schemas.microsoft.com/office/drawing/2014/main" id="{B9C895CF-DB68-E549-848B-D30A7AF972E4}"/>
                    </a:ext>
                  </a:extLst>
                </p14:cNvPr>
                <p14:cNvContentPartPr/>
                <p14:nvPr/>
              </p14:nvContentPartPr>
              <p14:xfrm>
                <a:off x="5323995" y="1209765"/>
                <a:ext cx="81000" cy="9360"/>
              </p14:xfrm>
            </p:contentPart>
          </mc:Choice>
          <mc:Fallback>
            <p:pic>
              <p:nvPicPr>
                <p:cNvPr id="240" name="Ink 239">
                  <a:extLst>
                    <a:ext uri="{FF2B5EF4-FFF2-40B4-BE49-F238E27FC236}">
                      <a16:creationId xmlns:a16="http://schemas.microsoft.com/office/drawing/2014/main" id="{B9C895CF-DB68-E549-848B-D30A7AF972E4}"/>
                    </a:ext>
                  </a:extLst>
                </p:cNvPr>
                <p:cNvPicPr/>
                <p:nvPr/>
              </p:nvPicPr>
              <p:blipFill>
                <a:blip r:embed="rId130"/>
                <a:stretch>
                  <a:fillRect/>
                </a:stretch>
              </p:blipFill>
              <p:spPr>
                <a:xfrm>
                  <a:off x="5305995" y="1191765"/>
                  <a:ext cx="116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43" name="Ink 242">
                  <a:extLst>
                    <a:ext uri="{FF2B5EF4-FFF2-40B4-BE49-F238E27FC236}">
                      <a16:creationId xmlns:a16="http://schemas.microsoft.com/office/drawing/2014/main" id="{7D78EC2B-D9B5-2121-726F-6985A7D9601B}"/>
                    </a:ext>
                  </a:extLst>
                </p14:cNvPr>
                <p14:cNvContentPartPr/>
                <p14:nvPr/>
              </p14:nvContentPartPr>
              <p14:xfrm>
                <a:off x="5169195" y="1214805"/>
                <a:ext cx="6480" cy="1080"/>
              </p14:xfrm>
            </p:contentPart>
          </mc:Choice>
          <mc:Fallback>
            <p:pic>
              <p:nvPicPr>
                <p:cNvPr id="243" name="Ink 242">
                  <a:extLst>
                    <a:ext uri="{FF2B5EF4-FFF2-40B4-BE49-F238E27FC236}">
                      <a16:creationId xmlns:a16="http://schemas.microsoft.com/office/drawing/2014/main" id="{7D78EC2B-D9B5-2121-726F-6985A7D9601B}"/>
                    </a:ext>
                  </a:extLst>
                </p:cNvPr>
                <p:cNvPicPr/>
                <p:nvPr/>
              </p:nvPicPr>
              <p:blipFill>
                <a:blip r:embed="rId132"/>
                <a:stretch>
                  <a:fillRect/>
                </a:stretch>
              </p:blipFill>
              <p:spPr>
                <a:xfrm>
                  <a:off x="5151555" y="1197165"/>
                  <a:ext cx="42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44" name="Ink 243">
                  <a:extLst>
                    <a:ext uri="{FF2B5EF4-FFF2-40B4-BE49-F238E27FC236}">
                      <a16:creationId xmlns:a16="http://schemas.microsoft.com/office/drawing/2014/main" id="{F41FF6FF-8FDC-B7CE-9125-530BE76C19F0}"/>
                    </a:ext>
                  </a:extLst>
                </p14:cNvPr>
                <p14:cNvContentPartPr/>
                <p14:nvPr/>
              </p14:nvContentPartPr>
              <p14:xfrm>
                <a:off x="5131755" y="1209405"/>
                <a:ext cx="50040" cy="7200"/>
              </p14:xfrm>
            </p:contentPart>
          </mc:Choice>
          <mc:Fallback>
            <p:pic>
              <p:nvPicPr>
                <p:cNvPr id="244" name="Ink 243">
                  <a:extLst>
                    <a:ext uri="{FF2B5EF4-FFF2-40B4-BE49-F238E27FC236}">
                      <a16:creationId xmlns:a16="http://schemas.microsoft.com/office/drawing/2014/main" id="{F41FF6FF-8FDC-B7CE-9125-530BE76C19F0}"/>
                    </a:ext>
                  </a:extLst>
                </p:cNvPr>
                <p:cNvPicPr/>
                <p:nvPr/>
              </p:nvPicPr>
              <p:blipFill>
                <a:blip r:embed="rId134"/>
                <a:stretch>
                  <a:fillRect/>
                </a:stretch>
              </p:blipFill>
              <p:spPr>
                <a:xfrm>
                  <a:off x="5114115" y="1191765"/>
                  <a:ext cx="856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45" name="Ink 244">
                  <a:extLst>
                    <a:ext uri="{FF2B5EF4-FFF2-40B4-BE49-F238E27FC236}">
                      <a16:creationId xmlns:a16="http://schemas.microsoft.com/office/drawing/2014/main" id="{B135BB83-8EAE-C1D4-F872-55894BEA0A1A}"/>
                    </a:ext>
                  </a:extLst>
                </p14:cNvPr>
                <p14:cNvContentPartPr/>
                <p14:nvPr/>
              </p14:nvContentPartPr>
              <p14:xfrm>
                <a:off x="5242275" y="1252965"/>
                <a:ext cx="6120" cy="77040"/>
              </p14:xfrm>
            </p:contentPart>
          </mc:Choice>
          <mc:Fallback>
            <p:pic>
              <p:nvPicPr>
                <p:cNvPr id="245" name="Ink 244">
                  <a:extLst>
                    <a:ext uri="{FF2B5EF4-FFF2-40B4-BE49-F238E27FC236}">
                      <a16:creationId xmlns:a16="http://schemas.microsoft.com/office/drawing/2014/main" id="{B135BB83-8EAE-C1D4-F872-55894BEA0A1A}"/>
                    </a:ext>
                  </a:extLst>
                </p:cNvPr>
                <p:cNvPicPr/>
                <p:nvPr/>
              </p:nvPicPr>
              <p:blipFill>
                <a:blip r:embed="rId136"/>
                <a:stretch>
                  <a:fillRect/>
                </a:stretch>
              </p:blipFill>
              <p:spPr>
                <a:xfrm>
                  <a:off x="5224635" y="1234965"/>
                  <a:ext cx="417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46" name="Ink 245">
                  <a:extLst>
                    <a:ext uri="{FF2B5EF4-FFF2-40B4-BE49-F238E27FC236}">
                      <a16:creationId xmlns:a16="http://schemas.microsoft.com/office/drawing/2014/main" id="{6932A008-FE18-28E2-60B0-3BF27B30FDB8}"/>
                    </a:ext>
                  </a:extLst>
                </p14:cNvPr>
                <p14:cNvContentPartPr/>
                <p14:nvPr/>
              </p14:nvContentPartPr>
              <p14:xfrm>
                <a:off x="5232195" y="1276725"/>
                <a:ext cx="25200" cy="98640"/>
              </p14:xfrm>
            </p:contentPart>
          </mc:Choice>
          <mc:Fallback>
            <p:pic>
              <p:nvPicPr>
                <p:cNvPr id="246" name="Ink 245">
                  <a:extLst>
                    <a:ext uri="{FF2B5EF4-FFF2-40B4-BE49-F238E27FC236}">
                      <a16:creationId xmlns:a16="http://schemas.microsoft.com/office/drawing/2014/main" id="{6932A008-FE18-28E2-60B0-3BF27B30FDB8}"/>
                    </a:ext>
                  </a:extLst>
                </p:cNvPr>
                <p:cNvPicPr/>
                <p:nvPr/>
              </p:nvPicPr>
              <p:blipFill>
                <a:blip r:embed="rId138"/>
                <a:stretch>
                  <a:fillRect/>
                </a:stretch>
              </p:blipFill>
              <p:spPr>
                <a:xfrm>
                  <a:off x="5214555" y="1258725"/>
                  <a:ext cx="608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48" name="Ink 247">
                  <a:extLst>
                    <a:ext uri="{FF2B5EF4-FFF2-40B4-BE49-F238E27FC236}">
                      <a16:creationId xmlns:a16="http://schemas.microsoft.com/office/drawing/2014/main" id="{A239C4E5-FD38-73FB-E64F-DEECC627FFAB}"/>
                    </a:ext>
                  </a:extLst>
                </p14:cNvPr>
                <p14:cNvContentPartPr/>
                <p14:nvPr/>
              </p14:nvContentPartPr>
              <p14:xfrm>
                <a:off x="5511915" y="1083765"/>
                <a:ext cx="21600" cy="18360"/>
              </p14:xfrm>
            </p:contentPart>
          </mc:Choice>
          <mc:Fallback>
            <p:pic>
              <p:nvPicPr>
                <p:cNvPr id="248" name="Ink 247">
                  <a:extLst>
                    <a:ext uri="{FF2B5EF4-FFF2-40B4-BE49-F238E27FC236}">
                      <a16:creationId xmlns:a16="http://schemas.microsoft.com/office/drawing/2014/main" id="{A239C4E5-FD38-73FB-E64F-DEECC627FFAB}"/>
                    </a:ext>
                  </a:extLst>
                </p:cNvPr>
                <p:cNvPicPr/>
                <p:nvPr/>
              </p:nvPicPr>
              <p:blipFill>
                <a:blip r:embed="rId140"/>
                <a:stretch>
                  <a:fillRect/>
                </a:stretch>
              </p:blipFill>
              <p:spPr>
                <a:xfrm>
                  <a:off x="5493915" y="1066125"/>
                  <a:ext cx="572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49" name="Ink 248">
                  <a:extLst>
                    <a:ext uri="{FF2B5EF4-FFF2-40B4-BE49-F238E27FC236}">
                      <a16:creationId xmlns:a16="http://schemas.microsoft.com/office/drawing/2014/main" id="{013B95FC-2814-C58C-6E5B-87134EC08C8E}"/>
                    </a:ext>
                  </a:extLst>
                </p14:cNvPr>
                <p14:cNvContentPartPr/>
                <p14:nvPr/>
              </p14:nvContentPartPr>
              <p14:xfrm>
                <a:off x="5398515" y="1347645"/>
                <a:ext cx="17280" cy="21240"/>
              </p14:xfrm>
            </p:contentPart>
          </mc:Choice>
          <mc:Fallback>
            <p:pic>
              <p:nvPicPr>
                <p:cNvPr id="249" name="Ink 248">
                  <a:extLst>
                    <a:ext uri="{FF2B5EF4-FFF2-40B4-BE49-F238E27FC236}">
                      <a16:creationId xmlns:a16="http://schemas.microsoft.com/office/drawing/2014/main" id="{013B95FC-2814-C58C-6E5B-87134EC08C8E}"/>
                    </a:ext>
                  </a:extLst>
                </p:cNvPr>
                <p:cNvPicPr/>
                <p:nvPr/>
              </p:nvPicPr>
              <p:blipFill>
                <a:blip r:embed="rId142"/>
                <a:stretch>
                  <a:fillRect/>
                </a:stretch>
              </p:blipFill>
              <p:spPr>
                <a:xfrm>
                  <a:off x="5380875" y="1329645"/>
                  <a:ext cx="529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50" name="Ink 249">
                  <a:extLst>
                    <a:ext uri="{FF2B5EF4-FFF2-40B4-BE49-F238E27FC236}">
                      <a16:creationId xmlns:a16="http://schemas.microsoft.com/office/drawing/2014/main" id="{9F41FE7A-FEB1-A00E-F2C4-64C730F6E69A}"/>
                    </a:ext>
                  </a:extLst>
                </p14:cNvPr>
                <p14:cNvContentPartPr/>
                <p14:nvPr/>
              </p14:nvContentPartPr>
              <p14:xfrm>
                <a:off x="5089995" y="1094925"/>
                <a:ext cx="19080" cy="10080"/>
              </p14:xfrm>
            </p:contentPart>
          </mc:Choice>
          <mc:Fallback>
            <p:pic>
              <p:nvPicPr>
                <p:cNvPr id="250" name="Ink 249">
                  <a:extLst>
                    <a:ext uri="{FF2B5EF4-FFF2-40B4-BE49-F238E27FC236}">
                      <a16:creationId xmlns:a16="http://schemas.microsoft.com/office/drawing/2014/main" id="{9F41FE7A-FEB1-A00E-F2C4-64C730F6E69A}"/>
                    </a:ext>
                  </a:extLst>
                </p:cNvPr>
                <p:cNvPicPr/>
                <p:nvPr/>
              </p:nvPicPr>
              <p:blipFill>
                <a:blip r:embed="rId144"/>
                <a:stretch>
                  <a:fillRect/>
                </a:stretch>
              </p:blipFill>
              <p:spPr>
                <a:xfrm>
                  <a:off x="5071995" y="1077285"/>
                  <a:ext cx="54720" cy="45720"/>
                </a:xfrm>
                <a:prstGeom prst="rect">
                  <a:avLst/>
                </a:prstGeom>
              </p:spPr>
            </p:pic>
          </mc:Fallback>
        </mc:AlternateContent>
      </p:grpSp>
      <p:grpSp>
        <p:nvGrpSpPr>
          <p:cNvPr id="258" name="Group 257">
            <a:extLst>
              <a:ext uri="{FF2B5EF4-FFF2-40B4-BE49-F238E27FC236}">
                <a16:creationId xmlns:a16="http://schemas.microsoft.com/office/drawing/2014/main" id="{E0E0FD39-6DC1-4EBA-47FE-DF5829EB9368}"/>
              </a:ext>
            </a:extLst>
          </p:cNvPr>
          <p:cNvGrpSpPr/>
          <p:nvPr/>
        </p:nvGrpSpPr>
        <p:grpSpPr>
          <a:xfrm>
            <a:off x="5682555" y="1012845"/>
            <a:ext cx="181440" cy="209160"/>
            <a:chOff x="5682555" y="1012845"/>
            <a:chExt cx="181440" cy="209160"/>
          </a:xfrm>
        </p:grpSpPr>
        <mc:AlternateContent xmlns:mc="http://schemas.openxmlformats.org/markup-compatibility/2006">
          <mc:Choice xmlns:p14="http://schemas.microsoft.com/office/powerpoint/2010/main" Requires="p14">
            <p:contentPart p14:bwMode="auto" r:id="rId145">
              <p14:nvContentPartPr>
                <p14:cNvPr id="253" name="Ink 252">
                  <a:extLst>
                    <a:ext uri="{FF2B5EF4-FFF2-40B4-BE49-F238E27FC236}">
                      <a16:creationId xmlns:a16="http://schemas.microsoft.com/office/drawing/2014/main" id="{937CCC56-2E45-F4DA-C18A-31592F012D5A}"/>
                    </a:ext>
                  </a:extLst>
                </p14:cNvPr>
                <p14:cNvContentPartPr/>
                <p14:nvPr/>
              </p14:nvContentPartPr>
              <p14:xfrm>
                <a:off x="5797035" y="1012845"/>
                <a:ext cx="8640" cy="78840"/>
              </p14:xfrm>
            </p:contentPart>
          </mc:Choice>
          <mc:Fallback>
            <p:pic>
              <p:nvPicPr>
                <p:cNvPr id="253" name="Ink 252">
                  <a:extLst>
                    <a:ext uri="{FF2B5EF4-FFF2-40B4-BE49-F238E27FC236}">
                      <a16:creationId xmlns:a16="http://schemas.microsoft.com/office/drawing/2014/main" id="{937CCC56-2E45-F4DA-C18A-31592F012D5A}"/>
                    </a:ext>
                  </a:extLst>
                </p:cNvPr>
                <p:cNvPicPr/>
                <p:nvPr/>
              </p:nvPicPr>
              <p:blipFill>
                <a:blip r:embed="rId146"/>
                <a:stretch>
                  <a:fillRect/>
                </a:stretch>
              </p:blipFill>
              <p:spPr>
                <a:xfrm>
                  <a:off x="5779395" y="995205"/>
                  <a:ext cx="442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54" name="Ink 253">
                  <a:extLst>
                    <a:ext uri="{FF2B5EF4-FFF2-40B4-BE49-F238E27FC236}">
                      <a16:creationId xmlns:a16="http://schemas.microsoft.com/office/drawing/2014/main" id="{6B1D14C1-E98F-19AE-867D-217ED54C6914}"/>
                    </a:ext>
                  </a:extLst>
                </p14:cNvPr>
                <p14:cNvContentPartPr/>
                <p14:nvPr/>
              </p14:nvContentPartPr>
              <p14:xfrm>
                <a:off x="5682555" y="1131285"/>
                <a:ext cx="57240" cy="9360"/>
              </p14:xfrm>
            </p:contentPart>
          </mc:Choice>
          <mc:Fallback>
            <p:pic>
              <p:nvPicPr>
                <p:cNvPr id="254" name="Ink 253">
                  <a:extLst>
                    <a:ext uri="{FF2B5EF4-FFF2-40B4-BE49-F238E27FC236}">
                      <a16:creationId xmlns:a16="http://schemas.microsoft.com/office/drawing/2014/main" id="{6B1D14C1-E98F-19AE-867D-217ED54C6914}"/>
                    </a:ext>
                  </a:extLst>
                </p:cNvPr>
                <p:cNvPicPr/>
                <p:nvPr/>
              </p:nvPicPr>
              <p:blipFill>
                <a:blip r:embed="rId148"/>
                <a:stretch>
                  <a:fillRect/>
                </a:stretch>
              </p:blipFill>
              <p:spPr>
                <a:xfrm>
                  <a:off x="5664915" y="1113285"/>
                  <a:ext cx="928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55" name="Ink 254">
                  <a:extLst>
                    <a:ext uri="{FF2B5EF4-FFF2-40B4-BE49-F238E27FC236}">
                      <a16:creationId xmlns:a16="http://schemas.microsoft.com/office/drawing/2014/main" id="{550ACCB6-458D-5092-8A07-D971C24A9B09}"/>
                    </a:ext>
                  </a:extLst>
                </p14:cNvPr>
                <p14:cNvContentPartPr/>
                <p14:nvPr/>
              </p14:nvContentPartPr>
              <p14:xfrm>
                <a:off x="5807835" y="1119765"/>
                <a:ext cx="56160" cy="13320"/>
              </p14:xfrm>
            </p:contentPart>
          </mc:Choice>
          <mc:Fallback>
            <p:pic>
              <p:nvPicPr>
                <p:cNvPr id="255" name="Ink 254">
                  <a:extLst>
                    <a:ext uri="{FF2B5EF4-FFF2-40B4-BE49-F238E27FC236}">
                      <a16:creationId xmlns:a16="http://schemas.microsoft.com/office/drawing/2014/main" id="{550ACCB6-458D-5092-8A07-D971C24A9B09}"/>
                    </a:ext>
                  </a:extLst>
                </p:cNvPr>
                <p:cNvPicPr/>
                <p:nvPr/>
              </p:nvPicPr>
              <p:blipFill>
                <a:blip r:embed="rId150"/>
                <a:stretch>
                  <a:fillRect/>
                </a:stretch>
              </p:blipFill>
              <p:spPr>
                <a:xfrm>
                  <a:off x="5790195" y="1102125"/>
                  <a:ext cx="918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56" name="Ink 255">
                  <a:extLst>
                    <a:ext uri="{FF2B5EF4-FFF2-40B4-BE49-F238E27FC236}">
                      <a16:creationId xmlns:a16="http://schemas.microsoft.com/office/drawing/2014/main" id="{3D67BBA7-8E7B-8135-E124-4A66E899585A}"/>
                    </a:ext>
                  </a:extLst>
                </p14:cNvPr>
                <p14:cNvContentPartPr/>
                <p14:nvPr/>
              </p14:nvContentPartPr>
              <p14:xfrm>
                <a:off x="5770395" y="1162965"/>
                <a:ext cx="6120" cy="59040"/>
              </p14:xfrm>
            </p:contentPart>
          </mc:Choice>
          <mc:Fallback>
            <p:pic>
              <p:nvPicPr>
                <p:cNvPr id="256" name="Ink 255">
                  <a:extLst>
                    <a:ext uri="{FF2B5EF4-FFF2-40B4-BE49-F238E27FC236}">
                      <a16:creationId xmlns:a16="http://schemas.microsoft.com/office/drawing/2014/main" id="{3D67BBA7-8E7B-8135-E124-4A66E899585A}"/>
                    </a:ext>
                  </a:extLst>
                </p:cNvPr>
                <p:cNvPicPr/>
                <p:nvPr/>
              </p:nvPicPr>
              <p:blipFill>
                <a:blip r:embed="rId152"/>
                <a:stretch>
                  <a:fillRect/>
                </a:stretch>
              </p:blipFill>
              <p:spPr>
                <a:xfrm>
                  <a:off x="5752395" y="1145325"/>
                  <a:ext cx="41760" cy="94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3">
            <p14:nvContentPartPr>
              <p14:cNvPr id="265" name="Ink 264">
                <a:extLst>
                  <a:ext uri="{FF2B5EF4-FFF2-40B4-BE49-F238E27FC236}">
                    <a16:creationId xmlns:a16="http://schemas.microsoft.com/office/drawing/2014/main" id="{FC95D3D5-62DE-1903-0A04-300FA11C1CF7}"/>
                  </a:ext>
                </a:extLst>
              </p14:cNvPr>
              <p14:cNvContentPartPr/>
              <p14:nvPr/>
            </p14:nvContentPartPr>
            <p14:xfrm>
              <a:off x="6696675" y="1451685"/>
              <a:ext cx="12960" cy="17640"/>
            </p14:xfrm>
          </p:contentPart>
        </mc:Choice>
        <mc:Fallback>
          <p:pic>
            <p:nvPicPr>
              <p:cNvPr id="265" name="Ink 264">
                <a:extLst>
                  <a:ext uri="{FF2B5EF4-FFF2-40B4-BE49-F238E27FC236}">
                    <a16:creationId xmlns:a16="http://schemas.microsoft.com/office/drawing/2014/main" id="{FC95D3D5-62DE-1903-0A04-300FA11C1CF7}"/>
                  </a:ext>
                </a:extLst>
              </p:cNvPr>
              <p:cNvPicPr/>
              <p:nvPr/>
            </p:nvPicPr>
            <p:blipFill>
              <a:blip r:embed="rId154"/>
              <a:stretch>
                <a:fillRect/>
              </a:stretch>
            </p:blipFill>
            <p:spPr>
              <a:xfrm>
                <a:off x="6678675" y="1434045"/>
                <a:ext cx="48600" cy="53280"/>
              </a:xfrm>
              <a:prstGeom prst="rect">
                <a:avLst/>
              </a:prstGeom>
            </p:spPr>
          </p:pic>
        </mc:Fallback>
      </mc:AlternateContent>
      <p:grpSp>
        <p:nvGrpSpPr>
          <p:cNvPr id="267" name="Group 266">
            <a:extLst>
              <a:ext uri="{FF2B5EF4-FFF2-40B4-BE49-F238E27FC236}">
                <a16:creationId xmlns:a16="http://schemas.microsoft.com/office/drawing/2014/main" id="{F21BB205-4162-F164-DD07-3A99838A0A02}"/>
              </a:ext>
            </a:extLst>
          </p:cNvPr>
          <p:cNvGrpSpPr/>
          <p:nvPr/>
        </p:nvGrpSpPr>
        <p:grpSpPr>
          <a:xfrm>
            <a:off x="6326235" y="1037685"/>
            <a:ext cx="342720" cy="218880"/>
            <a:chOff x="6326235" y="1037685"/>
            <a:chExt cx="342720" cy="218880"/>
          </a:xfrm>
        </p:grpSpPr>
        <mc:AlternateContent xmlns:mc="http://schemas.openxmlformats.org/markup-compatibility/2006">
          <mc:Choice xmlns:p14="http://schemas.microsoft.com/office/powerpoint/2010/main" Requires="p14">
            <p:contentPart p14:bwMode="auto" r:id="rId155">
              <p14:nvContentPartPr>
                <p14:cNvPr id="259" name="Ink 258">
                  <a:extLst>
                    <a:ext uri="{FF2B5EF4-FFF2-40B4-BE49-F238E27FC236}">
                      <a16:creationId xmlns:a16="http://schemas.microsoft.com/office/drawing/2014/main" id="{E11FFE6B-5A1F-1FA9-D04C-389AAB0586D8}"/>
                    </a:ext>
                  </a:extLst>
                </p14:cNvPr>
                <p14:cNvContentPartPr/>
                <p14:nvPr/>
              </p14:nvContentPartPr>
              <p14:xfrm>
                <a:off x="6406875" y="1055325"/>
                <a:ext cx="14760" cy="30960"/>
              </p14:xfrm>
            </p:contentPart>
          </mc:Choice>
          <mc:Fallback>
            <p:pic>
              <p:nvPicPr>
                <p:cNvPr id="259" name="Ink 258">
                  <a:extLst>
                    <a:ext uri="{FF2B5EF4-FFF2-40B4-BE49-F238E27FC236}">
                      <a16:creationId xmlns:a16="http://schemas.microsoft.com/office/drawing/2014/main" id="{E11FFE6B-5A1F-1FA9-D04C-389AAB0586D8}"/>
                    </a:ext>
                  </a:extLst>
                </p:cNvPr>
                <p:cNvPicPr/>
                <p:nvPr/>
              </p:nvPicPr>
              <p:blipFill>
                <a:blip r:embed="rId156"/>
                <a:stretch>
                  <a:fillRect/>
                </a:stretch>
              </p:blipFill>
              <p:spPr>
                <a:xfrm>
                  <a:off x="6388875" y="1037325"/>
                  <a:ext cx="504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60" name="Ink 259">
                  <a:extLst>
                    <a:ext uri="{FF2B5EF4-FFF2-40B4-BE49-F238E27FC236}">
                      <a16:creationId xmlns:a16="http://schemas.microsoft.com/office/drawing/2014/main" id="{AEFA42B8-2ABD-B1ED-2C6A-279F9EE43B80}"/>
                    </a:ext>
                  </a:extLst>
                </p14:cNvPr>
                <p14:cNvContentPartPr/>
                <p14:nvPr/>
              </p14:nvContentPartPr>
              <p14:xfrm>
                <a:off x="6617475" y="1037685"/>
                <a:ext cx="11880" cy="63000"/>
              </p14:xfrm>
            </p:contentPart>
          </mc:Choice>
          <mc:Fallback>
            <p:pic>
              <p:nvPicPr>
                <p:cNvPr id="260" name="Ink 259">
                  <a:extLst>
                    <a:ext uri="{FF2B5EF4-FFF2-40B4-BE49-F238E27FC236}">
                      <a16:creationId xmlns:a16="http://schemas.microsoft.com/office/drawing/2014/main" id="{AEFA42B8-2ABD-B1ED-2C6A-279F9EE43B80}"/>
                    </a:ext>
                  </a:extLst>
                </p:cNvPr>
                <p:cNvPicPr/>
                <p:nvPr/>
              </p:nvPicPr>
              <p:blipFill>
                <a:blip r:embed="rId158"/>
                <a:stretch>
                  <a:fillRect/>
                </a:stretch>
              </p:blipFill>
              <p:spPr>
                <a:xfrm>
                  <a:off x="6599835" y="1019685"/>
                  <a:ext cx="475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61" name="Ink 260">
                  <a:extLst>
                    <a:ext uri="{FF2B5EF4-FFF2-40B4-BE49-F238E27FC236}">
                      <a16:creationId xmlns:a16="http://schemas.microsoft.com/office/drawing/2014/main" id="{9B102AF8-A4C5-97A3-8E0B-541D7F3EBA1F}"/>
                    </a:ext>
                  </a:extLst>
                </p14:cNvPr>
                <p14:cNvContentPartPr/>
                <p14:nvPr/>
              </p14:nvContentPartPr>
              <p14:xfrm>
                <a:off x="6524595" y="1144965"/>
                <a:ext cx="51480" cy="5040"/>
              </p14:xfrm>
            </p:contentPart>
          </mc:Choice>
          <mc:Fallback>
            <p:pic>
              <p:nvPicPr>
                <p:cNvPr id="261" name="Ink 260">
                  <a:extLst>
                    <a:ext uri="{FF2B5EF4-FFF2-40B4-BE49-F238E27FC236}">
                      <a16:creationId xmlns:a16="http://schemas.microsoft.com/office/drawing/2014/main" id="{9B102AF8-A4C5-97A3-8E0B-541D7F3EBA1F}"/>
                    </a:ext>
                  </a:extLst>
                </p:cNvPr>
                <p:cNvPicPr/>
                <p:nvPr/>
              </p:nvPicPr>
              <p:blipFill>
                <a:blip r:embed="rId160"/>
                <a:stretch>
                  <a:fillRect/>
                </a:stretch>
              </p:blipFill>
              <p:spPr>
                <a:xfrm>
                  <a:off x="6506595" y="1126965"/>
                  <a:ext cx="87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62" name="Ink 261">
                  <a:extLst>
                    <a:ext uri="{FF2B5EF4-FFF2-40B4-BE49-F238E27FC236}">
                      <a16:creationId xmlns:a16="http://schemas.microsoft.com/office/drawing/2014/main" id="{42D5696E-FE8C-05ED-29AC-7FD5EE4F6603}"/>
                    </a:ext>
                  </a:extLst>
                </p14:cNvPr>
                <p14:cNvContentPartPr/>
                <p14:nvPr/>
              </p14:nvContentPartPr>
              <p14:xfrm>
                <a:off x="6633315" y="1143885"/>
                <a:ext cx="35640" cy="4680"/>
              </p14:xfrm>
            </p:contentPart>
          </mc:Choice>
          <mc:Fallback>
            <p:pic>
              <p:nvPicPr>
                <p:cNvPr id="262" name="Ink 261">
                  <a:extLst>
                    <a:ext uri="{FF2B5EF4-FFF2-40B4-BE49-F238E27FC236}">
                      <a16:creationId xmlns:a16="http://schemas.microsoft.com/office/drawing/2014/main" id="{42D5696E-FE8C-05ED-29AC-7FD5EE4F6603}"/>
                    </a:ext>
                  </a:extLst>
                </p:cNvPr>
                <p:cNvPicPr/>
                <p:nvPr/>
              </p:nvPicPr>
              <p:blipFill>
                <a:blip r:embed="rId162"/>
                <a:stretch>
                  <a:fillRect/>
                </a:stretch>
              </p:blipFill>
              <p:spPr>
                <a:xfrm>
                  <a:off x="6615315" y="1126245"/>
                  <a:ext cx="71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63" name="Ink 262">
                  <a:extLst>
                    <a:ext uri="{FF2B5EF4-FFF2-40B4-BE49-F238E27FC236}">
                      <a16:creationId xmlns:a16="http://schemas.microsoft.com/office/drawing/2014/main" id="{C05F5C4E-A753-8DFD-F4BB-503E373E57E3}"/>
                    </a:ext>
                  </a:extLst>
                </p14:cNvPr>
                <p14:cNvContentPartPr/>
                <p14:nvPr/>
              </p14:nvContentPartPr>
              <p14:xfrm>
                <a:off x="6581835" y="1193205"/>
                <a:ext cx="10800" cy="63360"/>
              </p14:xfrm>
            </p:contentPart>
          </mc:Choice>
          <mc:Fallback>
            <p:pic>
              <p:nvPicPr>
                <p:cNvPr id="263" name="Ink 262">
                  <a:extLst>
                    <a:ext uri="{FF2B5EF4-FFF2-40B4-BE49-F238E27FC236}">
                      <a16:creationId xmlns:a16="http://schemas.microsoft.com/office/drawing/2014/main" id="{C05F5C4E-A753-8DFD-F4BB-503E373E57E3}"/>
                    </a:ext>
                  </a:extLst>
                </p:cNvPr>
                <p:cNvPicPr/>
                <p:nvPr/>
              </p:nvPicPr>
              <p:blipFill>
                <a:blip r:embed="rId164"/>
                <a:stretch>
                  <a:fillRect/>
                </a:stretch>
              </p:blipFill>
              <p:spPr>
                <a:xfrm>
                  <a:off x="6563835" y="1175205"/>
                  <a:ext cx="464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66" name="Ink 265">
                  <a:extLst>
                    <a:ext uri="{FF2B5EF4-FFF2-40B4-BE49-F238E27FC236}">
                      <a16:creationId xmlns:a16="http://schemas.microsoft.com/office/drawing/2014/main" id="{0B2DE15B-6C07-7AE7-9DF9-F190F3BB6E7C}"/>
                    </a:ext>
                  </a:extLst>
                </p14:cNvPr>
                <p14:cNvContentPartPr/>
                <p14:nvPr/>
              </p14:nvContentPartPr>
              <p14:xfrm>
                <a:off x="6326235" y="1168365"/>
                <a:ext cx="5760" cy="6480"/>
              </p14:xfrm>
            </p:contentPart>
          </mc:Choice>
          <mc:Fallback>
            <p:pic>
              <p:nvPicPr>
                <p:cNvPr id="266" name="Ink 265">
                  <a:extLst>
                    <a:ext uri="{FF2B5EF4-FFF2-40B4-BE49-F238E27FC236}">
                      <a16:creationId xmlns:a16="http://schemas.microsoft.com/office/drawing/2014/main" id="{0B2DE15B-6C07-7AE7-9DF9-F190F3BB6E7C}"/>
                    </a:ext>
                  </a:extLst>
                </p:cNvPr>
                <p:cNvPicPr/>
                <p:nvPr/>
              </p:nvPicPr>
              <p:blipFill>
                <a:blip r:embed="rId166"/>
                <a:stretch>
                  <a:fillRect/>
                </a:stretch>
              </p:blipFill>
              <p:spPr>
                <a:xfrm>
                  <a:off x="6308595" y="1150365"/>
                  <a:ext cx="41400" cy="4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268" name="Ink 267">
                <a:extLst>
                  <a:ext uri="{FF2B5EF4-FFF2-40B4-BE49-F238E27FC236}">
                    <a16:creationId xmlns:a16="http://schemas.microsoft.com/office/drawing/2014/main" id="{7B9001B5-9CE6-CF37-AC8D-8813D24C8C33}"/>
                  </a:ext>
                </a:extLst>
              </p14:cNvPr>
              <p14:cNvContentPartPr/>
              <p14:nvPr/>
            </p14:nvContentPartPr>
            <p14:xfrm>
              <a:off x="6430995" y="1878285"/>
              <a:ext cx="17280" cy="15480"/>
            </p14:xfrm>
          </p:contentPart>
        </mc:Choice>
        <mc:Fallback>
          <p:pic>
            <p:nvPicPr>
              <p:cNvPr id="268" name="Ink 267">
                <a:extLst>
                  <a:ext uri="{FF2B5EF4-FFF2-40B4-BE49-F238E27FC236}">
                    <a16:creationId xmlns:a16="http://schemas.microsoft.com/office/drawing/2014/main" id="{7B9001B5-9CE6-CF37-AC8D-8813D24C8C33}"/>
                  </a:ext>
                </a:extLst>
              </p:cNvPr>
              <p:cNvPicPr/>
              <p:nvPr/>
            </p:nvPicPr>
            <p:blipFill>
              <a:blip r:embed="rId168"/>
              <a:stretch>
                <a:fillRect/>
              </a:stretch>
            </p:blipFill>
            <p:spPr>
              <a:xfrm>
                <a:off x="6412995" y="1860285"/>
                <a:ext cx="52920" cy="51120"/>
              </a:xfrm>
              <a:prstGeom prst="rect">
                <a:avLst/>
              </a:prstGeom>
            </p:spPr>
          </p:pic>
        </mc:Fallback>
      </mc:AlternateContent>
      <p:grpSp>
        <p:nvGrpSpPr>
          <p:cNvPr id="284" name="Group 283">
            <a:extLst>
              <a:ext uri="{FF2B5EF4-FFF2-40B4-BE49-F238E27FC236}">
                <a16:creationId xmlns:a16="http://schemas.microsoft.com/office/drawing/2014/main" id="{9768E518-8568-912E-E59C-AF636FEE34A3}"/>
              </a:ext>
            </a:extLst>
          </p:cNvPr>
          <p:cNvGrpSpPr/>
          <p:nvPr/>
        </p:nvGrpSpPr>
        <p:grpSpPr>
          <a:xfrm>
            <a:off x="6203475" y="1919685"/>
            <a:ext cx="557280" cy="385560"/>
            <a:chOff x="6203475" y="1919685"/>
            <a:chExt cx="557280" cy="385560"/>
          </a:xfrm>
        </p:grpSpPr>
        <mc:AlternateContent xmlns:mc="http://schemas.openxmlformats.org/markup-compatibility/2006">
          <mc:Choice xmlns:p14="http://schemas.microsoft.com/office/powerpoint/2010/main" Requires="p14">
            <p:contentPart p14:bwMode="auto" r:id="rId169">
              <p14:nvContentPartPr>
                <p14:cNvPr id="270" name="Ink 269">
                  <a:extLst>
                    <a:ext uri="{FF2B5EF4-FFF2-40B4-BE49-F238E27FC236}">
                      <a16:creationId xmlns:a16="http://schemas.microsoft.com/office/drawing/2014/main" id="{9AEA462A-8DCE-4D92-CEE1-5F47E0D2FDEB}"/>
                    </a:ext>
                  </a:extLst>
                </p14:cNvPr>
                <p14:cNvContentPartPr/>
                <p14:nvPr/>
              </p14:nvContentPartPr>
              <p14:xfrm>
                <a:off x="6670395" y="1919685"/>
                <a:ext cx="5040" cy="52920"/>
              </p14:xfrm>
            </p:contentPart>
          </mc:Choice>
          <mc:Fallback>
            <p:pic>
              <p:nvPicPr>
                <p:cNvPr id="270" name="Ink 269">
                  <a:extLst>
                    <a:ext uri="{FF2B5EF4-FFF2-40B4-BE49-F238E27FC236}">
                      <a16:creationId xmlns:a16="http://schemas.microsoft.com/office/drawing/2014/main" id="{9AEA462A-8DCE-4D92-CEE1-5F47E0D2FDEB}"/>
                    </a:ext>
                  </a:extLst>
                </p:cNvPr>
                <p:cNvPicPr/>
                <p:nvPr/>
              </p:nvPicPr>
              <p:blipFill>
                <a:blip r:embed="rId170"/>
                <a:stretch>
                  <a:fillRect/>
                </a:stretch>
              </p:blipFill>
              <p:spPr>
                <a:xfrm>
                  <a:off x="6652395" y="1902045"/>
                  <a:ext cx="406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72" name="Ink 271">
                  <a:extLst>
                    <a:ext uri="{FF2B5EF4-FFF2-40B4-BE49-F238E27FC236}">
                      <a16:creationId xmlns:a16="http://schemas.microsoft.com/office/drawing/2014/main" id="{15209F9E-20FA-1FF6-8300-6612D3038E16}"/>
                    </a:ext>
                  </a:extLst>
                </p14:cNvPr>
                <p14:cNvContentPartPr/>
                <p14:nvPr/>
              </p14:nvContentPartPr>
              <p14:xfrm>
                <a:off x="6600195" y="1999245"/>
                <a:ext cx="38520" cy="6840"/>
              </p14:xfrm>
            </p:contentPart>
          </mc:Choice>
          <mc:Fallback>
            <p:pic>
              <p:nvPicPr>
                <p:cNvPr id="272" name="Ink 271">
                  <a:extLst>
                    <a:ext uri="{FF2B5EF4-FFF2-40B4-BE49-F238E27FC236}">
                      <a16:creationId xmlns:a16="http://schemas.microsoft.com/office/drawing/2014/main" id="{15209F9E-20FA-1FF6-8300-6612D3038E16}"/>
                    </a:ext>
                  </a:extLst>
                </p:cNvPr>
                <p:cNvPicPr/>
                <p:nvPr/>
              </p:nvPicPr>
              <p:blipFill>
                <a:blip r:embed="rId172"/>
                <a:stretch>
                  <a:fillRect/>
                </a:stretch>
              </p:blipFill>
              <p:spPr>
                <a:xfrm>
                  <a:off x="6582195" y="1981605"/>
                  <a:ext cx="741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73" name="Ink 272">
                  <a:extLst>
                    <a:ext uri="{FF2B5EF4-FFF2-40B4-BE49-F238E27FC236}">
                      <a16:creationId xmlns:a16="http://schemas.microsoft.com/office/drawing/2014/main" id="{33C9FD09-ED88-275A-D451-E754E9ADCC73}"/>
                    </a:ext>
                  </a:extLst>
                </p14:cNvPr>
                <p14:cNvContentPartPr/>
                <p14:nvPr/>
              </p14:nvContentPartPr>
              <p14:xfrm>
                <a:off x="6659235" y="2042805"/>
                <a:ext cx="4680" cy="33840"/>
              </p14:xfrm>
            </p:contentPart>
          </mc:Choice>
          <mc:Fallback>
            <p:pic>
              <p:nvPicPr>
                <p:cNvPr id="273" name="Ink 272">
                  <a:extLst>
                    <a:ext uri="{FF2B5EF4-FFF2-40B4-BE49-F238E27FC236}">
                      <a16:creationId xmlns:a16="http://schemas.microsoft.com/office/drawing/2014/main" id="{33C9FD09-ED88-275A-D451-E754E9ADCC73}"/>
                    </a:ext>
                  </a:extLst>
                </p:cNvPr>
                <p:cNvPicPr/>
                <p:nvPr/>
              </p:nvPicPr>
              <p:blipFill>
                <a:blip r:embed="rId174"/>
                <a:stretch>
                  <a:fillRect/>
                </a:stretch>
              </p:blipFill>
              <p:spPr>
                <a:xfrm>
                  <a:off x="6641595" y="2024805"/>
                  <a:ext cx="403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75" name="Ink 274">
                  <a:extLst>
                    <a:ext uri="{FF2B5EF4-FFF2-40B4-BE49-F238E27FC236}">
                      <a16:creationId xmlns:a16="http://schemas.microsoft.com/office/drawing/2014/main" id="{B2BF9CAD-54E7-F2D1-F3CA-B610DC60EDB4}"/>
                    </a:ext>
                  </a:extLst>
                </p14:cNvPr>
                <p14:cNvContentPartPr/>
                <p14:nvPr/>
              </p14:nvContentPartPr>
              <p14:xfrm>
                <a:off x="6702795" y="1998165"/>
                <a:ext cx="50400" cy="11520"/>
              </p14:xfrm>
            </p:contentPart>
          </mc:Choice>
          <mc:Fallback>
            <p:pic>
              <p:nvPicPr>
                <p:cNvPr id="275" name="Ink 274">
                  <a:extLst>
                    <a:ext uri="{FF2B5EF4-FFF2-40B4-BE49-F238E27FC236}">
                      <a16:creationId xmlns:a16="http://schemas.microsoft.com/office/drawing/2014/main" id="{B2BF9CAD-54E7-F2D1-F3CA-B610DC60EDB4}"/>
                    </a:ext>
                  </a:extLst>
                </p:cNvPr>
                <p:cNvPicPr/>
                <p:nvPr/>
              </p:nvPicPr>
              <p:blipFill>
                <a:blip r:embed="rId176"/>
                <a:stretch>
                  <a:fillRect/>
                </a:stretch>
              </p:blipFill>
              <p:spPr>
                <a:xfrm>
                  <a:off x="6684795" y="1980525"/>
                  <a:ext cx="860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77" name="Ink 276">
                  <a:extLst>
                    <a:ext uri="{FF2B5EF4-FFF2-40B4-BE49-F238E27FC236}">
                      <a16:creationId xmlns:a16="http://schemas.microsoft.com/office/drawing/2014/main" id="{8E0115F6-809F-E290-A145-CC51B4591D69}"/>
                    </a:ext>
                  </a:extLst>
                </p14:cNvPr>
                <p14:cNvContentPartPr/>
                <p14:nvPr/>
              </p14:nvContentPartPr>
              <p14:xfrm>
                <a:off x="6754275" y="2155125"/>
                <a:ext cx="6480" cy="28440"/>
              </p14:xfrm>
            </p:contentPart>
          </mc:Choice>
          <mc:Fallback>
            <p:pic>
              <p:nvPicPr>
                <p:cNvPr id="277" name="Ink 276">
                  <a:extLst>
                    <a:ext uri="{FF2B5EF4-FFF2-40B4-BE49-F238E27FC236}">
                      <a16:creationId xmlns:a16="http://schemas.microsoft.com/office/drawing/2014/main" id="{8E0115F6-809F-E290-A145-CC51B4591D69}"/>
                    </a:ext>
                  </a:extLst>
                </p:cNvPr>
                <p:cNvPicPr/>
                <p:nvPr/>
              </p:nvPicPr>
              <p:blipFill>
                <a:blip r:embed="rId178"/>
                <a:stretch>
                  <a:fillRect/>
                </a:stretch>
              </p:blipFill>
              <p:spPr>
                <a:xfrm>
                  <a:off x="6736635" y="2137125"/>
                  <a:ext cx="421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79" name="Ink 278">
                  <a:extLst>
                    <a:ext uri="{FF2B5EF4-FFF2-40B4-BE49-F238E27FC236}">
                      <a16:creationId xmlns:a16="http://schemas.microsoft.com/office/drawing/2014/main" id="{5627F6CE-3726-8E6C-BDDE-904721E78A58}"/>
                    </a:ext>
                  </a:extLst>
                </p14:cNvPr>
                <p14:cNvContentPartPr/>
                <p14:nvPr/>
              </p14:nvContentPartPr>
              <p14:xfrm>
                <a:off x="6304995" y="2036325"/>
                <a:ext cx="3960" cy="86400"/>
              </p14:xfrm>
            </p:contentPart>
          </mc:Choice>
          <mc:Fallback>
            <p:pic>
              <p:nvPicPr>
                <p:cNvPr id="279" name="Ink 278">
                  <a:extLst>
                    <a:ext uri="{FF2B5EF4-FFF2-40B4-BE49-F238E27FC236}">
                      <a16:creationId xmlns:a16="http://schemas.microsoft.com/office/drawing/2014/main" id="{5627F6CE-3726-8E6C-BDDE-904721E78A58}"/>
                    </a:ext>
                  </a:extLst>
                </p:cNvPr>
                <p:cNvPicPr/>
                <p:nvPr/>
              </p:nvPicPr>
              <p:blipFill>
                <a:blip r:embed="rId180"/>
                <a:stretch>
                  <a:fillRect/>
                </a:stretch>
              </p:blipFill>
              <p:spPr>
                <a:xfrm>
                  <a:off x="6286995" y="2018325"/>
                  <a:ext cx="396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80" name="Ink 279">
                  <a:extLst>
                    <a:ext uri="{FF2B5EF4-FFF2-40B4-BE49-F238E27FC236}">
                      <a16:creationId xmlns:a16="http://schemas.microsoft.com/office/drawing/2014/main" id="{95B6790F-CEE8-0139-2993-45A0ECB5E9AE}"/>
                    </a:ext>
                  </a:extLst>
                </p14:cNvPr>
                <p14:cNvContentPartPr/>
                <p14:nvPr/>
              </p14:nvContentPartPr>
              <p14:xfrm>
                <a:off x="6347475" y="2166645"/>
                <a:ext cx="44640" cy="11160"/>
              </p14:xfrm>
            </p:contentPart>
          </mc:Choice>
          <mc:Fallback>
            <p:pic>
              <p:nvPicPr>
                <p:cNvPr id="280" name="Ink 279">
                  <a:extLst>
                    <a:ext uri="{FF2B5EF4-FFF2-40B4-BE49-F238E27FC236}">
                      <a16:creationId xmlns:a16="http://schemas.microsoft.com/office/drawing/2014/main" id="{95B6790F-CEE8-0139-2993-45A0ECB5E9AE}"/>
                    </a:ext>
                  </a:extLst>
                </p:cNvPr>
                <p:cNvPicPr/>
                <p:nvPr/>
              </p:nvPicPr>
              <p:blipFill>
                <a:blip r:embed="rId182"/>
                <a:stretch>
                  <a:fillRect/>
                </a:stretch>
              </p:blipFill>
              <p:spPr>
                <a:xfrm>
                  <a:off x="6329835" y="2148645"/>
                  <a:ext cx="80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81" name="Ink 280">
                  <a:extLst>
                    <a:ext uri="{FF2B5EF4-FFF2-40B4-BE49-F238E27FC236}">
                      <a16:creationId xmlns:a16="http://schemas.microsoft.com/office/drawing/2014/main" id="{A9240FE2-1AC5-7BDB-A2DC-B725F42424F5}"/>
                    </a:ext>
                  </a:extLst>
                </p14:cNvPr>
                <p14:cNvContentPartPr/>
                <p14:nvPr/>
              </p14:nvContentPartPr>
              <p14:xfrm>
                <a:off x="6203475" y="2170965"/>
                <a:ext cx="49320" cy="6120"/>
              </p14:xfrm>
            </p:contentPart>
          </mc:Choice>
          <mc:Fallback>
            <p:pic>
              <p:nvPicPr>
                <p:cNvPr id="281" name="Ink 280">
                  <a:extLst>
                    <a:ext uri="{FF2B5EF4-FFF2-40B4-BE49-F238E27FC236}">
                      <a16:creationId xmlns:a16="http://schemas.microsoft.com/office/drawing/2014/main" id="{A9240FE2-1AC5-7BDB-A2DC-B725F42424F5}"/>
                    </a:ext>
                  </a:extLst>
                </p:cNvPr>
                <p:cNvPicPr/>
                <p:nvPr/>
              </p:nvPicPr>
              <p:blipFill>
                <a:blip r:embed="rId184"/>
                <a:stretch>
                  <a:fillRect/>
                </a:stretch>
              </p:blipFill>
              <p:spPr>
                <a:xfrm>
                  <a:off x="6185835" y="2153325"/>
                  <a:ext cx="849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82" name="Ink 281">
                  <a:extLst>
                    <a:ext uri="{FF2B5EF4-FFF2-40B4-BE49-F238E27FC236}">
                      <a16:creationId xmlns:a16="http://schemas.microsoft.com/office/drawing/2014/main" id="{29FC3F1C-B2EC-8545-4497-AB12C96FBCFB}"/>
                    </a:ext>
                  </a:extLst>
                </p14:cNvPr>
                <p14:cNvContentPartPr/>
                <p14:nvPr/>
              </p14:nvContentPartPr>
              <p14:xfrm>
                <a:off x="6304995" y="2230725"/>
                <a:ext cx="9720" cy="74520"/>
              </p14:xfrm>
            </p:contentPart>
          </mc:Choice>
          <mc:Fallback>
            <p:pic>
              <p:nvPicPr>
                <p:cNvPr id="282" name="Ink 281">
                  <a:extLst>
                    <a:ext uri="{FF2B5EF4-FFF2-40B4-BE49-F238E27FC236}">
                      <a16:creationId xmlns:a16="http://schemas.microsoft.com/office/drawing/2014/main" id="{29FC3F1C-B2EC-8545-4497-AB12C96FBCFB}"/>
                    </a:ext>
                  </a:extLst>
                </p:cNvPr>
                <p:cNvPicPr/>
                <p:nvPr/>
              </p:nvPicPr>
              <p:blipFill>
                <a:blip r:embed="rId186"/>
                <a:stretch>
                  <a:fillRect/>
                </a:stretch>
              </p:blipFill>
              <p:spPr>
                <a:xfrm>
                  <a:off x="6286995" y="2213085"/>
                  <a:ext cx="453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83" name="Ink 282">
                  <a:extLst>
                    <a:ext uri="{FF2B5EF4-FFF2-40B4-BE49-F238E27FC236}">
                      <a16:creationId xmlns:a16="http://schemas.microsoft.com/office/drawing/2014/main" id="{BF827718-D270-580C-34BD-5F2BB56E89D9}"/>
                    </a:ext>
                  </a:extLst>
                </p14:cNvPr>
                <p14:cNvContentPartPr/>
                <p14:nvPr/>
              </p14:nvContentPartPr>
              <p14:xfrm>
                <a:off x="6542955" y="2152605"/>
                <a:ext cx="11160" cy="12240"/>
              </p14:xfrm>
            </p:contentPart>
          </mc:Choice>
          <mc:Fallback>
            <p:pic>
              <p:nvPicPr>
                <p:cNvPr id="283" name="Ink 282">
                  <a:extLst>
                    <a:ext uri="{FF2B5EF4-FFF2-40B4-BE49-F238E27FC236}">
                      <a16:creationId xmlns:a16="http://schemas.microsoft.com/office/drawing/2014/main" id="{BF827718-D270-580C-34BD-5F2BB56E89D9}"/>
                    </a:ext>
                  </a:extLst>
                </p:cNvPr>
                <p:cNvPicPr/>
                <p:nvPr/>
              </p:nvPicPr>
              <p:blipFill>
                <a:blip r:embed="rId188"/>
                <a:stretch>
                  <a:fillRect/>
                </a:stretch>
              </p:blipFill>
              <p:spPr>
                <a:xfrm>
                  <a:off x="6525315" y="2134605"/>
                  <a:ext cx="46800" cy="47880"/>
                </a:xfrm>
                <a:prstGeom prst="rect">
                  <a:avLst/>
                </a:prstGeom>
              </p:spPr>
            </p:pic>
          </mc:Fallback>
        </mc:AlternateContent>
      </p:grpSp>
      <p:grpSp>
        <p:nvGrpSpPr>
          <p:cNvPr id="300" name="Group 299">
            <a:extLst>
              <a:ext uri="{FF2B5EF4-FFF2-40B4-BE49-F238E27FC236}">
                <a16:creationId xmlns:a16="http://schemas.microsoft.com/office/drawing/2014/main" id="{782F4CED-6430-54AA-2379-6612A1BAF0C0}"/>
              </a:ext>
            </a:extLst>
          </p:cNvPr>
          <p:cNvGrpSpPr/>
          <p:nvPr/>
        </p:nvGrpSpPr>
        <p:grpSpPr>
          <a:xfrm>
            <a:off x="420693" y="7777827"/>
            <a:ext cx="462240" cy="380520"/>
            <a:chOff x="420693" y="7777827"/>
            <a:chExt cx="462240" cy="380520"/>
          </a:xfrm>
        </p:grpSpPr>
        <mc:AlternateContent xmlns:mc="http://schemas.openxmlformats.org/markup-compatibility/2006">
          <mc:Choice xmlns:p14="http://schemas.microsoft.com/office/powerpoint/2010/main" Requires="p14">
            <p:contentPart p14:bwMode="auto" r:id="rId189">
              <p14:nvContentPartPr>
                <p14:cNvPr id="285" name="Ink 284">
                  <a:extLst>
                    <a:ext uri="{FF2B5EF4-FFF2-40B4-BE49-F238E27FC236}">
                      <a16:creationId xmlns:a16="http://schemas.microsoft.com/office/drawing/2014/main" id="{A5EC93BE-E34B-8521-74A4-D6ACC7EC55DE}"/>
                    </a:ext>
                  </a:extLst>
                </p14:cNvPr>
                <p14:cNvContentPartPr/>
                <p14:nvPr/>
              </p14:nvContentPartPr>
              <p14:xfrm>
                <a:off x="420693" y="7777827"/>
                <a:ext cx="462240" cy="380520"/>
              </p14:xfrm>
            </p:contentPart>
          </mc:Choice>
          <mc:Fallback>
            <p:pic>
              <p:nvPicPr>
                <p:cNvPr id="285" name="Ink 284">
                  <a:extLst>
                    <a:ext uri="{FF2B5EF4-FFF2-40B4-BE49-F238E27FC236}">
                      <a16:creationId xmlns:a16="http://schemas.microsoft.com/office/drawing/2014/main" id="{A5EC93BE-E34B-8521-74A4-D6ACC7EC55DE}"/>
                    </a:ext>
                  </a:extLst>
                </p:cNvPr>
                <p:cNvPicPr/>
                <p:nvPr/>
              </p:nvPicPr>
              <p:blipFill>
                <a:blip r:embed="rId190"/>
                <a:stretch>
                  <a:fillRect/>
                </a:stretch>
              </p:blipFill>
              <p:spPr>
                <a:xfrm>
                  <a:off x="402693" y="7760187"/>
                  <a:ext cx="49788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86" name="Ink 285">
                  <a:extLst>
                    <a:ext uri="{FF2B5EF4-FFF2-40B4-BE49-F238E27FC236}">
                      <a16:creationId xmlns:a16="http://schemas.microsoft.com/office/drawing/2014/main" id="{46AD6E37-5EA6-23D8-9F38-022042CA082A}"/>
                    </a:ext>
                  </a:extLst>
                </p14:cNvPr>
                <p14:cNvContentPartPr/>
                <p14:nvPr/>
              </p14:nvContentPartPr>
              <p14:xfrm>
                <a:off x="622653" y="7964667"/>
                <a:ext cx="52560" cy="33840"/>
              </p14:xfrm>
            </p:contentPart>
          </mc:Choice>
          <mc:Fallback>
            <p:pic>
              <p:nvPicPr>
                <p:cNvPr id="286" name="Ink 285">
                  <a:extLst>
                    <a:ext uri="{FF2B5EF4-FFF2-40B4-BE49-F238E27FC236}">
                      <a16:creationId xmlns:a16="http://schemas.microsoft.com/office/drawing/2014/main" id="{46AD6E37-5EA6-23D8-9F38-022042CA082A}"/>
                    </a:ext>
                  </a:extLst>
                </p:cNvPr>
                <p:cNvPicPr/>
                <p:nvPr/>
              </p:nvPicPr>
              <p:blipFill>
                <a:blip r:embed="rId192"/>
                <a:stretch>
                  <a:fillRect/>
                </a:stretch>
              </p:blipFill>
              <p:spPr>
                <a:xfrm>
                  <a:off x="605013" y="7947027"/>
                  <a:ext cx="882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87" name="Ink 286">
                  <a:extLst>
                    <a:ext uri="{FF2B5EF4-FFF2-40B4-BE49-F238E27FC236}">
                      <a16:creationId xmlns:a16="http://schemas.microsoft.com/office/drawing/2014/main" id="{9BEE721D-5C8E-CC0F-36DE-AD8627DBCEBA}"/>
                    </a:ext>
                  </a:extLst>
                </p14:cNvPr>
                <p14:cNvContentPartPr/>
                <p14:nvPr/>
              </p14:nvContentPartPr>
              <p14:xfrm>
                <a:off x="649293" y="7835427"/>
                <a:ext cx="88920" cy="133560"/>
              </p14:xfrm>
            </p:contentPart>
          </mc:Choice>
          <mc:Fallback>
            <p:pic>
              <p:nvPicPr>
                <p:cNvPr id="287" name="Ink 286">
                  <a:extLst>
                    <a:ext uri="{FF2B5EF4-FFF2-40B4-BE49-F238E27FC236}">
                      <a16:creationId xmlns:a16="http://schemas.microsoft.com/office/drawing/2014/main" id="{9BEE721D-5C8E-CC0F-36DE-AD8627DBCEBA}"/>
                    </a:ext>
                  </a:extLst>
                </p:cNvPr>
                <p:cNvPicPr/>
                <p:nvPr/>
              </p:nvPicPr>
              <p:blipFill>
                <a:blip r:embed="rId194"/>
                <a:stretch>
                  <a:fillRect/>
                </a:stretch>
              </p:blipFill>
              <p:spPr>
                <a:xfrm>
                  <a:off x="631293" y="7817787"/>
                  <a:ext cx="1245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89" name="Ink 288">
                  <a:extLst>
                    <a:ext uri="{FF2B5EF4-FFF2-40B4-BE49-F238E27FC236}">
                      <a16:creationId xmlns:a16="http://schemas.microsoft.com/office/drawing/2014/main" id="{497FC1AC-94AD-0C44-CAAB-9BD5542E27DC}"/>
                    </a:ext>
                  </a:extLst>
                </p14:cNvPr>
                <p14:cNvContentPartPr/>
                <p14:nvPr/>
              </p14:nvContentPartPr>
              <p14:xfrm>
                <a:off x="633813" y="7997787"/>
                <a:ext cx="22320" cy="5040"/>
              </p14:xfrm>
            </p:contentPart>
          </mc:Choice>
          <mc:Fallback>
            <p:pic>
              <p:nvPicPr>
                <p:cNvPr id="289" name="Ink 288">
                  <a:extLst>
                    <a:ext uri="{FF2B5EF4-FFF2-40B4-BE49-F238E27FC236}">
                      <a16:creationId xmlns:a16="http://schemas.microsoft.com/office/drawing/2014/main" id="{497FC1AC-94AD-0C44-CAAB-9BD5542E27DC}"/>
                    </a:ext>
                  </a:extLst>
                </p:cNvPr>
                <p:cNvPicPr/>
                <p:nvPr/>
              </p:nvPicPr>
              <p:blipFill>
                <a:blip r:embed="rId196"/>
                <a:stretch>
                  <a:fillRect/>
                </a:stretch>
              </p:blipFill>
              <p:spPr>
                <a:xfrm>
                  <a:off x="616173" y="7980147"/>
                  <a:ext cx="579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90" name="Ink 289">
                  <a:extLst>
                    <a:ext uri="{FF2B5EF4-FFF2-40B4-BE49-F238E27FC236}">
                      <a16:creationId xmlns:a16="http://schemas.microsoft.com/office/drawing/2014/main" id="{FDBC5B54-C418-5B0B-4D18-73F4C87ABA80}"/>
                    </a:ext>
                  </a:extLst>
                </p14:cNvPr>
                <p14:cNvContentPartPr/>
                <p14:nvPr/>
              </p14:nvContentPartPr>
              <p14:xfrm>
                <a:off x="561093" y="7942347"/>
                <a:ext cx="69840" cy="34920"/>
              </p14:xfrm>
            </p:contentPart>
          </mc:Choice>
          <mc:Fallback>
            <p:pic>
              <p:nvPicPr>
                <p:cNvPr id="290" name="Ink 289">
                  <a:extLst>
                    <a:ext uri="{FF2B5EF4-FFF2-40B4-BE49-F238E27FC236}">
                      <a16:creationId xmlns:a16="http://schemas.microsoft.com/office/drawing/2014/main" id="{FDBC5B54-C418-5B0B-4D18-73F4C87ABA80}"/>
                    </a:ext>
                  </a:extLst>
                </p:cNvPr>
                <p:cNvPicPr/>
                <p:nvPr/>
              </p:nvPicPr>
              <p:blipFill>
                <a:blip r:embed="rId198"/>
                <a:stretch>
                  <a:fillRect/>
                </a:stretch>
              </p:blipFill>
              <p:spPr>
                <a:xfrm>
                  <a:off x="543453" y="7924707"/>
                  <a:ext cx="105480" cy="70560"/>
                </a:xfrm>
                <a:prstGeom prst="rect">
                  <a:avLst/>
                </a:prstGeom>
              </p:spPr>
            </p:pic>
          </mc:Fallback>
        </mc:AlternateContent>
      </p:grpSp>
      <p:grpSp>
        <p:nvGrpSpPr>
          <p:cNvPr id="329" name="Group 328">
            <a:extLst>
              <a:ext uri="{FF2B5EF4-FFF2-40B4-BE49-F238E27FC236}">
                <a16:creationId xmlns:a16="http://schemas.microsoft.com/office/drawing/2014/main" id="{EF8CFA5F-25A5-4B3C-8A35-0748012B70FD}"/>
              </a:ext>
            </a:extLst>
          </p:cNvPr>
          <p:cNvGrpSpPr/>
          <p:nvPr/>
        </p:nvGrpSpPr>
        <p:grpSpPr>
          <a:xfrm flipH="1">
            <a:off x="2458434" y="7543827"/>
            <a:ext cx="991080" cy="570960"/>
            <a:chOff x="2247935" y="7536267"/>
            <a:chExt cx="991080" cy="570960"/>
          </a:xfrm>
        </p:grpSpPr>
        <mc:AlternateContent xmlns:mc="http://schemas.openxmlformats.org/markup-compatibility/2006">
          <mc:Choice xmlns:p14="http://schemas.microsoft.com/office/powerpoint/2010/main" Requires="p14">
            <p:contentPart p14:bwMode="auto" r:id="rId199">
              <p14:nvContentPartPr>
                <p14:cNvPr id="303" name="Ink 302">
                  <a:extLst>
                    <a:ext uri="{FF2B5EF4-FFF2-40B4-BE49-F238E27FC236}">
                      <a16:creationId xmlns:a16="http://schemas.microsoft.com/office/drawing/2014/main" id="{06CDF755-751A-0E0E-D644-291440E5CC3B}"/>
                    </a:ext>
                  </a:extLst>
                </p14:cNvPr>
                <p14:cNvContentPartPr/>
                <p14:nvPr/>
              </p14:nvContentPartPr>
              <p14:xfrm>
                <a:off x="2594975" y="7678107"/>
                <a:ext cx="419760" cy="352800"/>
              </p14:xfrm>
            </p:contentPart>
          </mc:Choice>
          <mc:Fallback>
            <p:pic>
              <p:nvPicPr>
                <p:cNvPr id="303" name="Ink 302">
                  <a:extLst>
                    <a:ext uri="{FF2B5EF4-FFF2-40B4-BE49-F238E27FC236}">
                      <a16:creationId xmlns:a16="http://schemas.microsoft.com/office/drawing/2014/main" id="{06CDF755-751A-0E0E-D644-291440E5CC3B}"/>
                    </a:ext>
                  </a:extLst>
                </p:cNvPr>
                <p:cNvPicPr/>
                <p:nvPr/>
              </p:nvPicPr>
              <p:blipFill>
                <a:blip r:embed="rId200"/>
                <a:stretch>
                  <a:fillRect/>
                </a:stretch>
              </p:blipFill>
              <p:spPr>
                <a:xfrm>
                  <a:off x="2576975" y="7660107"/>
                  <a:ext cx="45540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13" name="Ink 312">
                  <a:extLst>
                    <a:ext uri="{FF2B5EF4-FFF2-40B4-BE49-F238E27FC236}">
                      <a16:creationId xmlns:a16="http://schemas.microsoft.com/office/drawing/2014/main" id="{C0970A04-A28D-76B4-DF81-A165E44DA923}"/>
                    </a:ext>
                  </a:extLst>
                </p14:cNvPr>
                <p14:cNvContentPartPr/>
                <p14:nvPr/>
              </p14:nvContentPartPr>
              <p14:xfrm>
                <a:off x="2505695" y="7928667"/>
                <a:ext cx="733320" cy="178560"/>
              </p14:xfrm>
            </p:contentPart>
          </mc:Choice>
          <mc:Fallback>
            <p:pic>
              <p:nvPicPr>
                <p:cNvPr id="313" name="Ink 312">
                  <a:extLst>
                    <a:ext uri="{FF2B5EF4-FFF2-40B4-BE49-F238E27FC236}">
                      <a16:creationId xmlns:a16="http://schemas.microsoft.com/office/drawing/2014/main" id="{C0970A04-A28D-76B4-DF81-A165E44DA923}"/>
                    </a:ext>
                  </a:extLst>
                </p:cNvPr>
                <p:cNvPicPr/>
                <p:nvPr/>
              </p:nvPicPr>
              <p:blipFill>
                <a:blip r:embed="rId202"/>
                <a:stretch>
                  <a:fillRect/>
                </a:stretch>
              </p:blipFill>
              <p:spPr>
                <a:xfrm>
                  <a:off x="2487695" y="7910667"/>
                  <a:ext cx="768960" cy="214200"/>
                </a:xfrm>
                <a:prstGeom prst="rect">
                  <a:avLst/>
                </a:prstGeom>
              </p:spPr>
            </p:pic>
          </mc:Fallback>
        </mc:AlternateContent>
        <p:grpSp>
          <p:nvGrpSpPr>
            <p:cNvPr id="317" name="Group 316">
              <a:extLst>
                <a:ext uri="{FF2B5EF4-FFF2-40B4-BE49-F238E27FC236}">
                  <a16:creationId xmlns:a16="http://schemas.microsoft.com/office/drawing/2014/main" id="{9117099C-419E-0851-CC72-921347045D16}"/>
                </a:ext>
              </a:extLst>
            </p:cNvPr>
            <p:cNvGrpSpPr/>
            <p:nvPr/>
          </p:nvGrpSpPr>
          <p:grpSpPr>
            <a:xfrm>
              <a:off x="2286095" y="7672347"/>
              <a:ext cx="326880" cy="429480"/>
              <a:chOff x="2286095" y="7672347"/>
              <a:chExt cx="326880" cy="429480"/>
            </a:xfrm>
          </p:grpSpPr>
          <mc:AlternateContent xmlns:mc="http://schemas.openxmlformats.org/markup-compatibility/2006">
            <mc:Choice xmlns:p14="http://schemas.microsoft.com/office/powerpoint/2010/main" Requires="p14">
              <p:contentPart p14:bwMode="auto" r:id="rId203">
                <p14:nvContentPartPr>
                  <p14:cNvPr id="315" name="Ink 314">
                    <a:extLst>
                      <a:ext uri="{FF2B5EF4-FFF2-40B4-BE49-F238E27FC236}">
                        <a16:creationId xmlns:a16="http://schemas.microsoft.com/office/drawing/2014/main" id="{B576D3DE-6010-2176-44F0-8AD99C17516B}"/>
                      </a:ext>
                    </a:extLst>
                  </p14:cNvPr>
                  <p14:cNvContentPartPr/>
                  <p14:nvPr/>
                </p14:nvContentPartPr>
                <p14:xfrm>
                  <a:off x="2510735" y="8101107"/>
                  <a:ext cx="1800" cy="720"/>
                </p14:xfrm>
              </p:contentPart>
            </mc:Choice>
            <mc:Fallback>
              <p:pic>
                <p:nvPicPr>
                  <p:cNvPr id="315" name="Ink 314">
                    <a:extLst>
                      <a:ext uri="{FF2B5EF4-FFF2-40B4-BE49-F238E27FC236}">
                        <a16:creationId xmlns:a16="http://schemas.microsoft.com/office/drawing/2014/main" id="{B576D3DE-6010-2176-44F0-8AD99C17516B}"/>
                      </a:ext>
                    </a:extLst>
                  </p:cNvPr>
                  <p:cNvPicPr/>
                  <p:nvPr/>
                </p:nvPicPr>
                <p:blipFill>
                  <a:blip r:embed="rId204"/>
                  <a:stretch>
                    <a:fillRect/>
                  </a:stretch>
                </p:blipFill>
                <p:spPr>
                  <a:xfrm>
                    <a:off x="2493095" y="8083107"/>
                    <a:ext cx="374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16" name="Ink 315">
                    <a:extLst>
                      <a:ext uri="{FF2B5EF4-FFF2-40B4-BE49-F238E27FC236}">
                        <a16:creationId xmlns:a16="http://schemas.microsoft.com/office/drawing/2014/main" id="{CA037B87-DD55-F7ED-50DB-FA74B13792F3}"/>
                      </a:ext>
                    </a:extLst>
                  </p14:cNvPr>
                  <p14:cNvContentPartPr/>
                  <p14:nvPr/>
                </p14:nvContentPartPr>
                <p14:xfrm>
                  <a:off x="2286095" y="7672347"/>
                  <a:ext cx="326880" cy="424800"/>
                </p14:xfrm>
              </p:contentPart>
            </mc:Choice>
            <mc:Fallback>
              <p:pic>
                <p:nvPicPr>
                  <p:cNvPr id="316" name="Ink 315">
                    <a:extLst>
                      <a:ext uri="{FF2B5EF4-FFF2-40B4-BE49-F238E27FC236}">
                        <a16:creationId xmlns:a16="http://schemas.microsoft.com/office/drawing/2014/main" id="{CA037B87-DD55-F7ED-50DB-FA74B13792F3}"/>
                      </a:ext>
                    </a:extLst>
                  </p:cNvPr>
                  <p:cNvPicPr/>
                  <p:nvPr/>
                </p:nvPicPr>
                <p:blipFill>
                  <a:blip r:embed="rId206"/>
                  <a:stretch>
                    <a:fillRect/>
                  </a:stretch>
                </p:blipFill>
                <p:spPr>
                  <a:xfrm>
                    <a:off x="2268455" y="7654707"/>
                    <a:ext cx="362520" cy="460440"/>
                  </a:xfrm>
                  <a:prstGeom prst="rect">
                    <a:avLst/>
                  </a:prstGeom>
                </p:spPr>
              </p:pic>
            </mc:Fallback>
          </mc:AlternateContent>
        </p:grpSp>
        <p:grpSp>
          <p:nvGrpSpPr>
            <p:cNvPr id="327" name="Group 326">
              <a:extLst>
                <a:ext uri="{FF2B5EF4-FFF2-40B4-BE49-F238E27FC236}">
                  <a16:creationId xmlns:a16="http://schemas.microsoft.com/office/drawing/2014/main" id="{CF39500F-28E2-E092-F250-4B161417B58E}"/>
                </a:ext>
              </a:extLst>
            </p:cNvPr>
            <p:cNvGrpSpPr/>
            <p:nvPr/>
          </p:nvGrpSpPr>
          <p:grpSpPr>
            <a:xfrm>
              <a:off x="2247935" y="7536267"/>
              <a:ext cx="244080" cy="144000"/>
              <a:chOff x="2247935" y="7536267"/>
              <a:chExt cx="244080" cy="144000"/>
            </a:xfrm>
          </p:grpSpPr>
          <mc:AlternateContent xmlns:mc="http://schemas.openxmlformats.org/markup-compatibility/2006">
            <mc:Choice xmlns:p14="http://schemas.microsoft.com/office/powerpoint/2010/main" Requires="p14">
              <p:contentPart p14:bwMode="auto" r:id="rId207">
                <p14:nvContentPartPr>
                  <p14:cNvPr id="322" name="Ink 321">
                    <a:extLst>
                      <a:ext uri="{FF2B5EF4-FFF2-40B4-BE49-F238E27FC236}">
                        <a16:creationId xmlns:a16="http://schemas.microsoft.com/office/drawing/2014/main" id="{73258A22-A197-3DE9-47AC-4758EB2F1B37}"/>
                      </a:ext>
                    </a:extLst>
                  </p14:cNvPr>
                  <p14:cNvContentPartPr/>
                  <p14:nvPr/>
                </p14:nvContentPartPr>
                <p14:xfrm>
                  <a:off x="2395535" y="7544547"/>
                  <a:ext cx="90360" cy="104760"/>
                </p14:xfrm>
              </p:contentPart>
            </mc:Choice>
            <mc:Fallback>
              <p:pic>
                <p:nvPicPr>
                  <p:cNvPr id="322" name="Ink 321">
                    <a:extLst>
                      <a:ext uri="{FF2B5EF4-FFF2-40B4-BE49-F238E27FC236}">
                        <a16:creationId xmlns:a16="http://schemas.microsoft.com/office/drawing/2014/main" id="{73258A22-A197-3DE9-47AC-4758EB2F1B37}"/>
                      </a:ext>
                    </a:extLst>
                  </p:cNvPr>
                  <p:cNvPicPr/>
                  <p:nvPr/>
                </p:nvPicPr>
                <p:blipFill>
                  <a:blip r:embed="rId208"/>
                  <a:stretch>
                    <a:fillRect/>
                  </a:stretch>
                </p:blipFill>
                <p:spPr>
                  <a:xfrm>
                    <a:off x="2377895" y="7526547"/>
                    <a:ext cx="1260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23" name="Ink 322">
                    <a:extLst>
                      <a:ext uri="{FF2B5EF4-FFF2-40B4-BE49-F238E27FC236}">
                        <a16:creationId xmlns:a16="http://schemas.microsoft.com/office/drawing/2014/main" id="{3B85F76B-7FC0-7628-BE1F-7ED0A0B33C4E}"/>
                      </a:ext>
                    </a:extLst>
                  </p14:cNvPr>
                  <p14:cNvContentPartPr/>
                  <p14:nvPr/>
                </p14:nvContentPartPr>
                <p14:xfrm>
                  <a:off x="2270975" y="7584507"/>
                  <a:ext cx="52200" cy="95760"/>
                </p14:xfrm>
              </p:contentPart>
            </mc:Choice>
            <mc:Fallback>
              <p:pic>
                <p:nvPicPr>
                  <p:cNvPr id="323" name="Ink 322">
                    <a:extLst>
                      <a:ext uri="{FF2B5EF4-FFF2-40B4-BE49-F238E27FC236}">
                        <a16:creationId xmlns:a16="http://schemas.microsoft.com/office/drawing/2014/main" id="{3B85F76B-7FC0-7628-BE1F-7ED0A0B33C4E}"/>
                      </a:ext>
                    </a:extLst>
                  </p:cNvPr>
                  <p:cNvPicPr/>
                  <p:nvPr/>
                </p:nvPicPr>
                <p:blipFill>
                  <a:blip r:embed="rId210"/>
                  <a:stretch>
                    <a:fillRect/>
                  </a:stretch>
                </p:blipFill>
                <p:spPr>
                  <a:xfrm>
                    <a:off x="2253335" y="7566507"/>
                    <a:ext cx="878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25" name="Ink 324">
                    <a:extLst>
                      <a:ext uri="{FF2B5EF4-FFF2-40B4-BE49-F238E27FC236}">
                        <a16:creationId xmlns:a16="http://schemas.microsoft.com/office/drawing/2014/main" id="{EDF57ED4-3285-42AB-899D-1D4CED80697E}"/>
                      </a:ext>
                    </a:extLst>
                  </p14:cNvPr>
                  <p14:cNvContentPartPr/>
                  <p14:nvPr/>
                </p14:nvContentPartPr>
                <p14:xfrm>
                  <a:off x="2247935" y="7578747"/>
                  <a:ext cx="18360" cy="20160"/>
                </p14:xfrm>
              </p:contentPart>
            </mc:Choice>
            <mc:Fallback>
              <p:pic>
                <p:nvPicPr>
                  <p:cNvPr id="325" name="Ink 324">
                    <a:extLst>
                      <a:ext uri="{FF2B5EF4-FFF2-40B4-BE49-F238E27FC236}">
                        <a16:creationId xmlns:a16="http://schemas.microsoft.com/office/drawing/2014/main" id="{EDF57ED4-3285-42AB-899D-1D4CED80697E}"/>
                      </a:ext>
                    </a:extLst>
                  </p:cNvPr>
                  <p:cNvPicPr/>
                  <p:nvPr/>
                </p:nvPicPr>
                <p:blipFill>
                  <a:blip r:embed="rId212"/>
                  <a:stretch>
                    <a:fillRect/>
                  </a:stretch>
                </p:blipFill>
                <p:spPr>
                  <a:xfrm>
                    <a:off x="2230295" y="7561107"/>
                    <a:ext cx="54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26" name="Ink 325">
                    <a:extLst>
                      <a:ext uri="{FF2B5EF4-FFF2-40B4-BE49-F238E27FC236}">
                        <a16:creationId xmlns:a16="http://schemas.microsoft.com/office/drawing/2014/main" id="{BF58017A-3108-C419-6271-5D95008452CC}"/>
                      </a:ext>
                    </a:extLst>
                  </p14:cNvPr>
                  <p14:cNvContentPartPr/>
                  <p14:nvPr/>
                </p14:nvContentPartPr>
                <p14:xfrm>
                  <a:off x="2465015" y="7536267"/>
                  <a:ext cx="27000" cy="23400"/>
                </p14:xfrm>
              </p:contentPart>
            </mc:Choice>
            <mc:Fallback>
              <p:pic>
                <p:nvPicPr>
                  <p:cNvPr id="326" name="Ink 325">
                    <a:extLst>
                      <a:ext uri="{FF2B5EF4-FFF2-40B4-BE49-F238E27FC236}">
                        <a16:creationId xmlns:a16="http://schemas.microsoft.com/office/drawing/2014/main" id="{BF58017A-3108-C419-6271-5D95008452CC}"/>
                      </a:ext>
                    </a:extLst>
                  </p:cNvPr>
                  <p:cNvPicPr/>
                  <p:nvPr/>
                </p:nvPicPr>
                <p:blipFill>
                  <a:blip r:embed="rId212"/>
                  <a:stretch>
                    <a:fillRect/>
                  </a:stretch>
                </p:blipFill>
                <p:spPr>
                  <a:xfrm>
                    <a:off x="2447015" y="7518267"/>
                    <a:ext cx="62640" cy="5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4">
              <p14:nvContentPartPr>
                <p14:cNvPr id="328" name="Ink 327">
                  <a:extLst>
                    <a:ext uri="{FF2B5EF4-FFF2-40B4-BE49-F238E27FC236}">
                      <a16:creationId xmlns:a16="http://schemas.microsoft.com/office/drawing/2014/main" id="{C800228D-C12F-BD6E-4EF1-0C33EFE1FE32}"/>
                    </a:ext>
                  </a:extLst>
                </p14:cNvPr>
                <p14:cNvContentPartPr/>
                <p14:nvPr/>
              </p14:nvContentPartPr>
              <p14:xfrm>
                <a:off x="2341895" y="7749027"/>
                <a:ext cx="72000" cy="14760"/>
              </p14:xfrm>
            </p:contentPart>
          </mc:Choice>
          <mc:Fallback>
            <p:pic>
              <p:nvPicPr>
                <p:cNvPr id="328" name="Ink 327">
                  <a:extLst>
                    <a:ext uri="{FF2B5EF4-FFF2-40B4-BE49-F238E27FC236}">
                      <a16:creationId xmlns:a16="http://schemas.microsoft.com/office/drawing/2014/main" id="{C800228D-C12F-BD6E-4EF1-0C33EFE1FE32}"/>
                    </a:ext>
                  </a:extLst>
                </p:cNvPr>
                <p:cNvPicPr/>
                <p:nvPr/>
              </p:nvPicPr>
              <p:blipFill>
                <a:blip r:embed="rId215"/>
                <a:stretch>
                  <a:fillRect/>
                </a:stretch>
              </p:blipFill>
              <p:spPr>
                <a:xfrm>
                  <a:off x="2324255" y="7731387"/>
                  <a:ext cx="107640" cy="50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6">
            <p14:nvContentPartPr>
              <p14:cNvPr id="357" name="Ink 356">
                <a:extLst>
                  <a:ext uri="{FF2B5EF4-FFF2-40B4-BE49-F238E27FC236}">
                    <a16:creationId xmlns:a16="http://schemas.microsoft.com/office/drawing/2014/main" id="{6C9F8444-7489-75E7-7EB4-CDA20AB126FD}"/>
                  </a:ext>
                </a:extLst>
              </p14:cNvPr>
              <p14:cNvContentPartPr/>
              <p14:nvPr/>
            </p14:nvContentPartPr>
            <p14:xfrm>
              <a:off x="496578" y="8471009"/>
              <a:ext cx="348120" cy="320400"/>
            </p14:xfrm>
          </p:contentPart>
        </mc:Choice>
        <mc:Fallback>
          <p:pic>
            <p:nvPicPr>
              <p:cNvPr id="357" name="Ink 356">
                <a:extLst>
                  <a:ext uri="{FF2B5EF4-FFF2-40B4-BE49-F238E27FC236}">
                    <a16:creationId xmlns:a16="http://schemas.microsoft.com/office/drawing/2014/main" id="{6C9F8444-7489-75E7-7EB4-CDA20AB126FD}"/>
                  </a:ext>
                </a:extLst>
              </p:cNvPr>
              <p:cNvPicPr/>
              <p:nvPr/>
            </p:nvPicPr>
            <p:blipFill>
              <a:blip r:embed="rId217"/>
              <a:stretch>
                <a:fillRect/>
              </a:stretch>
            </p:blipFill>
            <p:spPr>
              <a:xfrm>
                <a:off x="478578" y="8453009"/>
                <a:ext cx="38376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58" name="Ink 357">
                <a:extLst>
                  <a:ext uri="{FF2B5EF4-FFF2-40B4-BE49-F238E27FC236}">
                    <a16:creationId xmlns:a16="http://schemas.microsoft.com/office/drawing/2014/main" id="{FE7F9FDC-3382-40AB-C169-B82837E6CB8A}"/>
                  </a:ext>
                </a:extLst>
              </p14:cNvPr>
              <p14:cNvContentPartPr/>
              <p14:nvPr/>
            </p14:nvContentPartPr>
            <p14:xfrm>
              <a:off x="585858" y="8620769"/>
              <a:ext cx="147600" cy="104400"/>
            </p14:xfrm>
          </p:contentPart>
        </mc:Choice>
        <mc:Fallback>
          <p:pic>
            <p:nvPicPr>
              <p:cNvPr id="358" name="Ink 357">
                <a:extLst>
                  <a:ext uri="{FF2B5EF4-FFF2-40B4-BE49-F238E27FC236}">
                    <a16:creationId xmlns:a16="http://schemas.microsoft.com/office/drawing/2014/main" id="{FE7F9FDC-3382-40AB-C169-B82837E6CB8A}"/>
                  </a:ext>
                </a:extLst>
              </p:cNvPr>
              <p:cNvPicPr/>
              <p:nvPr/>
            </p:nvPicPr>
            <p:blipFill>
              <a:blip r:embed="rId219"/>
              <a:stretch>
                <a:fillRect/>
              </a:stretch>
            </p:blipFill>
            <p:spPr>
              <a:xfrm>
                <a:off x="568218" y="8602769"/>
                <a:ext cx="1832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59" name="Ink 358">
                <a:extLst>
                  <a:ext uri="{FF2B5EF4-FFF2-40B4-BE49-F238E27FC236}">
                    <a16:creationId xmlns:a16="http://schemas.microsoft.com/office/drawing/2014/main" id="{E311226C-9CEF-9CF6-A72F-FD2B55458059}"/>
                  </a:ext>
                </a:extLst>
              </p14:cNvPr>
              <p14:cNvContentPartPr/>
              <p14:nvPr/>
            </p14:nvContentPartPr>
            <p14:xfrm>
              <a:off x="735258" y="8712209"/>
              <a:ext cx="23760" cy="29160"/>
            </p14:xfrm>
          </p:contentPart>
        </mc:Choice>
        <mc:Fallback>
          <p:pic>
            <p:nvPicPr>
              <p:cNvPr id="359" name="Ink 358">
                <a:extLst>
                  <a:ext uri="{FF2B5EF4-FFF2-40B4-BE49-F238E27FC236}">
                    <a16:creationId xmlns:a16="http://schemas.microsoft.com/office/drawing/2014/main" id="{E311226C-9CEF-9CF6-A72F-FD2B55458059}"/>
                  </a:ext>
                </a:extLst>
              </p:cNvPr>
              <p:cNvPicPr/>
              <p:nvPr/>
            </p:nvPicPr>
            <p:blipFill>
              <a:blip r:embed="rId221"/>
              <a:stretch>
                <a:fillRect/>
              </a:stretch>
            </p:blipFill>
            <p:spPr>
              <a:xfrm>
                <a:off x="717618" y="8694569"/>
                <a:ext cx="59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61" name="Ink 360">
                <a:extLst>
                  <a:ext uri="{FF2B5EF4-FFF2-40B4-BE49-F238E27FC236}">
                    <a16:creationId xmlns:a16="http://schemas.microsoft.com/office/drawing/2014/main" id="{9E77DDC2-C5B8-9DF6-83D1-9793A96510ED}"/>
                  </a:ext>
                </a:extLst>
              </p14:cNvPr>
              <p14:cNvContentPartPr/>
              <p14:nvPr/>
            </p14:nvContentPartPr>
            <p14:xfrm>
              <a:off x="541938" y="8465249"/>
              <a:ext cx="96480" cy="123120"/>
            </p14:xfrm>
          </p:contentPart>
        </mc:Choice>
        <mc:Fallback>
          <p:pic>
            <p:nvPicPr>
              <p:cNvPr id="361" name="Ink 360">
                <a:extLst>
                  <a:ext uri="{FF2B5EF4-FFF2-40B4-BE49-F238E27FC236}">
                    <a16:creationId xmlns:a16="http://schemas.microsoft.com/office/drawing/2014/main" id="{9E77DDC2-C5B8-9DF6-83D1-9793A96510ED}"/>
                  </a:ext>
                </a:extLst>
              </p:cNvPr>
              <p:cNvPicPr/>
              <p:nvPr/>
            </p:nvPicPr>
            <p:blipFill>
              <a:blip r:embed="rId223"/>
              <a:stretch>
                <a:fillRect/>
              </a:stretch>
            </p:blipFill>
            <p:spPr>
              <a:xfrm>
                <a:off x="524298" y="8447609"/>
                <a:ext cx="1321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62" name="Ink 361">
                <a:extLst>
                  <a:ext uri="{FF2B5EF4-FFF2-40B4-BE49-F238E27FC236}">
                    <a16:creationId xmlns:a16="http://schemas.microsoft.com/office/drawing/2014/main" id="{5EFE1081-77B9-EAD1-74AA-DE19B1E3B07F}"/>
                  </a:ext>
                </a:extLst>
              </p14:cNvPr>
              <p14:cNvContentPartPr/>
              <p14:nvPr/>
            </p14:nvContentPartPr>
            <p14:xfrm>
              <a:off x="614658" y="8559929"/>
              <a:ext cx="106920" cy="43200"/>
            </p14:xfrm>
          </p:contentPart>
        </mc:Choice>
        <mc:Fallback>
          <p:pic>
            <p:nvPicPr>
              <p:cNvPr id="362" name="Ink 361">
                <a:extLst>
                  <a:ext uri="{FF2B5EF4-FFF2-40B4-BE49-F238E27FC236}">
                    <a16:creationId xmlns:a16="http://schemas.microsoft.com/office/drawing/2014/main" id="{5EFE1081-77B9-EAD1-74AA-DE19B1E3B07F}"/>
                  </a:ext>
                </a:extLst>
              </p:cNvPr>
              <p:cNvPicPr/>
              <p:nvPr/>
            </p:nvPicPr>
            <p:blipFill>
              <a:blip r:embed="rId225"/>
              <a:stretch>
                <a:fillRect/>
              </a:stretch>
            </p:blipFill>
            <p:spPr>
              <a:xfrm>
                <a:off x="597018" y="8542289"/>
                <a:ext cx="142560" cy="78840"/>
              </a:xfrm>
              <a:prstGeom prst="rect">
                <a:avLst/>
              </a:prstGeom>
            </p:spPr>
          </p:pic>
        </mc:Fallback>
      </mc:AlternateContent>
      <p:grpSp>
        <p:nvGrpSpPr>
          <p:cNvPr id="428" name="Group 427">
            <a:extLst>
              <a:ext uri="{FF2B5EF4-FFF2-40B4-BE49-F238E27FC236}">
                <a16:creationId xmlns:a16="http://schemas.microsoft.com/office/drawing/2014/main" id="{53F0C0D5-2C4D-D215-9642-42AE545B0A08}"/>
              </a:ext>
            </a:extLst>
          </p:cNvPr>
          <p:cNvGrpSpPr/>
          <p:nvPr/>
        </p:nvGrpSpPr>
        <p:grpSpPr>
          <a:xfrm>
            <a:off x="2392698" y="8437169"/>
            <a:ext cx="1010520" cy="356040"/>
            <a:chOff x="2392698" y="8437169"/>
            <a:chExt cx="1010520" cy="356040"/>
          </a:xfrm>
        </p:grpSpPr>
        <mc:AlternateContent xmlns:mc="http://schemas.openxmlformats.org/markup-compatibility/2006">
          <mc:Choice xmlns:p14="http://schemas.microsoft.com/office/powerpoint/2010/main" Requires="p14">
            <p:contentPart p14:bwMode="auto" r:id="rId226">
              <p14:nvContentPartPr>
                <p14:cNvPr id="364" name="Ink 363">
                  <a:extLst>
                    <a:ext uri="{FF2B5EF4-FFF2-40B4-BE49-F238E27FC236}">
                      <a16:creationId xmlns:a16="http://schemas.microsoft.com/office/drawing/2014/main" id="{AF23026E-A5CB-F650-7689-86D8E7298A1E}"/>
                    </a:ext>
                  </a:extLst>
                </p14:cNvPr>
                <p14:cNvContentPartPr/>
                <p14:nvPr/>
              </p14:nvContentPartPr>
              <p14:xfrm>
                <a:off x="2799138" y="8506649"/>
                <a:ext cx="218520" cy="61560"/>
              </p14:xfrm>
            </p:contentPart>
          </mc:Choice>
          <mc:Fallback>
            <p:pic>
              <p:nvPicPr>
                <p:cNvPr id="364" name="Ink 363">
                  <a:extLst>
                    <a:ext uri="{FF2B5EF4-FFF2-40B4-BE49-F238E27FC236}">
                      <a16:creationId xmlns:a16="http://schemas.microsoft.com/office/drawing/2014/main" id="{AF23026E-A5CB-F650-7689-86D8E7298A1E}"/>
                    </a:ext>
                  </a:extLst>
                </p:cNvPr>
                <p:cNvPicPr/>
                <p:nvPr/>
              </p:nvPicPr>
              <p:blipFill>
                <a:blip r:embed="rId227"/>
                <a:stretch>
                  <a:fillRect/>
                </a:stretch>
              </p:blipFill>
              <p:spPr>
                <a:xfrm>
                  <a:off x="2781498" y="8489009"/>
                  <a:ext cx="2541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65" name="Ink 364">
                  <a:extLst>
                    <a:ext uri="{FF2B5EF4-FFF2-40B4-BE49-F238E27FC236}">
                      <a16:creationId xmlns:a16="http://schemas.microsoft.com/office/drawing/2014/main" id="{FDD64A69-FCB7-9ED0-3BD7-2018F6CEA12C}"/>
                    </a:ext>
                  </a:extLst>
                </p14:cNvPr>
                <p14:cNvContentPartPr/>
                <p14:nvPr/>
              </p14:nvContentPartPr>
              <p14:xfrm>
                <a:off x="2831538" y="8541569"/>
                <a:ext cx="193320" cy="69120"/>
              </p14:xfrm>
            </p:contentPart>
          </mc:Choice>
          <mc:Fallback>
            <p:pic>
              <p:nvPicPr>
                <p:cNvPr id="365" name="Ink 364">
                  <a:extLst>
                    <a:ext uri="{FF2B5EF4-FFF2-40B4-BE49-F238E27FC236}">
                      <a16:creationId xmlns:a16="http://schemas.microsoft.com/office/drawing/2014/main" id="{FDD64A69-FCB7-9ED0-3BD7-2018F6CEA12C}"/>
                    </a:ext>
                  </a:extLst>
                </p:cNvPr>
                <p:cNvPicPr/>
                <p:nvPr/>
              </p:nvPicPr>
              <p:blipFill>
                <a:blip r:embed="rId229"/>
                <a:stretch>
                  <a:fillRect/>
                </a:stretch>
              </p:blipFill>
              <p:spPr>
                <a:xfrm>
                  <a:off x="2813898" y="8523569"/>
                  <a:ext cx="2289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67" name="Ink 366">
                  <a:extLst>
                    <a:ext uri="{FF2B5EF4-FFF2-40B4-BE49-F238E27FC236}">
                      <a16:creationId xmlns:a16="http://schemas.microsoft.com/office/drawing/2014/main" id="{F5097580-AA81-4BD4-C7ED-1D9DC97EA035}"/>
                    </a:ext>
                  </a:extLst>
                </p14:cNvPr>
                <p14:cNvContentPartPr/>
                <p14:nvPr/>
              </p14:nvContentPartPr>
              <p14:xfrm>
                <a:off x="3091818" y="8437169"/>
                <a:ext cx="99000" cy="83160"/>
              </p14:xfrm>
            </p:contentPart>
          </mc:Choice>
          <mc:Fallback>
            <p:pic>
              <p:nvPicPr>
                <p:cNvPr id="367" name="Ink 366">
                  <a:extLst>
                    <a:ext uri="{FF2B5EF4-FFF2-40B4-BE49-F238E27FC236}">
                      <a16:creationId xmlns:a16="http://schemas.microsoft.com/office/drawing/2014/main" id="{F5097580-AA81-4BD4-C7ED-1D9DC97EA035}"/>
                    </a:ext>
                  </a:extLst>
                </p:cNvPr>
                <p:cNvPicPr/>
                <p:nvPr/>
              </p:nvPicPr>
              <p:blipFill>
                <a:blip r:embed="rId231"/>
                <a:stretch>
                  <a:fillRect/>
                </a:stretch>
              </p:blipFill>
              <p:spPr>
                <a:xfrm>
                  <a:off x="3073818" y="8419529"/>
                  <a:ext cx="1346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68" name="Ink 367">
                  <a:extLst>
                    <a:ext uri="{FF2B5EF4-FFF2-40B4-BE49-F238E27FC236}">
                      <a16:creationId xmlns:a16="http://schemas.microsoft.com/office/drawing/2014/main" id="{51ABACE6-C6F0-0405-1C1B-F29DE2E298C3}"/>
                    </a:ext>
                  </a:extLst>
                </p14:cNvPr>
                <p14:cNvContentPartPr/>
                <p14:nvPr/>
              </p14:nvContentPartPr>
              <p14:xfrm>
                <a:off x="3158778" y="8499449"/>
                <a:ext cx="1800" cy="1440"/>
              </p14:xfrm>
            </p:contentPart>
          </mc:Choice>
          <mc:Fallback>
            <p:pic>
              <p:nvPicPr>
                <p:cNvPr id="368" name="Ink 367">
                  <a:extLst>
                    <a:ext uri="{FF2B5EF4-FFF2-40B4-BE49-F238E27FC236}">
                      <a16:creationId xmlns:a16="http://schemas.microsoft.com/office/drawing/2014/main" id="{51ABACE6-C6F0-0405-1C1B-F29DE2E298C3}"/>
                    </a:ext>
                  </a:extLst>
                </p:cNvPr>
                <p:cNvPicPr/>
                <p:nvPr/>
              </p:nvPicPr>
              <p:blipFill>
                <a:blip r:embed="rId233"/>
                <a:stretch>
                  <a:fillRect/>
                </a:stretch>
              </p:blipFill>
              <p:spPr>
                <a:xfrm>
                  <a:off x="3140778" y="8481449"/>
                  <a:ext cx="374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69" name="Ink 368">
                  <a:extLst>
                    <a:ext uri="{FF2B5EF4-FFF2-40B4-BE49-F238E27FC236}">
                      <a16:creationId xmlns:a16="http://schemas.microsoft.com/office/drawing/2014/main" id="{D74EDEAB-3D4E-1B9B-3731-0C6355297644}"/>
                    </a:ext>
                  </a:extLst>
                </p14:cNvPr>
                <p14:cNvContentPartPr/>
                <p14:nvPr/>
              </p14:nvContentPartPr>
              <p14:xfrm>
                <a:off x="3101178" y="8488289"/>
                <a:ext cx="120240" cy="78840"/>
              </p14:xfrm>
            </p:contentPart>
          </mc:Choice>
          <mc:Fallback>
            <p:pic>
              <p:nvPicPr>
                <p:cNvPr id="369" name="Ink 368">
                  <a:extLst>
                    <a:ext uri="{FF2B5EF4-FFF2-40B4-BE49-F238E27FC236}">
                      <a16:creationId xmlns:a16="http://schemas.microsoft.com/office/drawing/2014/main" id="{D74EDEAB-3D4E-1B9B-3731-0C6355297644}"/>
                    </a:ext>
                  </a:extLst>
                </p:cNvPr>
                <p:cNvPicPr/>
                <p:nvPr/>
              </p:nvPicPr>
              <p:blipFill>
                <a:blip r:embed="rId235"/>
                <a:stretch>
                  <a:fillRect/>
                </a:stretch>
              </p:blipFill>
              <p:spPr>
                <a:xfrm>
                  <a:off x="3083538" y="8470289"/>
                  <a:ext cx="1558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71" name="Ink 370">
                  <a:extLst>
                    <a:ext uri="{FF2B5EF4-FFF2-40B4-BE49-F238E27FC236}">
                      <a16:creationId xmlns:a16="http://schemas.microsoft.com/office/drawing/2014/main" id="{B020C965-4B40-F49A-918D-23C50B5AADC8}"/>
                    </a:ext>
                  </a:extLst>
                </p14:cNvPr>
                <p14:cNvContentPartPr/>
                <p14:nvPr/>
              </p14:nvContentPartPr>
              <p14:xfrm>
                <a:off x="3320418" y="8677289"/>
                <a:ext cx="82800" cy="115920"/>
              </p14:xfrm>
            </p:contentPart>
          </mc:Choice>
          <mc:Fallback>
            <p:pic>
              <p:nvPicPr>
                <p:cNvPr id="371" name="Ink 370">
                  <a:extLst>
                    <a:ext uri="{FF2B5EF4-FFF2-40B4-BE49-F238E27FC236}">
                      <a16:creationId xmlns:a16="http://schemas.microsoft.com/office/drawing/2014/main" id="{B020C965-4B40-F49A-918D-23C50B5AADC8}"/>
                    </a:ext>
                  </a:extLst>
                </p:cNvPr>
                <p:cNvPicPr/>
                <p:nvPr/>
              </p:nvPicPr>
              <p:blipFill>
                <a:blip r:embed="rId237"/>
                <a:stretch>
                  <a:fillRect/>
                </a:stretch>
              </p:blipFill>
              <p:spPr>
                <a:xfrm>
                  <a:off x="3302778" y="8659289"/>
                  <a:ext cx="1184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72" name="Ink 371">
                  <a:extLst>
                    <a:ext uri="{FF2B5EF4-FFF2-40B4-BE49-F238E27FC236}">
                      <a16:creationId xmlns:a16="http://schemas.microsoft.com/office/drawing/2014/main" id="{C1950CFE-F864-8A14-C507-5C1396ECEE01}"/>
                    </a:ext>
                  </a:extLst>
                </p14:cNvPr>
                <p14:cNvContentPartPr/>
                <p14:nvPr/>
              </p14:nvContentPartPr>
              <p14:xfrm>
                <a:off x="3297738" y="8632289"/>
                <a:ext cx="59040" cy="102240"/>
              </p14:xfrm>
            </p:contentPart>
          </mc:Choice>
          <mc:Fallback>
            <p:pic>
              <p:nvPicPr>
                <p:cNvPr id="372" name="Ink 371">
                  <a:extLst>
                    <a:ext uri="{FF2B5EF4-FFF2-40B4-BE49-F238E27FC236}">
                      <a16:creationId xmlns:a16="http://schemas.microsoft.com/office/drawing/2014/main" id="{C1950CFE-F864-8A14-C507-5C1396ECEE01}"/>
                    </a:ext>
                  </a:extLst>
                </p:cNvPr>
                <p:cNvPicPr/>
                <p:nvPr/>
              </p:nvPicPr>
              <p:blipFill>
                <a:blip r:embed="rId239"/>
                <a:stretch>
                  <a:fillRect/>
                </a:stretch>
              </p:blipFill>
              <p:spPr>
                <a:xfrm>
                  <a:off x="3280098" y="8614289"/>
                  <a:ext cx="946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74" name="Ink 373">
                  <a:extLst>
                    <a:ext uri="{FF2B5EF4-FFF2-40B4-BE49-F238E27FC236}">
                      <a16:creationId xmlns:a16="http://schemas.microsoft.com/office/drawing/2014/main" id="{3BE39FE0-1DB2-4907-5366-0949CCE18991}"/>
                    </a:ext>
                  </a:extLst>
                </p14:cNvPr>
                <p14:cNvContentPartPr/>
                <p14:nvPr/>
              </p14:nvContentPartPr>
              <p14:xfrm>
                <a:off x="2997858" y="8651369"/>
                <a:ext cx="134280" cy="116640"/>
              </p14:xfrm>
            </p:contentPart>
          </mc:Choice>
          <mc:Fallback>
            <p:pic>
              <p:nvPicPr>
                <p:cNvPr id="374" name="Ink 373">
                  <a:extLst>
                    <a:ext uri="{FF2B5EF4-FFF2-40B4-BE49-F238E27FC236}">
                      <a16:creationId xmlns:a16="http://schemas.microsoft.com/office/drawing/2014/main" id="{3BE39FE0-1DB2-4907-5366-0949CCE18991}"/>
                    </a:ext>
                  </a:extLst>
                </p:cNvPr>
                <p:cNvPicPr/>
                <p:nvPr/>
              </p:nvPicPr>
              <p:blipFill>
                <a:blip r:embed="rId241"/>
                <a:stretch>
                  <a:fillRect/>
                </a:stretch>
              </p:blipFill>
              <p:spPr>
                <a:xfrm>
                  <a:off x="2979858" y="8633369"/>
                  <a:ext cx="169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75" name="Ink 374">
                  <a:extLst>
                    <a:ext uri="{FF2B5EF4-FFF2-40B4-BE49-F238E27FC236}">
                      <a16:creationId xmlns:a16="http://schemas.microsoft.com/office/drawing/2014/main" id="{67C60803-4E3C-390F-E8D5-03D070AE0AE0}"/>
                    </a:ext>
                  </a:extLst>
                </p14:cNvPr>
                <p14:cNvContentPartPr/>
                <p14:nvPr/>
              </p14:nvContentPartPr>
              <p14:xfrm>
                <a:off x="3059058" y="8717969"/>
                <a:ext cx="23760" cy="9000"/>
              </p14:xfrm>
            </p:contentPart>
          </mc:Choice>
          <mc:Fallback>
            <p:pic>
              <p:nvPicPr>
                <p:cNvPr id="375" name="Ink 374">
                  <a:extLst>
                    <a:ext uri="{FF2B5EF4-FFF2-40B4-BE49-F238E27FC236}">
                      <a16:creationId xmlns:a16="http://schemas.microsoft.com/office/drawing/2014/main" id="{67C60803-4E3C-390F-E8D5-03D070AE0AE0}"/>
                    </a:ext>
                  </a:extLst>
                </p:cNvPr>
                <p:cNvPicPr/>
                <p:nvPr/>
              </p:nvPicPr>
              <p:blipFill>
                <a:blip r:embed="rId243"/>
                <a:stretch>
                  <a:fillRect/>
                </a:stretch>
              </p:blipFill>
              <p:spPr>
                <a:xfrm>
                  <a:off x="3041058" y="8699969"/>
                  <a:ext cx="594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77" name="Ink 376">
                  <a:extLst>
                    <a:ext uri="{FF2B5EF4-FFF2-40B4-BE49-F238E27FC236}">
                      <a16:creationId xmlns:a16="http://schemas.microsoft.com/office/drawing/2014/main" id="{E7D09817-D966-51D7-5F26-33CE5A610934}"/>
                    </a:ext>
                  </a:extLst>
                </p14:cNvPr>
                <p14:cNvContentPartPr/>
                <p14:nvPr/>
              </p14:nvContentPartPr>
              <p14:xfrm>
                <a:off x="3121698" y="8778449"/>
                <a:ext cx="360" cy="360"/>
              </p14:xfrm>
            </p:contentPart>
          </mc:Choice>
          <mc:Fallback>
            <p:pic>
              <p:nvPicPr>
                <p:cNvPr id="377" name="Ink 376">
                  <a:extLst>
                    <a:ext uri="{FF2B5EF4-FFF2-40B4-BE49-F238E27FC236}">
                      <a16:creationId xmlns:a16="http://schemas.microsoft.com/office/drawing/2014/main" id="{E7D09817-D966-51D7-5F26-33CE5A610934}"/>
                    </a:ext>
                  </a:extLst>
                </p:cNvPr>
                <p:cNvPicPr/>
                <p:nvPr/>
              </p:nvPicPr>
              <p:blipFill>
                <a:blip r:embed="rId245"/>
                <a:stretch>
                  <a:fillRect/>
                </a:stretch>
              </p:blipFill>
              <p:spPr>
                <a:xfrm>
                  <a:off x="3104058" y="8760809"/>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378" name="Ink 377">
                  <a:extLst>
                    <a:ext uri="{FF2B5EF4-FFF2-40B4-BE49-F238E27FC236}">
                      <a16:creationId xmlns:a16="http://schemas.microsoft.com/office/drawing/2014/main" id="{BD0CEFCA-8A7A-20BC-7339-CDF8BE701E44}"/>
                    </a:ext>
                  </a:extLst>
                </p14:cNvPr>
                <p14:cNvContentPartPr/>
                <p14:nvPr/>
              </p14:nvContentPartPr>
              <p14:xfrm>
                <a:off x="3058338" y="8666129"/>
                <a:ext cx="110520" cy="113040"/>
              </p14:xfrm>
            </p:contentPart>
          </mc:Choice>
          <mc:Fallback>
            <p:pic>
              <p:nvPicPr>
                <p:cNvPr id="378" name="Ink 377">
                  <a:extLst>
                    <a:ext uri="{FF2B5EF4-FFF2-40B4-BE49-F238E27FC236}">
                      <a16:creationId xmlns:a16="http://schemas.microsoft.com/office/drawing/2014/main" id="{BD0CEFCA-8A7A-20BC-7339-CDF8BE701E44}"/>
                    </a:ext>
                  </a:extLst>
                </p:cNvPr>
                <p:cNvPicPr/>
                <p:nvPr/>
              </p:nvPicPr>
              <p:blipFill>
                <a:blip r:embed="rId247"/>
                <a:stretch>
                  <a:fillRect/>
                </a:stretch>
              </p:blipFill>
              <p:spPr>
                <a:xfrm>
                  <a:off x="3040338" y="8648129"/>
                  <a:ext cx="1461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25" name="Ink 424">
                  <a:extLst>
                    <a:ext uri="{FF2B5EF4-FFF2-40B4-BE49-F238E27FC236}">
                      <a16:creationId xmlns:a16="http://schemas.microsoft.com/office/drawing/2014/main" id="{3813BE12-A844-5F23-977E-A24EE12F9612}"/>
                    </a:ext>
                  </a:extLst>
                </p14:cNvPr>
                <p14:cNvContentPartPr/>
                <p14:nvPr/>
              </p14:nvContentPartPr>
              <p14:xfrm>
                <a:off x="2392698" y="8552009"/>
                <a:ext cx="223920" cy="8280"/>
              </p14:xfrm>
            </p:contentPart>
          </mc:Choice>
          <mc:Fallback>
            <p:pic>
              <p:nvPicPr>
                <p:cNvPr id="425" name="Ink 424">
                  <a:extLst>
                    <a:ext uri="{FF2B5EF4-FFF2-40B4-BE49-F238E27FC236}">
                      <a16:creationId xmlns:a16="http://schemas.microsoft.com/office/drawing/2014/main" id="{3813BE12-A844-5F23-977E-A24EE12F9612}"/>
                    </a:ext>
                  </a:extLst>
                </p:cNvPr>
                <p:cNvPicPr/>
                <p:nvPr/>
              </p:nvPicPr>
              <p:blipFill>
                <a:blip r:embed="rId249"/>
                <a:stretch>
                  <a:fillRect/>
                </a:stretch>
              </p:blipFill>
              <p:spPr>
                <a:xfrm>
                  <a:off x="2375058" y="8534369"/>
                  <a:ext cx="259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426" name="Ink 425">
                  <a:extLst>
                    <a:ext uri="{FF2B5EF4-FFF2-40B4-BE49-F238E27FC236}">
                      <a16:creationId xmlns:a16="http://schemas.microsoft.com/office/drawing/2014/main" id="{3085EFEA-A6E5-B3E2-33E1-B7B5753E1FBA}"/>
                    </a:ext>
                  </a:extLst>
                </p14:cNvPr>
                <p14:cNvContentPartPr/>
                <p14:nvPr/>
              </p14:nvContentPartPr>
              <p14:xfrm>
                <a:off x="2573058" y="8606729"/>
                <a:ext cx="123480" cy="6120"/>
              </p14:xfrm>
            </p:contentPart>
          </mc:Choice>
          <mc:Fallback>
            <p:pic>
              <p:nvPicPr>
                <p:cNvPr id="426" name="Ink 425">
                  <a:extLst>
                    <a:ext uri="{FF2B5EF4-FFF2-40B4-BE49-F238E27FC236}">
                      <a16:creationId xmlns:a16="http://schemas.microsoft.com/office/drawing/2014/main" id="{3085EFEA-A6E5-B3E2-33E1-B7B5753E1FBA}"/>
                    </a:ext>
                  </a:extLst>
                </p:cNvPr>
                <p:cNvPicPr/>
                <p:nvPr/>
              </p:nvPicPr>
              <p:blipFill>
                <a:blip r:embed="rId251"/>
                <a:stretch>
                  <a:fillRect/>
                </a:stretch>
              </p:blipFill>
              <p:spPr>
                <a:xfrm>
                  <a:off x="2555058" y="8589089"/>
                  <a:ext cx="1591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27" name="Ink 426">
                  <a:extLst>
                    <a:ext uri="{FF2B5EF4-FFF2-40B4-BE49-F238E27FC236}">
                      <a16:creationId xmlns:a16="http://schemas.microsoft.com/office/drawing/2014/main" id="{42CD8BD2-1BAE-BE35-DE2D-E672920B446B}"/>
                    </a:ext>
                  </a:extLst>
                </p14:cNvPr>
                <p14:cNvContentPartPr/>
                <p14:nvPr/>
              </p14:nvContentPartPr>
              <p14:xfrm>
                <a:off x="2493858" y="8679449"/>
                <a:ext cx="368640" cy="5040"/>
              </p14:xfrm>
            </p:contentPart>
          </mc:Choice>
          <mc:Fallback>
            <p:pic>
              <p:nvPicPr>
                <p:cNvPr id="427" name="Ink 426">
                  <a:extLst>
                    <a:ext uri="{FF2B5EF4-FFF2-40B4-BE49-F238E27FC236}">
                      <a16:creationId xmlns:a16="http://schemas.microsoft.com/office/drawing/2014/main" id="{42CD8BD2-1BAE-BE35-DE2D-E672920B446B}"/>
                    </a:ext>
                  </a:extLst>
                </p:cNvPr>
                <p:cNvPicPr/>
                <p:nvPr/>
              </p:nvPicPr>
              <p:blipFill>
                <a:blip r:embed="rId253"/>
                <a:stretch>
                  <a:fillRect/>
                </a:stretch>
              </p:blipFill>
              <p:spPr>
                <a:xfrm>
                  <a:off x="2475858" y="8661449"/>
                  <a:ext cx="404280" cy="4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4">
            <p14:nvContentPartPr>
              <p14:cNvPr id="429" name="Ink 428">
                <a:extLst>
                  <a:ext uri="{FF2B5EF4-FFF2-40B4-BE49-F238E27FC236}">
                    <a16:creationId xmlns:a16="http://schemas.microsoft.com/office/drawing/2014/main" id="{EF95C00B-5ED7-5563-9C9C-8E0B483410E5}"/>
                  </a:ext>
                </a:extLst>
              </p14:cNvPr>
              <p14:cNvContentPartPr/>
              <p14:nvPr/>
            </p14:nvContentPartPr>
            <p14:xfrm>
              <a:off x="2653698" y="8759729"/>
              <a:ext cx="64440" cy="7200"/>
            </p14:xfrm>
          </p:contentPart>
        </mc:Choice>
        <mc:Fallback>
          <p:pic>
            <p:nvPicPr>
              <p:cNvPr id="429" name="Ink 428">
                <a:extLst>
                  <a:ext uri="{FF2B5EF4-FFF2-40B4-BE49-F238E27FC236}">
                    <a16:creationId xmlns:a16="http://schemas.microsoft.com/office/drawing/2014/main" id="{EF95C00B-5ED7-5563-9C9C-8E0B483410E5}"/>
                  </a:ext>
                </a:extLst>
              </p:cNvPr>
              <p:cNvPicPr/>
              <p:nvPr/>
            </p:nvPicPr>
            <p:blipFill>
              <a:blip r:embed="rId255"/>
              <a:stretch>
                <a:fillRect/>
              </a:stretch>
            </p:blipFill>
            <p:spPr>
              <a:xfrm>
                <a:off x="2636058" y="8742089"/>
                <a:ext cx="100080" cy="42840"/>
              </a:xfrm>
              <a:prstGeom prst="rect">
                <a:avLst/>
              </a:prstGeom>
            </p:spPr>
          </p:pic>
        </mc:Fallback>
      </mc:AlternateContent>
      <p:sp>
        <p:nvSpPr>
          <p:cNvPr id="456" name="TextBox 455">
            <a:extLst>
              <a:ext uri="{FF2B5EF4-FFF2-40B4-BE49-F238E27FC236}">
                <a16:creationId xmlns:a16="http://schemas.microsoft.com/office/drawing/2014/main" id="{0775207D-A06C-633E-662D-E0970D797ACB}"/>
              </a:ext>
            </a:extLst>
          </p:cNvPr>
          <p:cNvSpPr txBox="1"/>
          <p:nvPr/>
        </p:nvSpPr>
        <p:spPr>
          <a:xfrm>
            <a:off x="1478529" y="8281512"/>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Space</a:t>
            </a:r>
          </a:p>
        </p:txBody>
      </p:sp>
      <p:sp>
        <p:nvSpPr>
          <p:cNvPr id="457" name="TextBox 456">
            <a:extLst>
              <a:ext uri="{FF2B5EF4-FFF2-40B4-BE49-F238E27FC236}">
                <a16:creationId xmlns:a16="http://schemas.microsoft.com/office/drawing/2014/main" id="{37FBDFAD-94BF-04D8-5964-A309B970B009}"/>
              </a:ext>
            </a:extLst>
          </p:cNvPr>
          <p:cNvSpPr txBox="1"/>
          <p:nvPr/>
        </p:nvSpPr>
        <p:spPr>
          <a:xfrm>
            <a:off x="1522570" y="8003710"/>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Time</a:t>
            </a:r>
          </a:p>
        </p:txBody>
      </p:sp>
      <p:grpSp>
        <p:nvGrpSpPr>
          <p:cNvPr id="461" name="Group 460">
            <a:extLst>
              <a:ext uri="{FF2B5EF4-FFF2-40B4-BE49-F238E27FC236}">
                <a16:creationId xmlns:a16="http://schemas.microsoft.com/office/drawing/2014/main" id="{F94FE51A-7366-076D-2A7F-DF088D1CBE75}"/>
              </a:ext>
            </a:extLst>
          </p:cNvPr>
          <p:cNvGrpSpPr/>
          <p:nvPr/>
        </p:nvGrpSpPr>
        <p:grpSpPr>
          <a:xfrm>
            <a:off x="2825074" y="7806017"/>
            <a:ext cx="124200" cy="150120"/>
            <a:chOff x="2825074" y="7806017"/>
            <a:chExt cx="124200" cy="150120"/>
          </a:xfrm>
        </p:grpSpPr>
        <mc:AlternateContent xmlns:mc="http://schemas.openxmlformats.org/markup-compatibility/2006">
          <mc:Choice xmlns:p14="http://schemas.microsoft.com/office/powerpoint/2010/main" Requires="p14">
            <p:contentPart p14:bwMode="auto" r:id="rId256">
              <p14:nvContentPartPr>
                <p14:cNvPr id="458" name="Ink 457">
                  <a:extLst>
                    <a:ext uri="{FF2B5EF4-FFF2-40B4-BE49-F238E27FC236}">
                      <a16:creationId xmlns:a16="http://schemas.microsoft.com/office/drawing/2014/main" id="{6BCA9E46-214F-81B8-1BE7-900A8A04F560}"/>
                    </a:ext>
                  </a:extLst>
                </p14:cNvPr>
                <p14:cNvContentPartPr/>
                <p14:nvPr/>
              </p14:nvContentPartPr>
              <p14:xfrm>
                <a:off x="2825074" y="7845617"/>
                <a:ext cx="33480" cy="110520"/>
              </p14:xfrm>
            </p:contentPart>
          </mc:Choice>
          <mc:Fallback>
            <p:pic>
              <p:nvPicPr>
                <p:cNvPr id="458" name="Ink 457">
                  <a:extLst>
                    <a:ext uri="{FF2B5EF4-FFF2-40B4-BE49-F238E27FC236}">
                      <a16:creationId xmlns:a16="http://schemas.microsoft.com/office/drawing/2014/main" id="{6BCA9E46-214F-81B8-1BE7-900A8A04F560}"/>
                    </a:ext>
                  </a:extLst>
                </p:cNvPr>
                <p:cNvPicPr/>
                <p:nvPr/>
              </p:nvPicPr>
              <p:blipFill>
                <a:blip r:embed="rId257"/>
                <a:stretch>
                  <a:fillRect/>
                </a:stretch>
              </p:blipFill>
              <p:spPr>
                <a:xfrm>
                  <a:off x="2807434" y="7827977"/>
                  <a:ext cx="691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59" name="Ink 458">
                  <a:extLst>
                    <a:ext uri="{FF2B5EF4-FFF2-40B4-BE49-F238E27FC236}">
                      <a16:creationId xmlns:a16="http://schemas.microsoft.com/office/drawing/2014/main" id="{79C8CDAC-1FA5-C708-DF88-1356F9E593DE}"/>
                    </a:ext>
                  </a:extLst>
                </p14:cNvPr>
                <p14:cNvContentPartPr/>
                <p14:nvPr/>
              </p14:nvContentPartPr>
              <p14:xfrm>
                <a:off x="2855674" y="7806017"/>
                <a:ext cx="93600" cy="44280"/>
              </p14:xfrm>
            </p:contentPart>
          </mc:Choice>
          <mc:Fallback>
            <p:pic>
              <p:nvPicPr>
                <p:cNvPr id="459" name="Ink 458">
                  <a:extLst>
                    <a:ext uri="{FF2B5EF4-FFF2-40B4-BE49-F238E27FC236}">
                      <a16:creationId xmlns:a16="http://schemas.microsoft.com/office/drawing/2014/main" id="{79C8CDAC-1FA5-C708-DF88-1356F9E593DE}"/>
                    </a:ext>
                  </a:extLst>
                </p:cNvPr>
                <p:cNvPicPr/>
                <p:nvPr/>
              </p:nvPicPr>
              <p:blipFill>
                <a:blip r:embed="rId259"/>
                <a:stretch>
                  <a:fillRect/>
                </a:stretch>
              </p:blipFill>
              <p:spPr>
                <a:xfrm>
                  <a:off x="2838034" y="7788017"/>
                  <a:ext cx="1292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60" name="Ink 459">
                  <a:extLst>
                    <a:ext uri="{FF2B5EF4-FFF2-40B4-BE49-F238E27FC236}">
                      <a16:creationId xmlns:a16="http://schemas.microsoft.com/office/drawing/2014/main" id="{75C32E0C-9263-D7E9-4D7E-EC228D7D458D}"/>
                    </a:ext>
                  </a:extLst>
                </p14:cNvPr>
                <p14:cNvContentPartPr/>
                <p14:nvPr/>
              </p14:nvContentPartPr>
              <p14:xfrm>
                <a:off x="2847394" y="7823297"/>
                <a:ext cx="26280" cy="31680"/>
              </p14:xfrm>
            </p:contentPart>
          </mc:Choice>
          <mc:Fallback>
            <p:pic>
              <p:nvPicPr>
                <p:cNvPr id="460" name="Ink 459">
                  <a:extLst>
                    <a:ext uri="{FF2B5EF4-FFF2-40B4-BE49-F238E27FC236}">
                      <a16:creationId xmlns:a16="http://schemas.microsoft.com/office/drawing/2014/main" id="{75C32E0C-9263-D7E9-4D7E-EC228D7D458D}"/>
                    </a:ext>
                  </a:extLst>
                </p:cNvPr>
                <p:cNvPicPr/>
                <p:nvPr/>
              </p:nvPicPr>
              <p:blipFill>
                <a:blip r:embed="rId261"/>
                <a:stretch>
                  <a:fillRect/>
                </a:stretch>
              </p:blipFill>
              <p:spPr>
                <a:xfrm>
                  <a:off x="2829394" y="7805657"/>
                  <a:ext cx="61920" cy="67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2">
            <p14:nvContentPartPr>
              <p14:cNvPr id="462" name="Ink 461">
                <a:extLst>
                  <a:ext uri="{FF2B5EF4-FFF2-40B4-BE49-F238E27FC236}">
                    <a16:creationId xmlns:a16="http://schemas.microsoft.com/office/drawing/2014/main" id="{B55ABE46-8315-51D6-BD2D-6C4A0F01C709}"/>
                  </a:ext>
                </a:extLst>
              </p14:cNvPr>
              <p14:cNvContentPartPr/>
              <p14:nvPr/>
            </p14:nvContentPartPr>
            <p14:xfrm>
              <a:off x="454834" y="8274377"/>
              <a:ext cx="28440" cy="98280"/>
            </p14:xfrm>
          </p:contentPart>
        </mc:Choice>
        <mc:Fallback>
          <p:pic>
            <p:nvPicPr>
              <p:cNvPr id="462" name="Ink 461">
                <a:extLst>
                  <a:ext uri="{FF2B5EF4-FFF2-40B4-BE49-F238E27FC236}">
                    <a16:creationId xmlns:a16="http://schemas.microsoft.com/office/drawing/2014/main" id="{B55ABE46-8315-51D6-BD2D-6C4A0F01C709}"/>
                  </a:ext>
                </a:extLst>
              </p:cNvPr>
              <p:cNvPicPr/>
              <p:nvPr/>
            </p:nvPicPr>
            <p:blipFill>
              <a:blip r:embed="rId263"/>
              <a:stretch>
                <a:fillRect/>
              </a:stretch>
            </p:blipFill>
            <p:spPr>
              <a:xfrm>
                <a:off x="437194" y="8256737"/>
                <a:ext cx="640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63" name="Ink 462">
                <a:extLst>
                  <a:ext uri="{FF2B5EF4-FFF2-40B4-BE49-F238E27FC236}">
                    <a16:creationId xmlns:a16="http://schemas.microsoft.com/office/drawing/2014/main" id="{E6CA145A-3E03-C21B-9CB1-C401815724F3}"/>
                  </a:ext>
                </a:extLst>
              </p14:cNvPr>
              <p14:cNvContentPartPr/>
              <p14:nvPr/>
            </p14:nvContentPartPr>
            <p14:xfrm>
              <a:off x="493714" y="8285177"/>
              <a:ext cx="2886480" cy="34200"/>
            </p14:xfrm>
          </p:contentPart>
        </mc:Choice>
        <mc:Fallback>
          <p:pic>
            <p:nvPicPr>
              <p:cNvPr id="463" name="Ink 462">
                <a:extLst>
                  <a:ext uri="{FF2B5EF4-FFF2-40B4-BE49-F238E27FC236}">
                    <a16:creationId xmlns:a16="http://schemas.microsoft.com/office/drawing/2014/main" id="{E6CA145A-3E03-C21B-9CB1-C401815724F3}"/>
                  </a:ext>
                </a:extLst>
              </p:cNvPr>
              <p:cNvPicPr/>
              <p:nvPr/>
            </p:nvPicPr>
            <p:blipFill>
              <a:blip r:embed="rId265"/>
              <a:stretch>
                <a:fillRect/>
              </a:stretch>
            </p:blipFill>
            <p:spPr>
              <a:xfrm>
                <a:off x="475714" y="8267537"/>
                <a:ext cx="2922120" cy="69840"/>
              </a:xfrm>
              <a:prstGeom prst="rect">
                <a:avLst/>
              </a:prstGeom>
            </p:spPr>
          </p:pic>
        </mc:Fallback>
      </mc:AlternateContent>
      <p:grpSp>
        <p:nvGrpSpPr>
          <p:cNvPr id="539" name="Group 538">
            <a:extLst>
              <a:ext uri="{FF2B5EF4-FFF2-40B4-BE49-F238E27FC236}">
                <a16:creationId xmlns:a16="http://schemas.microsoft.com/office/drawing/2014/main" id="{D277B786-A9D9-19DA-8FE6-D641039D31DB}"/>
              </a:ext>
            </a:extLst>
          </p:cNvPr>
          <p:cNvGrpSpPr/>
          <p:nvPr/>
        </p:nvGrpSpPr>
        <p:grpSpPr>
          <a:xfrm>
            <a:off x="543034" y="8229737"/>
            <a:ext cx="2882160" cy="152280"/>
            <a:chOff x="543034" y="8229737"/>
            <a:chExt cx="2882160" cy="152280"/>
          </a:xfrm>
        </p:grpSpPr>
        <mc:AlternateContent xmlns:mc="http://schemas.openxmlformats.org/markup-compatibility/2006">
          <mc:Choice xmlns:p14="http://schemas.microsoft.com/office/powerpoint/2010/main" Requires="p14">
            <p:contentPart p14:bwMode="auto" r:id="rId266">
              <p14:nvContentPartPr>
                <p14:cNvPr id="467" name="Ink 466">
                  <a:extLst>
                    <a:ext uri="{FF2B5EF4-FFF2-40B4-BE49-F238E27FC236}">
                      <a16:creationId xmlns:a16="http://schemas.microsoft.com/office/drawing/2014/main" id="{D8378103-6E8E-D2AB-9D7E-201094002E46}"/>
                    </a:ext>
                  </a:extLst>
                </p14:cNvPr>
                <p14:cNvContentPartPr/>
                <p14:nvPr/>
              </p14:nvContentPartPr>
              <p14:xfrm>
                <a:off x="3356074" y="8256737"/>
                <a:ext cx="69120" cy="125280"/>
              </p14:xfrm>
            </p:contentPart>
          </mc:Choice>
          <mc:Fallback>
            <p:pic>
              <p:nvPicPr>
                <p:cNvPr id="467" name="Ink 466">
                  <a:extLst>
                    <a:ext uri="{FF2B5EF4-FFF2-40B4-BE49-F238E27FC236}">
                      <a16:creationId xmlns:a16="http://schemas.microsoft.com/office/drawing/2014/main" id="{D8378103-6E8E-D2AB-9D7E-201094002E46}"/>
                    </a:ext>
                  </a:extLst>
                </p:cNvPr>
                <p:cNvPicPr/>
                <p:nvPr/>
              </p:nvPicPr>
              <p:blipFill>
                <a:blip r:embed="rId267"/>
                <a:stretch>
                  <a:fillRect/>
                </a:stretch>
              </p:blipFill>
              <p:spPr>
                <a:xfrm>
                  <a:off x="3338074" y="8238737"/>
                  <a:ext cx="1047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68" name="Ink 467">
                  <a:extLst>
                    <a:ext uri="{FF2B5EF4-FFF2-40B4-BE49-F238E27FC236}">
                      <a16:creationId xmlns:a16="http://schemas.microsoft.com/office/drawing/2014/main" id="{A9B1B7E2-D021-CBC5-16F4-42543398E1E8}"/>
                    </a:ext>
                  </a:extLst>
                </p14:cNvPr>
                <p14:cNvContentPartPr/>
                <p14:nvPr/>
              </p14:nvContentPartPr>
              <p14:xfrm>
                <a:off x="543034" y="8247377"/>
                <a:ext cx="6840" cy="40680"/>
              </p14:xfrm>
            </p:contentPart>
          </mc:Choice>
          <mc:Fallback>
            <p:pic>
              <p:nvPicPr>
                <p:cNvPr id="468" name="Ink 467">
                  <a:extLst>
                    <a:ext uri="{FF2B5EF4-FFF2-40B4-BE49-F238E27FC236}">
                      <a16:creationId xmlns:a16="http://schemas.microsoft.com/office/drawing/2014/main" id="{A9B1B7E2-D021-CBC5-16F4-42543398E1E8}"/>
                    </a:ext>
                  </a:extLst>
                </p:cNvPr>
                <p:cNvPicPr/>
                <p:nvPr/>
              </p:nvPicPr>
              <p:blipFill>
                <a:blip r:embed="rId269"/>
                <a:stretch>
                  <a:fillRect/>
                </a:stretch>
              </p:blipFill>
              <p:spPr>
                <a:xfrm>
                  <a:off x="525034" y="8229737"/>
                  <a:ext cx="42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508" name="Ink 507">
                  <a:extLst>
                    <a:ext uri="{FF2B5EF4-FFF2-40B4-BE49-F238E27FC236}">
                      <a16:creationId xmlns:a16="http://schemas.microsoft.com/office/drawing/2014/main" id="{2E23E4E7-030F-64A6-2D28-757BBF025DBC}"/>
                    </a:ext>
                  </a:extLst>
                </p14:cNvPr>
                <p14:cNvContentPartPr/>
                <p14:nvPr/>
              </p14:nvContentPartPr>
              <p14:xfrm>
                <a:off x="3082114" y="8243057"/>
                <a:ext cx="6480" cy="44280"/>
              </p14:xfrm>
            </p:contentPart>
          </mc:Choice>
          <mc:Fallback>
            <p:pic>
              <p:nvPicPr>
                <p:cNvPr id="508" name="Ink 507">
                  <a:extLst>
                    <a:ext uri="{FF2B5EF4-FFF2-40B4-BE49-F238E27FC236}">
                      <a16:creationId xmlns:a16="http://schemas.microsoft.com/office/drawing/2014/main" id="{2E23E4E7-030F-64A6-2D28-757BBF025DBC}"/>
                    </a:ext>
                  </a:extLst>
                </p:cNvPr>
                <p:cNvPicPr/>
                <p:nvPr/>
              </p:nvPicPr>
              <p:blipFill>
                <a:blip r:embed="rId271"/>
                <a:stretch>
                  <a:fillRect/>
                </a:stretch>
              </p:blipFill>
              <p:spPr>
                <a:xfrm>
                  <a:off x="3064474" y="8225417"/>
                  <a:ext cx="421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84" name="Ink 483">
                  <a:extLst>
                    <a:ext uri="{FF2B5EF4-FFF2-40B4-BE49-F238E27FC236}">
                      <a16:creationId xmlns:a16="http://schemas.microsoft.com/office/drawing/2014/main" id="{956D6036-F477-3A70-857E-3C77D3AFC1E3}"/>
                    </a:ext>
                  </a:extLst>
                </p14:cNvPr>
                <p14:cNvContentPartPr/>
                <p14:nvPr/>
              </p14:nvContentPartPr>
              <p14:xfrm>
                <a:off x="590194" y="8257457"/>
                <a:ext cx="9720" cy="39600"/>
              </p14:xfrm>
            </p:contentPart>
          </mc:Choice>
          <mc:Fallback>
            <p:pic>
              <p:nvPicPr>
                <p:cNvPr id="484" name="Ink 483">
                  <a:extLst>
                    <a:ext uri="{FF2B5EF4-FFF2-40B4-BE49-F238E27FC236}">
                      <a16:creationId xmlns:a16="http://schemas.microsoft.com/office/drawing/2014/main" id="{956D6036-F477-3A70-857E-3C77D3AFC1E3}"/>
                    </a:ext>
                  </a:extLst>
                </p:cNvPr>
                <p:cNvPicPr/>
                <p:nvPr/>
              </p:nvPicPr>
              <p:blipFill>
                <a:blip r:embed="rId273"/>
                <a:stretch>
                  <a:fillRect/>
                </a:stretch>
              </p:blipFill>
              <p:spPr>
                <a:xfrm>
                  <a:off x="572554" y="8239817"/>
                  <a:ext cx="453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85" name="Ink 484">
                  <a:extLst>
                    <a:ext uri="{FF2B5EF4-FFF2-40B4-BE49-F238E27FC236}">
                      <a16:creationId xmlns:a16="http://schemas.microsoft.com/office/drawing/2014/main" id="{9016D7B5-1FC7-1684-0E5A-7F1AA72D24DF}"/>
                    </a:ext>
                  </a:extLst>
                </p14:cNvPr>
                <p14:cNvContentPartPr/>
                <p14:nvPr/>
              </p14:nvContentPartPr>
              <p14:xfrm>
                <a:off x="650674" y="8275817"/>
                <a:ext cx="10440" cy="25920"/>
              </p14:xfrm>
            </p:contentPart>
          </mc:Choice>
          <mc:Fallback>
            <p:pic>
              <p:nvPicPr>
                <p:cNvPr id="485" name="Ink 484">
                  <a:extLst>
                    <a:ext uri="{FF2B5EF4-FFF2-40B4-BE49-F238E27FC236}">
                      <a16:creationId xmlns:a16="http://schemas.microsoft.com/office/drawing/2014/main" id="{9016D7B5-1FC7-1684-0E5A-7F1AA72D24DF}"/>
                    </a:ext>
                  </a:extLst>
                </p:cNvPr>
                <p:cNvPicPr/>
                <p:nvPr/>
              </p:nvPicPr>
              <p:blipFill>
                <a:blip r:embed="rId275"/>
                <a:stretch>
                  <a:fillRect/>
                </a:stretch>
              </p:blipFill>
              <p:spPr>
                <a:xfrm>
                  <a:off x="632674" y="8257817"/>
                  <a:ext cx="460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486" name="Ink 485">
                  <a:extLst>
                    <a:ext uri="{FF2B5EF4-FFF2-40B4-BE49-F238E27FC236}">
                      <a16:creationId xmlns:a16="http://schemas.microsoft.com/office/drawing/2014/main" id="{D4B4016B-CD01-4C8A-67FD-947938231FB3}"/>
                    </a:ext>
                  </a:extLst>
                </p14:cNvPr>
                <p14:cNvContentPartPr/>
                <p14:nvPr/>
              </p14:nvContentPartPr>
              <p14:xfrm>
                <a:off x="699274" y="8261777"/>
                <a:ext cx="20520" cy="49680"/>
              </p14:xfrm>
            </p:contentPart>
          </mc:Choice>
          <mc:Fallback>
            <p:pic>
              <p:nvPicPr>
                <p:cNvPr id="486" name="Ink 485">
                  <a:extLst>
                    <a:ext uri="{FF2B5EF4-FFF2-40B4-BE49-F238E27FC236}">
                      <a16:creationId xmlns:a16="http://schemas.microsoft.com/office/drawing/2014/main" id="{D4B4016B-CD01-4C8A-67FD-947938231FB3}"/>
                    </a:ext>
                  </a:extLst>
                </p:cNvPr>
                <p:cNvPicPr/>
                <p:nvPr/>
              </p:nvPicPr>
              <p:blipFill>
                <a:blip r:embed="rId277"/>
                <a:stretch>
                  <a:fillRect/>
                </a:stretch>
              </p:blipFill>
              <p:spPr>
                <a:xfrm>
                  <a:off x="681274" y="8243777"/>
                  <a:ext cx="561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487" name="Ink 486">
                  <a:extLst>
                    <a:ext uri="{FF2B5EF4-FFF2-40B4-BE49-F238E27FC236}">
                      <a16:creationId xmlns:a16="http://schemas.microsoft.com/office/drawing/2014/main" id="{65314D43-3C4B-EB4C-2B84-7B5E79E0B46E}"/>
                    </a:ext>
                  </a:extLst>
                </p14:cNvPr>
                <p14:cNvContentPartPr/>
                <p14:nvPr/>
              </p14:nvContentPartPr>
              <p14:xfrm>
                <a:off x="753634" y="8260337"/>
                <a:ext cx="9720" cy="34560"/>
              </p14:xfrm>
            </p:contentPart>
          </mc:Choice>
          <mc:Fallback>
            <p:pic>
              <p:nvPicPr>
                <p:cNvPr id="487" name="Ink 486">
                  <a:extLst>
                    <a:ext uri="{FF2B5EF4-FFF2-40B4-BE49-F238E27FC236}">
                      <a16:creationId xmlns:a16="http://schemas.microsoft.com/office/drawing/2014/main" id="{65314D43-3C4B-EB4C-2B84-7B5E79E0B46E}"/>
                    </a:ext>
                  </a:extLst>
                </p:cNvPr>
                <p:cNvPicPr/>
                <p:nvPr/>
              </p:nvPicPr>
              <p:blipFill>
                <a:blip r:embed="rId279"/>
                <a:stretch>
                  <a:fillRect/>
                </a:stretch>
              </p:blipFill>
              <p:spPr>
                <a:xfrm>
                  <a:off x="735994" y="8242697"/>
                  <a:ext cx="453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488" name="Ink 487">
                  <a:extLst>
                    <a:ext uri="{FF2B5EF4-FFF2-40B4-BE49-F238E27FC236}">
                      <a16:creationId xmlns:a16="http://schemas.microsoft.com/office/drawing/2014/main" id="{CBC217AF-1653-1591-9BED-410566EAC5EF}"/>
                    </a:ext>
                  </a:extLst>
                </p14:cNvPr>
                <p14:cNvContentPartPr/>
                <p14:nvPr/>
              </p14:nvContentPartPr>
              <p14:xfrm>
                <a:off x="802954" y="8255657"/>
                <a:ext cx="7560" cy="51480"/>
              </p14:xfrm>
            </p:contentPart>
          </mc:Choice>
          <mc:Fallback>
            <p:pic>
              <p:nvPicPr>
                <p:cNvPr id="488" name="Ink 487">
                  <a:extLst>
                    <a:ext uri="{FF2B5EF4-FFF2-40B4-BE49-F238E27FC236}">
                      <a16:creationId xmlns:a16="http://schemas.microsoft.com/office/drawing/2014/main" id="{CBC217AF-1653-1591-9BED-410566EAC5EF}"/>
                    </a:ext>
                  </a:extLst>
                </p:cNvPr>
                <p:cNvPicPr/>
                <p:nvPr/>
              </p:nvPicPr>
              <p:blipFill>
                <a:blip r:embed="rId281"/>
                <a:stretch>
                  <a:fillRect/>
                </a:stretch>
              </p:blipFill>
              <p:spPr>
                <a:xfrm>
                  <a:off x="785314" y="8237657"/>
                  <a:ext cx="432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489" name="Ink 488">
                  <a:extLst>
                    <a:ext uri="{FF2B5EF4-FFF2-40B4-BE49-F238E27FC236}">
                      <a16:creationId xmlns:a16="http://schemas.microsoft.com/office/drawing/2014/main" id="{D525390F-E639-558B-EB99-FCB9CDB08F24}"/>
                    </a:ext>
                  </a:extLst>
                </p14:cNvPr>
                <p14:cNvContentPartPr/>
                <p14:nvPr/>
              </p14:nvContentPartPr>
              <p14:xfrm>
                <a:off x="852274" y="8263577"/>
                <a:ext cx="11880" cy="41040"/>
              </p14:xfrm>
            </p:contentPart>
          </mc:Choice>
          <mc:Fallback>
            <p:pic>
              <p:nvPicPr>
                <p:cNvPr id="489" name="Ink 488">
                  <a:extLst>
                    <a:ext uri="{FF2B5EF4-FFF2-40B4-BE49-F238E27FC236}">
                      <a16:creationId xmlns:a16="http://schemas.microsoft.com/office/drawing/2014/main" id="{D525390F-E639-558B-EB99-FCB9CDB08F24}"/>
                    </a:ext>
                  </a:extLst>
                </p:cNvPr>
                <p:cNvPicPr/>
                <p:nvPr/>
              </p:nvPicPr>
              <p:blipFill>
                <a:blip r:embed="rId283"/>
                <a:stretch>
                  <a:fillRect/>
                </a:stretch>
              </p:blipFill>
              <p:spPr>
                <a:xfrm>
                  <a:off x="834634" y="8245577"/>
                  <a:ext cx="475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490" name="Ink 489">
                  <a:extLst>
                    <a:ext uri="{FF2B5EF4-FFF2-40B4-BE49-F238E27FC236}">
                      <a16:creationId xmlns:a16="http://schemas.microsoft.com/office/drawing/2014/main" id="{FEF2655D-280A-B6FD-4313-D4E8171B7C46}"/>
                    </a:ext>
                  </a:extLst>
                </p14:cNvPr>
                <p14:cNvContentPartPr/>
                <p14:nvPr/>
              </p14:nvContentPartPr>
              <p14:xfrm>
                <a:off x="920674" y="8251337"/>
                <a:ext cx="11160" cy="48960"/>
              </p14:xfrm>
            </p:contentPart>
          </mc:Choice>
          <mc:Fallback>
            <p:pic>
              <p:nvPicPr>
                <p:cNvPr id="490" name="Ink 489">
                  <a:extLst>
                    <a:ext uri="{FF2B5EF4-FFF2-40B4-BE49-F238E27FC236}">
                      <a16:creationId xmlns:a16="http://schemas.microsoft.com/office/drawing/2014/main" id="{FEF2655D-280A-B6FD-4313-D4E8171B7C46}"/>
                    </a:ext>
                  </a:extLst>
                </p:cNvPr>
                <p:cNvPicPr/>
                <p:nvPr/>
              </p:nvPicPr>
              <p:blipFill>
                <a:blip r:embed="rId285"/>
                <a:stretch>
                  <a:fillRect/>
                </a:stretch>
              </p:blipFill>
              <p:spPr>
                <a:xfrm>
                  <a:off x="902674" y="8233697"/>
                  <a:ext cx="468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491" name="Ink 490">
                  <a:extLst>
                    <a:ext uri="{FF2B5EF4-FFF2-40B4-BE49-F238E27FC236}">
                      <a16:creationId xmlns:a16="http://schemas.microsoft.com/office/drawing/2014/main" id="{20E26941-5853-B596-DE97-19D27C1646DE}"/>
                    </a:ext>
                  </a:extLst>
                </p14:cNvPr>
                <p14:cNvContentPartPr/>
                <p14:nvPr/>
              </p14:nvContentPartPr>
              <p14:xfrm>
                <a:off x="990874" y="8249897"/>
                <a:ext cx="12240" cy="41400"/>
              </p14:xfrm>
            </p:contentPart>
          </mc:Choice>
          <mc:Fallback>
            <p:pic>
              <p:nvPicPr>
                <p:cNvPr id="491" name="Ink 490">
                  <a:extLst>
                    <a:ext uri="{FF2B5EF4-FFF2-40B4-BE49-F238E27FC236}">
                      <a16:creationId xmlns:a16="http://schemas.microsoft.com/office/drawing/2014/main" id="{20E26941-5853-B596-DE97-19D27C1646DE}"/>
                    </a:ext>
                  </a:extLst>
                </p:cNvPr>
                <p:cNvPicPr/>
                <p:nvPr/>
              </p:nvPicPr>
              <p:blipFill>
                <a:blip r:embed="rId287"/>
                <a:stretch>
                  <a:fillRect/>
                </a:stretch>
              </p:blipFill>
              <p:spPr>
                <a:xfrm>
                  <a:off x="972874" y="8232257"/>
                  <a:ext cx="478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492" name="Ink 491">
                  <a:extLst>
                    <a:ext uri="{FF2B5EF4-FFF2-40B4-BE49-F238E27FC236}">
                      <a16:creationId xmlns:a16="http://schemas.microsoft.com/office/drawing/2014/main" id="{493C93A8-E6DE-2BEC-6D77-940623B3248A}"/>
                    </a:ext>
                  </a:extLst>
                </p14:cNvPr>
                <p14:cNvContentPartPr/>
                <p14:nvPr/>
              </p14:nvContentPartPr>
              <p14:xfrm>
                <a:off x="1073314" y="8244857"/>
                <a:ext cx="9000" cy="43200"/>
              </p14:xfrm>
            </p:contentPart>
          </mc:Choice>
          <mc:Fallback>
            <p:pic>
              <p:nvPicPr>
                <p:cNvPr id="492" name="Ink 491">
                  <a:extLst>
                    <a:ext uri="{FF2B5EF4-FFF2-40B4-BE49-F238E27FC236}">
                      <a16:creationId xmlns:a16="http://schemas.microsoft.com/office/drawing/2014/main" id="{493C93A8-E6DE-2BEC-6D77-940623B3248A}"/>
                    </a:ext>
                  </a:extLst>
                </p:cNvPr>
                <p:cNvPicPr/>
                <p:nvPr/>
              </p:nvPicPr>
              <p:blipFill>
                <a:blip r:embed="rId289"/>
                <a:stretch>
                  <a:fillRect/>
                </a:stretch>
              </p:blipFill>
              <p:spPr>
                <a:xfrm>
                  <a:off x="1055674" y="8227217"/>
                  <a:ext cx="446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493" name="Ink 492">
                  <a:extLst>
                    <a:ext uri="{FF2B5EF4-FFF2-40B4-BE49-F238E27FC236}">
                      <a16:creationId xmlns:a16="http://schemas.microsoft.com/office/drawing/2014/main" id="{FF705C15-CBBE-6FDB-6B5F-156CD80B75C0}"/>
                    </a:ext>
                  </a:extLst>
                </p14:cNvPr>
                <p14:cNvContentPartPr/>
                <p14:nvPr/>
              </p14:nvContentPartPr>
              <p14:xfrm>
                <a:off x="1167994" y="8244137"/>
                <a:ext cx="12240" cy="36360"/>
              </p14:xfrm>
            </p:contentPart>
          </mc:Choice>
          <mc:Fallback>
            <p:pic>
              <p:nvPicPr>
                <p:cNvPr id="493" name="Ink 492">
                  <a:extLst>
                    <a:ext uri="{FF2B5EF4-FFF2-40B4-BE49-F238E27FC236}">
                      <a16:creationId xmlns:a16="http://schemas.microsoft.com/office/drawing/2014/main" id="{FF705C15-CBBE-6FDB-6B5F-156CD80B75C0}"/>
                    </a:ext>
                  </a:extLst>
                </p:cNvPr>
                <p:cNvPicPr/>
                <p:nvPr/>
              </p:nvPicPr>
              <p:blipFill>
                <a:blip r:embed="rId291"/>
                <a:stretch>
                  <a:fillRect/>
                </a:stretch>
              </p:blipFill>
              <p:spPr>
                <a:xfrm>
                  <a:off x="1149994" y="8226497"/>
                  <a:ext cx="478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494" name="Ink 493">
                  <a:extLst>
                    <a:ext uri="{FF2B5EF4-FFF2-40B4-BE49-F238E27FC236}">
                      <a16:creationId xmlns:a16="http://schemas.microsoft.com/office/drawing/2014/main" id="{3AB3712C-8CCD-6CAA-D79F-BAF946439F7E}"/>
                    </a:ext>
                  </a:extLst>
                </p14:cNvPr>
                <p14:cNvContentPartPr/>
                <p14:nvPr/>
              </p14:nvContentPartPr>
              <p14:xfrm>
                <a:off x="1256194" y="8242697"/>
                <a:ext cx="10440" cy="27360"/>
              </p14:xfrm>
            </p:contentPart>
          </mc:Choice>
          <mc:Fallback>
            <p:pic>
              <p:nvPicPr>
                <p:cNvPr id="494" name="Ink 493">
                  <a:extLst>
                    <a:ext uri="{FF2B5EF4-FFF2-40B4-BE49-F238E27FC236}">
                      <a16:creationId xmlns:a16="http://schemas.microsoft.com/office/drawing/2014/main" id="{3AB3712C-8CCD-6CAA-D79F-BAF946439F7E}"/>
                    </a:ext>
                  </a:extLst>
                </p:cNvPr>
                <p:cNvPicPr/>
                <p:nvPr/>
              </p:nvPicPr>
              <p:blipFill>
                <a:blip r:embed="rId293"/>
                <a:stretch>
                  <a:fillRect/>
                </a:stretch>
              </p:blipFill>
              <p:spPr>
                <a:xfrm>
                  <a:off x="1238554" y="8225057"/>
                  <a:ext cx="460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495" name="Ink 494">
                  <a:extLst>
                    <a:ext uri="{FF2B5EF4-FFF2-40B4-BE49-F238E27FC236}">
                      <a16:creationId xmlns:a16="http://schemas.microsoft.com/office/drawing/2014/main" id="{7AAAD214-9980-5D77-0981-465C5C2524CF}"/>
                    </a:ext>
                  </a:extLst>
                </p14:cNvPr>
                <p14:cNvContentPartPr/>
                <p14:nvPr/>
              </p14:nvContentPartPr>
              <p14:xfrm>
                <a:off x="1348354" y="8238737"/>
                <a:ext cx="9720" cy="34200"/>
              </p14:xfrm>
            </p:contentPart>
          </mc:Choice>
          <mc:Fallback>
            <p:pic>
              <p:nvPicPr>
                <p:cNvPr id="495" name="Ink 494">
                  <a:extLst>
                    <a:ext uri="{FF2B5EF4-FFF2-40B4-BE49-F238E27FC236}">
                      <a16:creationId xmlns:a16="http://schemas.microsoft.com/office/drawing/2014/main" id="{7AAAD214-9980-5D77-0981-465C5C2524CF}"/>
                    </a:ext>
                  </a:extLst>
                </p:cNvPr>
                <p:cNvPicPr/>
                <p:nvPr/>
              </p:nvPicPr>
              <p:blipFill>
                <a:blip r:embed="rId295"/>
                <a:stretch>
                  <a:fillRect/>
                </a:stretch>
              </p:blipFill>
              <p:spPr>
                <a:xfrm>
                  <a:off x="1330714" y="8220737"/>
                  <a:ext cx="453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496" name="Ink 495">
                  <a:extLst>
                    <a:ext uri="{FF2B5EF4-FFF2-40B4-BE49-F238E27FC236}">
                      <a16:creationId xmlns:a16="http://schemas.microsoft.com/office/drawing/2014/main" id="{339D2E36-1500-70B2-C61F-898D27EB447D}"/>
                    </a:ext>
                  </a:extLst>
                </p14:cNvPr>
                <p14:cNvContentPartPr/>
                <p14:nvPr/>
              </p14:nvContentPartPr>
              <p14:xfrm>
                <a:off x="1468594" y="8230817"/>
                <a:ext cx="4320" cy="36000"/>
              </p14:xfrm>
            </p:contentPart>
          </mc:Choice>
          <mc:Fallback>
            <p:pic>
              <p:nvPicPr>
                <p:cNvPr id="496" name="Ink 495">
                  <a:extLst>
                    <a:ext uri="{FF2B5EF4-FFF2-40B4-BE49-F238E27FC236}">
                      <a16:creationId xmlns:a16="http://schemas.microsoft.com/office/drawing/2014/main" id="{339D2E36-1500-70B2-C61F-898D27EB447D}"/>
                    </a:ext>
                  </a:extLst>
                </p:cNvPr>
                <p:cNvPicPr/>
                <p:nvPr/>
              </p:nvPicPr>
              <p:blipFill>
                <a:blip r:embed="rId297"/>
                <a:stretch>
                  <a:fillRect/>
                </a:stretch>
              </p:blipFill>
              <p:spPr>
                <a:xfrm>
                  <a:off x="1450954" y="8212817"/>
                  <a:ext cx="39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497" name="Ink 496">
                  <a:extLst>
                    <a:ext uri="{FF2B5EF4-FFF2-40B4-BE49-F238E27FC236}">
                      <a16:creationId xmlns:a16="http://schemas.microsoft.com/office/drawing/2014/main" id="{A9A51B58-0603-CCBB-77A6-FD39709F61E5}"/>
                    </a:ext>
                  </a:extLst>
                </p14:cNvPr>
                <p14:cNvContentPartPr/>
                <p14:nvPr/>
              </p14:nvContentPartPr>
              <p14:xfrm>
                <a:off x="1593514" y="8233337"/>
                <a:ext cx="15480" cy="37800"/>
              </p14:xfrm>
            </p:contentPart>
          </mc:Choice>
          <mc:Fallback>
            <p:pic>
              <p:nvPicPr>
                <p:cNvPr id="497" name="Ink 496">
                  <a:extLst>
                    <a:ext uri="{FF2B5EF4-FFF2-40B4-BE49-F238E27FC236}">
                      <a16:creationId xmlns:a16="http://schemas.microsoft.com/office/drawing/2014/main" id="{A9A51B58-0603-CCBB-77A6-FD39709F61E5}"/>
                    </a:ext>
                  </a:extLst>
                </p:cNvPr>
                <p:cNvPicPr/>
                <p:nvPr/>
              </p:nvPicPr>
              <p:blipFill>
                <a:blip r:embed="rId299"/>
                <a:stretch>
                  <a:fillRect/>
                </a:stretch>
              </p:blipFill>
              <p:spPr>
                <a:xfrm>
                  <a:off x="1575874" y="8215337"/>
                  <a:ext cx="511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499" name="Ink 498">
                  <a:extLst>
                    <a:ext uri="{FF2B5EF4-FFF2-40B4-BE49-F238E27FC236}">
                      <a16:creationId xmlns:a16="http://schemas.microsoft.com/office/drawing/2014/main" id="{783F549A-95F4-F49B-DD09-760C20D52F84}"/>
                    </a:ext>
                  </a:extLst>
                </p14:cNvPr>
                <p14:cNvContentPartPr/>
                <p14:nvPr/>
              </p14:nvContentPartPr>
              <p14:xfrm>
                <a:off x="1749754" y="8234057"/>
                <a:ext cx="9360" cy="37080"/>
              </p14:xfrm>
            </p:contentPart>
          </mc:Choice>
          <mc:Fallback>
            <p:pic>
              <p:nvPicPr>
                <p:cNvPr id="499" name="Ink 498">
                  <a:extLst>
                    <a:ext uri="{FF2B5EF4-FFF2-40B4-BE49-F238E27FC236}">
                      <a16:creationId xmlns:a16="http://schemas.microsoft.com/office/drawing/2014/main" id="{783F549A-95F4-F49B-DD09-760C20D52F84}"/>
                    </a:ext>
                  </a:extLst>
                </p:cNvPr>
                <p:cNvPicPr/>
                <p:nvPr/>
              </p:nvPicPr>
              <p:blipFill>
                <a:blip r:embed="rId301"/>
                <a:stretch>
                  <a:fillRect/>
                </a:stretch>
              </p:blipFill>
              <p:spPr>
                <a:xfrm>
                  <a:off x="1732114" y="8216057"/>
                  <a:ext cx="45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500" name="Ink 499">
                  <a:extLst>
                    <a:ext uri="{FF2B5EF4-FFF2-40B4-BE49-F238E27FC236}">
                      <a16:creationId xmlns:a16="http://schemas.microsoft.com/office/drawing/2014/main" id="{E3642EC3-23C4-D049-CEB0-C5184607984D}"/>
                    </a:ext>
                  </a:extLst>
                </p14:cNvPr>
                <p14:cNvContentPartPr/>
                <p14:nvPr/>
              </p14:nvContentPartPr>
              <p14:xfrm>
                <a:off x="1913194" y="8237297"/>
                <a:ext cx="18000" cy="35280"/>
              </p14:xfrm>
            </p:contentPart>
          </mc:Choice>
          <mc:Fallback>
            <p:pic>
              <p:nvPicPr>
                <p:cNvPr id="500" name="Ink 499">
                  <a:extLst>
                    <a:ext uri="{FF2B5EF4-FFF2-40B4-BE49-F238E27FC236}">
                      <a16:creationId xmlns:a16="http://schemas.microsoft.com/office/drawing/2014/main" id="{E3642EC3-23C4-D049-CEB0-C5184607984D}"/>
                    </a:ext>
                  </a:extLst>
                </p:cNvPr>
                <p:cNvPicPr/>
                <p:nvPr/>
              </p:nvPicPr>
              <p:blipFill>
                <a:blip r:embed="rId303"/>
                <a:stretch>
                  <a:fillRect/>
                </a:stretch>
              </p:blipFill>
              <p:spPr>
                <a:xfrm>
                  <a:off x="1895554" y="8219657"/>
                  <a:ext cx="536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502" name="Ink 501">
                  <a:extLst>
                    <a:ext uri="{FF2B5EF4-FFF2-40B4-BE49-F238E27FC236}">
                      <a16:creationId xmlns:a16="http://schemas.microsoft.com/office/drawing/2014/main" id="{566E540E-377A-4CB2-3847-1586D4D60A77}"/>
                    </a:ext>
                  </a:extLst>
                </p14:cNvPr>
                <p14:cNvContentPartPr/>
                <p14:nvPr/>
              </p14:nvContentPartPr>
              <p14:xfrm>
                <a:off x="2127034" y="8229737"/>
                <a:ext cx="6840" cy="32760"/>
              </p14:xfrm>
            </p:contentPart>
          </mc:Choice>
          <mc:Fallback>
            <p:pic>
              <p:nvPicPr>
                <p:cNvPr id="502" name="Ink 501">
                  <a:extLst>
                    <a:ext uri="{FF2B5EF4-FFF2-40B4-BE49-F238E27FC236}">
                      <a16:creationId xmlns:a16="http://schemas.microsoft.com/office/drawing/2014/main" id="{566E540E-377A-4CB2-3847-1586D4D60A77}"/>
                    </a:ext>
                  </a:extLst>
                </p:cNvPr>
                <p:cNvPicPr/>
                <p:nvPr/>
              </p:nvPicPr>
              <p:blipFill>
                <a:blip r:embed="rId305"/>
                <a:stretch>
                  <a:fillRect/>
                </a:stretch>
              </p:blipFill>
              <p:spPr>
                <a:xfrm>
                  <a:off x="2109034" y="8212097"/>
                  <a:ext cx="424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503" name="Ink 502">
                  <a:extLst>
                    <a:ext uri="{FF2B5EF4-FFF2-40B4-BE49-F238E27FC236}">
                      <a16:creationId xmlns:a16="http://schemas.microsoft.com/office/drawing/2014/main" id="{E3C79CD6-F334-D6F8-6956-3C4D2E9D1690}"/>
                    </a:ext>
                  </a:extLst>
                </p14:cNvPr>
                <p14:cNvContentPartPr/>
                <p14:nvPr/>
              </p14:nvContentPartPr>
              <p14:xfrm>
                <a:off x="2296954" y="8232617"/>
                <a:ext cx="6120" cy="33120"/>
              </p14:xfrm>
            </p:contentPart>
          </mc:Choice>
          <mc:Fallback>
            <p:pic>
              <p:nvPicPr>
                <p:cNvPr id="503" name="Ink 502">
                  <a:extLst>
                    <a:ext uri="{FF2B5EF4-FFF2-40B4-BE49-F238E27FC236}">
                      <a16:creationId xmlns:a16="http://schemas.microsoft.com/office/drawing/2014/main" id="{E3C79CD6-F334-D6F8-6956-3C4D2E9D1690}"/>
                    </a:ext>
                  </a:extLst>
                </p:cNvPr>
                <p:cNvPicPr/>
                <p:nvPr/>
              </p:nvPicPr>
              <p:blipFill>
                <a:blip r:embed="rId307"/>
                <a:stretch>
                  <a:fillRect/>
                </a:stretch>
              </p:blipFill>
              <p:spPr>
                <a:xfrm>
                  <a:off x="2278954" y="8214617"/>
                  <a:ext cx="417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05" name="Ink 504">
                  <a:extLst>
                    <a:ext uri="{FF2B5EF4-FFF2-40B4-BE49-F238E27FC236}">
                      <a16:creationId xmlns:a16="http://schemas.microsoft.com/office/drawing/2014/main" id="{1A8E9480-5676-72CF-1FDF-F2AF258CE9FE}"/>
                    </a:ext>
                  </a:extLst>
                </p14:cNvPr>
                <p14:cNvContentPartPr/>
                <p14:nvPr/>
              </p14:nvContentPartPr>
              <p14:xfrm>
                <a:off x="2526274" y="8235857"/>
                <a:ext cx="7920" cy="50760"/>
              </p14:xfrm>
            </p:contentPart>
          </mc:Choice>
          <mc:Fallback>
            <p:pic>
              <p:nvPicPr>
                <p:cNvPr id="505" name="Ink 504">
                  <a:extLst>
                    <a:ext uri="{FF2B5EF4-FFF2-40B4-BE49-F238E27FC236}">
                      <a16:creationId xmlns:a16="http://schemas.microsoft.com/office/drawing/2014/main" id="{1A8E9480-5676-72CF-1FDF-F2AF258CE9FE}"/>
                    </a:ext>
                  </a:extLst>
                </p:cNvPr>
                <p:cNvPicPr/>
                <p:nvPr/>
              </p:nvPicPr>
              <p:blipFill>
                <a:blip r:embed="rId309"/>
                <a:stretch>
                  <a:fillRect/>
                </a:stretch>
              </p:blipFill>
              <p:spPr>
                <a:xfrm>
                  <a:off x="2508274" y="8217857"/>
                  <a:ext cx="435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07" name="Ink 506">
                  <a:extLst>
                    <a:ext uri="{FF2B5EF4-FFF2-40B4-BE49-F238E27FC236}">
                      <a16:creationId xmlns:a16="http://schemas.microsoft.com/office/drawing/2014/main" id="{082EA2D9-39D8-4353-887C-7C18FAF3A812}"/>
                    </a:ext>
                  </a:extLst>
                </p14:cNvPr>
                <p14:cNvContentPartPr/>
                <p14:nvPr/>
              </p14:nvContentPartPr>
              <p14:xfrm>
                <a:off x="2759194" y="8237657"/>
                <a:ext cx="11520" cy="41040"/>
              </p14:xfrm>
            </p:contentPart>
          </mc:Choice>
          <mc:Fallback>
            <p:pic>
              <p:nvPicPr>
                <p:cNvPr id="507" name="Ink 506">
                  <a:extLst>
                    <a:ext uri="{FF2B5EF4-FFF2-40B4-BE49-F238E27FC236}">
                      <a16:creationId xmlns:a16="http://schemas.microsoft.com/office/drawing/2014/main" id="{082EA2D9-39D8-4353-887C-7C18FAF3A812}"/>
                    </a:ext>
                  </a:extLst>
                </p:cNvPr>
                <p:cNvPicPr/>
                <p:nvPr/>
              </p:nvPicPr>
              <p:blipFill>
                <a:blip r:embed="rId311"/>
                <a:stretch>
                  <a:fillRect/>
                </a:stretch>
              </p:blipFill>
              <p:spPr>
                <a:xfrm>
                  <a:off x="2741554" y="8220017"/>
                  <a:ext cx="471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10" name="Ink 509">
                  <a:extLst>
                    <a:ext uri="{FF2B5EF4-FFF2-40B4-BE49-F238E27FC236}">
                      <a16:creationId xmlns:a16="http://schemas.microsoft.com/office/drawing/2014/main" id="{7E3AB130-60D4-6A19-5ED9-3808BA46ACE0}"/>
                    </a:ext>
                  </a:extLst>
                </p14:cNvPr>
                <p14:cNvContentPartPr/>
                <p14:nvPr/>
              </p14:nvContentPartPr>
              <p14:xfrm>
                <a:off x="558414" y="8331470"/>
                <a:ext cx="5760" cy="36720"/>
              </p14:xfrm>
            </p:contentPart>
          </mc:Choice>
          <mc:Fallback>
            <p:pic>
              <p:nvPicPr>
                <p:cNvPr id="510" name="Ink 509">
                  <a:extLst>
                    <a:ext uri="{FF2B5EF4-FFF2-40B4-BE49-F238E27FC236}">
                      <a16:creationId xmlns:a16="http://schemas.microsoft.com/office/drawing/2014/main" id="{7E3AB130-60D4-6A19-5ED9-3808BA46ACE0}"/>
                    </a:ext>
                  </a:extLst>
                </p:cNvPr>
                <p:cNvPicPr/>
                <p:nvPr/>
              </p:nvPicPr>
              <p:blipFill>
                <a:blip r:embed="rId313"/>
                <a:stretch>
                  <a:fillRect/>
                </a:stretch>
              </p:blipFill>
              <p:spPr>
                <a:xfrm>
                  <a:off x="540774" y="8313470"/>
                  <a:ext cx="41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12" name="Ink 511">
                  <a:extLst>
                    <a:ext uri="{FF2B5EF4-FFF2-40B4-BE49-F238E27FC236}">
                      <a16:creationId xmlns:a16="http://schemas.microsoft.com/office/drawing/2014/main" id="{0456B8A6-E7AC-FE15-0B2B-ECB433839557}"/>
                    </a:ext>
                  </a:extLst>
                </p14:cNvPr>
                <p14:cNvContentPartPr/>
                <p14:nvPr/>
              </p14:nvContentPartPr>
              <p14:xfrm>
                <a:off x="873774" y="8336150"/>
                <a:ext cx="3960" cy="26640"/>
              </p14:xfrm>
            </p:contentPart>
          </mc:Choice>
          <mc:Fallback>
            <p:pic>
              <p:nvPicPr>
                <p:cNvPr id="512" name="Ink 511">
                  <a:extLst>
                    <a:ext uri="{FF2B5EF4-FFF2-40B4-BE49-F238E27FC236}">
                      <a16:creationId xmlns:a16="http://schemas.microsoft.com/office/drawing/2014/main" id="{0456B8A6-E7AC-FE15-0B2B-ECB433839557}"/>
                    </a:ext>
                  </a:extLst>
                </p:cNvPr>
                <p:cNvPicPr/>
                <p:nvPr/>
              </p:nvPicPr>
              <p:blipFill>
                <a:blip r:embed="rId315"/>
                <a:stretch>
                  <a:fillRect/>
                </a:stretch>
              </p:blipFill>
              <p:spPr>
                <a:xfrm>
                  <a:off x="856134" y="8318510"/>
                  <a:ext cx="396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514" name="Ink 513">
                  <a:extLst>
                    <a:ext uri="{FF2B5EF4-FFF2-40B4-BE49-F238E27FC236}">
                      <a16:creationId xmlns:a16="http://schemas.microsoft.com/office/drawing/2014/main" id="{190AE96A-5195-1DDE-BE54-F860B3C8FD35}"/>
                    </a:ext>
                  </a:extLst>
                </p14:cNvPr>
                <p14:cNvContentPartPr/>
                <p14:nvPr/>
              </p14:nvContentPartPr>
              <p14:xfrm>
                <a:off x="1245294" y="8311670"/>
                <a:ext cx="9720" cy="38880"/>
              </p14:xfrm>
            </p:contentPart>
          </mc:Choice>
          <mc:Fallback>
            <p:pic>
              <p:nvPicPr>
                <p:cNvPr id="514" name="Ink 513">
                  <a:extLst>
                    <a:ext uri="{FF2B5EF4-FFF2-40B4-BE49-F238E27FC236}">
                      <a16:creationId xmlns:a16="http://schemas.microsoft.com/office/drawing/2014/main" id="{190AE96A-5195-1DDE-BE54-F860B3C8FD35}"/>
                    </a:ext>
                  </a:extLst>
                </p:cNvPr>
                <p:cNvPicPr/>
                <p:nvPr/>
              </p:nvPicPr>
              <p:blipFill>
                <a:blip r:embed="rId317"/>
                <a:stretch>
                  <a:fillRect/>
                </a:stretch>
              </p:blipFill>
              <p:spPr>
                <a:xfrm>
                  <a:off x="1227294" y="8294030"/>
                  <a:ext cx="453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15" name="Ink 514">
                  <a:extLst>
                    <a:ext uri="{FF2B5EF4-FFF2-40B4-BE49-F238E27FC236}">
                      <a16:creationId xmlns:a16="http://schemas.microsoft.com/office/drawing/2014/main" id="{A2A42DB4-1823-C5CE-B3F0-8B7BF8B4F472}"/>
                    </a:ext>
                  </a:extLst>
                </p14:cNvPr>
                <p14:cNvContentPartPr/>
                <p14:nvPr/>
              </p14:nvContentPartPr>
              <p14:xfrm>
                <a:off x="1622214" y="8304110"/>
                <a:ext cx="9360" cy="25560"/>
              </p14:xfrm>
            </p:contentPart>
          </mc:Choice>
          <mc:Fallback>
            <p:pic>
              <p:nvPicPr>
                <p:cNvPr id="515" name="Ink 514">
                  <a:extLst>
                    <a:ext uri="{FF2B5EF4-FFF2-40B4-BE49-F238E27FC236}">
                      <a16:creationId xmlns:a16="http://schemas.microsoft.com/office/drawing/2014/main" id="{A2A42DB4-1823-C5CE-B3F0-8B7BF8B4F472}"/>
                    </a:ext>
                  </a:extLst>
                </p:cNvPr>
                <p:cNvPicPr/>
                <p:nvPr/>
              </p:nvPicPr>
              <p:blipFill>
                <a:blip r:embed="rId319"/>
                <a:stretch>
                  <a:fillRect/>
                </a:stretch>
              </p:blipFill>
              <p:spPr>
                <a:xfrm>
                  <a:off x="1604574" y="8286470"/>
                  <a:ext cx="45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17" name="Ink 516">
                  <a:extLst>
                    <a:ext uri="{FF2B5EF4-FFF2-40B4-BE49-F238E27FC236}">
                      <a16:creationId xmlns:a16="http://schemas.microsoft.com/office/drawing/2014/main" id="{A47FB835-9406-2D6E-DEEF-8AD01B46CC74}"/>
                    </a:ext>
                  </a:extLst>
                </p14:cNvPr>
                <p14:cNvContentPartPr/>
                <p14:nvPr/>
              </p14:nvContentPartPr>
              <p14:xfrm>
                <a:off x="1922454" y="8300150"/>
                <a:ext cx="3600" cy="36360"/>
              </p14:xfrm>
            </p:contentPart>
          </mc:Choice>
          <mc:Fallback>
            <p:pic>
              <p:nvPicPr>
                <p:cNvPr id="517" name="Ink 516">
                  <a:extLst>
                    <a:ext uri="{FF2B5EF4-FFF2-40B4-BE49-F238E27FC236}">
                      <a16:creationId xmlns:a16="http://schemas.microsoft.com/office/drawing/2014/main" id="{A47FB835-9406-2D6E-DEEF-8AD01B46CC74}"/>
                    </a:ext>
                  </a:extLst>
                </p:cNvPr>
                <p:cNvPicPr/>
                <p:nvPr/>
              </p:nvPicPr>
              <p:blipFill>
                <a:blip r:embed="rId321"/>
                <a:stretch>
                  <a:fillRect/>
                </a:stretch>
              </p:blipFill>
              <p:spPr>
                <a:xfrm>
                  <a:off x="1904814" y="8282510"/>
                  <a:ext cx="39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19" name="Ink 518">
                  <a:extLst>
                    <a:ext uri="{FF2B5EF4-FFF2-40B4-BE49-F238E27FC236}">
                      <a16:creationId xmlns:a16="http://schemas.microsoft.com/office/drawing/2014/main" id="{AFFBF803-2B84-DE3F-87BE-613F999C2358}"/>
                    </a:ext>
                  </a:extLst>
                </p14:cNvPr>
                <p14:cNvContentPartPr/>
                <p14:nvPr/>
              </p14:nvContentPartPr>
              <p14:xfrm>
                <a:off x="2195694" y="8302310"/>
                <a:ext cx="5040" cy="27360"/>
              </p14:xfrm>
            </p:contentPart>
          </mc:Choice>
          <mc:Fallback>
            <p:pic>
              <p:nvPicPr>
                <p:cNvPr id="519" name="Ink 518">
                  <a:extLst>
                    <a:ext uri="{FF2B5EF4-FFF2-40B4-BE49-F238E27FC236}">
                      <a16:creationId xmlns:a16="http://schemas.microsoft.com/office/drawing/2014/main" id="{AFFBF803-2B84-DE3F-87BE-613F999C2358}"/>
                    </a:ext>
                  </a:extLst>
                </p:cNvPr>
                <p:cNvPicPr/>
                <p:nvPr/>
              </p:nvPicPr>
              <p:blipFill>
                <a:blip r:embed="rId323"/>
                <a:stretch>
                  <a:fillRect/>
                </a:stretch>
              </p:blipFill>
              <p:spPr>
                <a:xfrm>
                  <a:off x="2177694" y="8284310"/>
                  <a:ext cx="406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20" name="Ink 519">
                  <a:extLst>
                    <a:ext uri="{FF2B5EF4-FFF2-40B4-BE49-F238E27FC236}">
                      <a16:creationId xmlns:a16="http://schemas.microsoft.com/office/drawing/2014/main" id="{E3CEBB05-2272-DD66-FDF6-BB7CB76F2C1F}"/>
                    </a:ext>
                  </a:extLst>
                </p14:cNvPr>
                <p14:cNvContentPartPr/>
                <p14:nvPr/>
              </p14:nvContentPartPr>
              <p14:xfrm>
                <a:off x="2323494" y="8300150"/>
                <a:ext cx="11160" cy="43920"/>
              </p14:xfrm>
            </p:contentPart>
          </mc:Choice>
          <mc:Fallback>
            <p:pic>
              <p:nvPicPr>
                <p:cNvPr id="520" name="Ink 519">
                  <a:extLst>
                    <a:ext uri="{FF2B5EF4-FFF2-40B4-BE49-F238E27FC236}">
                      <a16:creationId xmlns:a16="http://schemas.microsoft.com/office/drawing/2014/main" id="{E3CEBB05-2272-DD66-FDF6-BB7CB76F2C1F}"/>
                    </a:ext>
                  </a:extLst>
                </p:cNvPr>
                <p:cNvPicPr/>
                <p:nvPr/>
              </p:nvPicPr>
              <p:blipFill>
                <a:blip r:embed="rId325"/>
                <a:stretch>
                  <a:fillRect/>
                </a:stretch>
              </p:blipFill>
              <p:spPr>
                <a:xfrm>
                  <a:off x="2305854" y="8282510"/>
                  <a:ext cx="46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521" name="Ink 520">
                  <a:extLst>
                    <a:ext uri="{FF2B5EF4-FFF2-40B4-BE49-F238E27FC236}">
                      <a16:creationId xmlns:a16="http://schemas.microsoft.com/office/drawing/2014/main" id="{C7502583-4A5F-5247-0F66-02141265EB53}"/>
                    </a:ext>
                  </a:extLst>
                </p14:cNvPr>
                <p14:cNvContentPartPr/>
                <p14:nvPr/>
              </p14:nvContentPartPr>
              <p14:xfrm>
                <a:off x="2431494" y="8306630"/>
                <a:ext cx="7200" cy="41040"/>
              </p14:xfrm>
            </p:contentPart>
          </mc:Choice>
          <mc:Fallback>
            <p:pic>
              <p:nvPicPr>
                <p:cNvPr id="521" name="Ink 520">
                  <a:extLst>
                    <a:ext uri="{FF2B5EF4-FFF2-40B4-BE49-F238E27FC236}">
                      <a16:creationId xmlns:a16="http://schemas.microsoft.com/office/drawing/2014/main" id="{C7502583-4A5F-5247-0F66-02141265EB53}"/>
                    </a:ext>
                  </a:extLst>
                </p:cNvPr>
                <p:cNvPicPr/>
                <p:nvPr/>
              </p:nvPicPr>
              <p:blipFill>
                <a:blip r:embed="rId327"/>
                <a:stretch>
                  <a:fillRect/>
                </a:stretch>
              </p:blipFill>
              <p:spPr>
                <a:xfrm>
                  <a:off x="2413494" y="8288990"/>
                  <a:ext cx="428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523" name="Ink 522">
                  <a:extLst>
                    <a:ext uri="{FF2B5EF4-FFF2-40B4-BE49-F238E27FC236}">
                      <a16:creationId xmlns:a16="http://schemas.microsoft.com/office/drawing/2014/main" id="{E1A55316-B0F2-B9FC-39D3-5CB05EE77B64}"/>
                    </a:ext>
                  </a:extLst>
                </p14:cNvPr>
                <p14:cNvContentPartPr/>
                <p14:nvPr/>
              </p14:nvContentPartPr>
              <p14:xfrm>
                <a:off x="2523294" y="8309150"/>
                <a:ext cx="15120" cy="34920"/>
              </p14:xfrm>
            </p:contentPart>
          </mc:Choice>
          <mc:Fallback>
            <p:pic>
              <p:nvPicPr>
                <p:cNvPr id="523" name="Ink 522">
                  <a:extLst>
                    <a:ext uri="{FF2B5EF4-FFF2-40B4-BE49-F238E27FC236}">
                      <a16:creationId xmlns:a16="http://schemas.microsoft.com/office/drawing/2014/main" id="{E1A55316-B0F2-B9FC-39D3-5CB05EE77B64}"/>
                    </a:ext>
                  </a:extLst>
                </p:cNvPr>
                <p:cNvPicPr/>
                <p:nvPr/>
              </p:nvPicPr>
              <p:blipFill>
                <a:blip r:embed="rId329"/>
                <a:stretch>
                  <a:fillRect/>
                </a:stretch>
              </p:blipFill>
              <p:spPr>
                <a:xfrm>
                  <a:off x="2505654" y="8291510"/>
                  <a:ext cx="507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524" name="Ink 523">
                  <a:extLst>
                    <a:ext uri="{FF2B5EF4-FFF2-40B4-BE49-F238E27FC236}">
                      <a16:creationId xmlns:a16="http://schemas.microsoft.com/office/drawing/2014/main" id="{0F935F74-8CA2-27FB-F76B-79407B3F79F0}"/>
                    </a:ext>
                  </a:extLst>
                </p14:cNvPr>
                <p14:cNvContentPartPr/>
                <p14:nvPr/>
              </p14:nvContentPartPr>
              <p14:xfrm>
                <a:off x="2614734" y="8311670"/>
                <a:ext cx="8640" cy="24840"/>
              </p14:xfrm>
            </p:contentPart>
          </mc:Choice>
          <mc:Fallback>
            <p:pic>
              <p:nvPicPr>
                <p:cNvPr id="524" name="Ink 523">
                  <a:extLst>
                    <a:ext uri="{FF2B5EF4-FFF2-40B4-BE49-F238E27FC236}">
                      <a16:creationId xmlns:a16="http://schemas.microsoft.com/office/drawing/2014/main" id="{0F935F74-8CA2-27FB-F76B-79407B3F79F0}"/>
                    </a:ext>
                  </a:extLst>
                </p:cNvPr>
                <p:cNvPicPr/>
                <p:nvPr/>
              </p:nvPicPr>
              <p:blipFill>
                <a:blip r:embed="rId331"/>
                <a:stretch>
                  <a:fillRect/>
                </a:stretch>
              </p:blipFill>
              <p:spPr>
                <a:xfrm>
                  <a:off x="2596734" y="8293670"/>
                  <a:ext cx="442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525" name="Ink 524">
                  <a:extLst>
                    <a:ext uri="{FF2B5EF4-FFF2-40B4-BE49-F238E27FC236}">
                      <a16:creationId xmlns:a16="http://schemas.microsoft.com/office/drawing/2014/main" id="{BC16D396-15F3-3517-59C3-61D08B59FA1C}"/>
                    </a:ext>
                  </a:extLst>
                </p14:cNvPr>
                <p14:cNvContentPartPr/>
                <p14:nvPr/>
              </p14:nvContentPartPr>
              <p14:xfrm>
                <a:off x="2686014" y="8313470"/>
                <a:ext cx="11880" cy="32040"/>
              </p14:xfrm>
            </p:contentPart>
          </mc:Choice>
          <mc:Fallback>
            <p:pic>
              <p:nvPicPr>
                <p:cNvPr id="525" name="Ink 524">
                  <a:extLst>
                    <a:ext uri="{FF2B5EF4-FFF2-40B4-BE49-F238E27FC236}">
                      <a16:creationId xmlns:a16="http://schemas.microsoft.com/office/drawing/2014/main" id="{BC16D396-15F3-3517-59C3-61D08B59FA1C}"/>
                    </a:ext>
                  </a:extLst>
                </p:cNvPr>
                <p:cNvPicPr/>
                <p:nvPr/>
              </p:nvPicPr>
              <p:blipFill>
                <a:blip r:embed="rId333"/>
                <a:stretch>
                  <a:fillRect/>
                </a:stretch>
              </p:blipFill>
              <p:spPr>
                <a:xfrm>
                  <a:off x="2668374" y="8295830"/>
                  <a:ext cx="475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526" name="Ink 525">
                  <a:extLst>
                    <a:ext uri="{FF2B5EF4-FFF2-40B4-BE49-F238E27FC236}">
                      <a16:creationId xmlns:a16="http://schemas.microsoft.com/office/drawing/2014/main" id="{26910D29-EC3D-3C96-1CFC-D9F18EF8E70D}"/>
                    </a:ext>
                  </a:extLst>
                </p14:cNvPr>
                <p14:cNvContentPartPr/>
                <p14:nvPr/>
              </p14:nvContentPartPr>
              <p14:xfrm>
                <a:off x="2745774" y="8315990"/>
                <a:ext cx="10080" cy="32040"/>
              </p14:xfrm>
            </p:contentPart>
          </mc:Choice>
          <mc:Fallback>
            <p:pic>
              <p:nvPicPr>
                <p:cNvPr id="526" name="Ink 525">
                  <a:extLst>
                    <a:ext uri="{FF2B5EF4-FFF2-40B4-BE49-F238E27FC236}">
                      <a16:creationId xmlns:a16="http://schemas.microsoft.com/office/drawing/2014/main" id="{26910D29-EC3D-3C96-1CFC-D9F18EF8E70D}"/>
                    </a:ext>
                  </a:extLst>
                </p:cNvPr>
                <p:cNvPicPr/>
                <p:nvPr/>
              </p:nvPicPr>
              <p:blipFill>
                <a:blip r:embed="rId335"/>
                <a:stretch>
                  <a:fillRect/>
                </a:stretch>
              </p:blipFill>
              <p:spPr>
                <a:xfrm>
                  <a:off x="2728134" y="8298350"/>
                  <a:ext cx="457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527" name="Ink 526">
                  <a:extLst>
                    <a:ext uri="{FF2B5EF4-FFF2-40B4-BE49-F238E27FC236}">
                      <a16:creationId xmlns:a16="http://schemas.microsoft.com/office/drawing/2014/main" id="{2D90A977-152C-A679-E0FA-8F1592215A1B}"/>
                    </a:ext>
                  </a:extLst>
                </p14:cNvPr>
                <p14:cNvContentPartPr/>
                <p14:nvPr/>
              </p14:nvContentPartPr>
              <p14:xfrm>
                <a:off x="2805174" y="8318870"/>
                <a:ext cx="3960" cy="23400"/>
              </p14:xfrm>
            </p:contentPart>
          </mc:Choice>
          <mc:Fallback>
            <p:pic>
              <p:nvPicPr>
                <p:cNvPr id="527" name="Ink 526">
                  <a:extLst>
                    <a:ext uri="{FF2B5EF4-FFF2-40B4-BE49-F238E27FC236}">
                      <a16:creationId xmlns:a16="http://schemas.microsoft.com/office/drawing/2014/main" id="{2D90A977-152C-A679-E0FA-8F1592215A1B}"/>
                    </a:ext>
                  </a:extLst>
                </p:cNvPr>
                <p:cNvPicPr/>
                <p:nvPr/>
              </p:nvPicPr>
              <p:blipFill>
                <a:blip r:embed="rId337"/>
                <a:stretch>
                  <a:fillRect/>
                </a:stretch>
              </p:blipFill>
              <p:spPr>
                <a:xfrm>
                  <a:off x="2787174" y="8300870"/>
                  <a:ext cx="396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528" name="Ink 527">
                  <a:extLst>
                    <a:ext uri="{FF2B5EF4-FFF2-40B4-BE49-F238E27FC236}">
                      <a16:creationId xmlns:a16="http://schemas.microsoft.com/office/drawing/2014/main" id="{5A787328-A14C-01FE-2B0A-F1CB3C3009E1}"/>
                    </a:ext>
                  </a:extLst>
                </p14:cNvPr>
                <p14:cNvContentPartPr/>
                <p14:nvPr/>
              </p14:nvContentPartPr>
              <p14:xfrm>
                <a:off x="2835774" y="8313830"/>
                <a:ext cx="7560" cy="30960"/>
              </p14:xfrm>
            </p:contentPart>
          </mc:Choice>
          <mc:Fallback>
            <p:pic>
              <p:nvPicPr>
                <p:cNvPr id="528" name="Ink 527">
                  <a:extLst>
                    <a:ext uri="{FF2B5EF4-FFF2-40B4-BE49-F238E27FC236}">
                      <a16:creationId xmlns:a16="http://schemas.microsoft.com/office/drawing/2014/main" id="{5A787328-A14C-01FE-2B0A-F1CB3C3009E1}"/>
                    </a:ext>
                  </a:extLst>
                </p:cNvPr>
                <p:cNvPicPr/>
                <p:nvPr/>
              </p:nvPicPr>
              <p:blipFill>
                <a:blip r:embed="rId339"/>
                <a:stretch>
                  <a:fillRect/>
                </a:stretch>
              </p:blipFill>
              <p:spPr>
                <a:xfrm>
                  <a:off x="2818134" y="8295830"/>
                  <a:ext cx="432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529" name="Ink 528">
                  <a:extLst>
                    <a:ext uri="{FF2B5EF4-FFF2-40B4-BE49-F238E27FC236}">
                      <a16:creationId xmlns:a16="http://schemas.microsoft.com/office/drawing/2014/main" id="{CE4D6C16-1604-BA2C-8D07-5561B87F0D7E}"/>
                    </a:ext>
                  </a:extLst>
                </p14:cNvPr>
                <p14:cNvContentPartPr/>
                <p14:nvPr/>
              </p14:nvContentPartPr>
              <p14:xfrm>
                <a:off x="2877534" y="8314550"/>
                <a:ext cx="5040" cy="33480"/>
              </p14:xfrm>
            </p:contentPart>
          </mc:Choice>
          <mc:Fallback>
            <p:pic>
              <p:nvPicPr>
                <p:cNvPr id="529" name="Ink 528">
                  <a:extLst>
                    <a:ext uri="{FF2B5EF4-FFF2-40B4-BE49-F238E27FC236}">
                      <a16:creationId xmlns:a16="http://schemas.microsoft.com/office/drawing/2014/main" id="{CE4D6C16-1604-BA2C-8D07-5561B87F0D7E}"/>
                    </a:ext>
                  </a:extLst>
                </p:cNvPr>
                <p:cNvPicPr/>
                <p:nvPr/>
              </p:nvPicPr>
              <p:blipFill>
                <a:blip r:embed="rId341"/>
                <a:stretch>
                  <a:fillRect/>
                </a:stretch>
              </p:blipFill>
              <p:spPr>
                <a:xfrm>
                  <a:off x="2859534" y="8296910"/>
                  <a:ext cx="406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530" name="Ink 529">
                  <a:extLst>
                    <a:ext uri="{FF2B5EF4-FFF2-40B4-BE49-F238E27FC236}">
                      <a16:creationId xmlns:a16="http://schemas.microsoft.com/office/drawing/2014/main" id="{A1F5886E-EE70-9AC3-C9B9-92185C85949B}"/>
                    </a:ext>
                  </a:extLst>
                </p14:cNvPr>
                <p14:cNvContentPartPr/>
                <p14:nvPr/>
              </p14:nvContentPartPr>
              <p14:xfrm>
                <a:off x="2916774" y="8316710"/>
                <a:ext cx="3240" cy="26640"/>
              </p14:xfrm>
            </p:contentPart>
          </mc:Choice>
          <mc:Fallback>
            <p:pic>
              <p:nvPicPr>
                <p:cNvPr id="530" name="Ink 529">
                  <a:extLst>
                    <a:ext uri="{FF2B5EF4-FFF2-40B4-BE49-F238E27FC236}">
                      <a16:creationId xmlns:a16="http://schemas.microsoft.com/office/drawing/2014/main" id="{A1F5886E-EE70-9AC3-C9B9-92185C85949B}"/>
                    </a:ext>
                  </a:extLst>
                </p:cNvPr>
                <p:cNvPicPr/>
                <p:nvPr/>
              </p:nvPicPr>
              <p:blipFill>
                <a:blip r:embed="rId343"/>
                <a:stretch>
                  <a:fillRect/>
                </a:stretch>
              </p:blipFill>
              <p:spPr>
                <a:xfrm>
                  <a:off x="2899134" y="8298710"/>
                  <a:ext cx="388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531" name="Ink 530">
                  <a:extLst>
                    <a:ext uri="{FF2B5EF4-FFF2-40B4-BE49-F238E27FC236}">
                      <a16:creationId xmlns:a16="http://schemas.microsoft.com/office/drawing/2014/main" id="{AEE2EB9F-F160-D681-3D9B-9A246E0E2958}"/>
                    </a:ext>
                  </a:extLst>
                </p14:cNvPr>
                <p14:cNvContentPartPr/>
                <p14:nvPr/>
              </p14:nvContentPartPr>
              <p14:xfrm>
                <a:off x="2949534" y="8314550"/>
                <a:ext cx="8280" cy="34560"/>
              </p14:xfrm>
            </p:contentPart>
          </mc:Choice>
          <mc:Fallback>
            <p:pic>
              <p:nvPicPr>
                <p:cNvPr id="531" name="Ink 530">
                  <a:extLst>
                    <a:ext uri="{FF2B5EF4-FFF2-40B4-BE49-F238E27FC236}">
                      <a16:creationId xmlns:a16="http://schemas.microsoft.com/office/drawing/2014/main" id="{AEE2EB9F-F160-D681-3D9B-9A246E0E2958}"/>
                    </a:ext>
                  </a:extLst>
                </p:cNvPr>
                <p:cNvPicPr/>
                <p:nvPr/>
              </p:nvPicPr>
              <p:blipFill>
                <a:blip r:embed="rId345"/>
                <a:stretch>
                  <a:fillRect/>
                </a:stretch>
              </p:blipFill>
              <p:spPr>
                <a:xfrm>
                  <a:off x="2931894" y="8296910"/>
                  <a:ext cx="439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532" name="Ink 531">
                  <a:extLst>
                    <a:ext uri="{FF2B5EF4-FFF2-40B4-BE49-F238E27FC236}">
                      <a16:creationId xmlns:a16="http://schemas.microsoft.com/office/drawing/2014/main" id="{05574284-808B-9E5F-8249-E7E6E3714465}"/>
                    </a:ext>
                  </a:extLst>
                </p14:cNvPr>
                <p14:cNvContentPartPr/>
                <p14:nvPr/>
              </p14:nvContentPartPr>
              <p14:xfrm>
                <a:off x="3001014" y="8317430"/>
                <a:ext cx="47160" cy="30240"/>
              </p14:xfrm>
            </p:contentPart>
          </mc:Choice>
          <mc:Fallback>
            <p:pic>
              <p:nvPicPr>
                <p:cNvPr id="532" name="Ink 531">
                  <a:extLst>
                    <a:ext uri="{FF2B5EF4-FFF2-40B4-BE49-F238E27FC236}">
                      <a16:creationId xmlns:a16="http://schemas.microsoft.com/office/drawing/2014/main" id="{05574284-808B-9E5F-8249-E7E6E3714465}"/>
                    </a:ext>
                  </a:extLst>
                </p:cNvPr>
                <p:cNvPicPr/>
                <p:nvPr/>
              </p:nvPicPr>
              <p:blipFill>
                <a:blip r:embed="rId347"/>
                <a:stretch>
                  <a:fillRect/>
                </a:stretch>
              </p:blipFill>
              <p:spPr>
                <a:xfrm>
                  <a:off x="2983014" y="8299430"/>
                  <a:ext cx="828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533" name="Ink 532">
                  <a:extLst>
                    <a:ext uri="{FF2B5EF4-FFF2-40B4-BE49-F238E27FC236}">
                      <a16:creationId xmlns:a16="http://schemas.microsoft.com/office/drawing/2014/main" id="{70C9C60F-30D0-2BA6-2F47-4936E4CB8293}"/>
                    </a:ext>
                  </a:extLst>
                </p14:cNvPr>
                <p14:cNvContentPartPr/>
                <p14:nvPr/>
              </p14:nvContentPartPr>
              <p14:xfrm>
                <a:off x="3084534" y="8318870"/>
                <a:ext cx="1800" cy="24120"/>
              </p14:xfrm>
            </p:contentPart>
          </mc:Choice>
          <mc:Fallback>
            <p:pic>
              <p:nvPicPr>
                <p:cNvPr id="533" name="Ink 532">
                  <a:extLst>
                    <a:ext uri="{FF2B5EF4-FFF2-40B4-BE49-F238E27FC236}">
                      <a16:creationId xmlns:a16="http://schemas.microsoft.com/office/drawing/2014/main" id="{70C9C60F-30D0-2BA6-2F47-4936E4CB8293}"/>
                    </a:ext>
                  </a:extLst>
                </p:cNvPr>
                <p:cNvPicPr/>
                <p:nvPr/>
              </p:nvPicPr>
              <p:blipFill>
                <a:blip r:embed="rId349"/>
                <a:stretch>
                  <a:fillRect/>
                </a:stretch>
              </p:blipFill>
              <p:spPr>
                <a:xfrm>
                  <a:off x="3066894" y="8300870"/>
                  <a:ext cx="374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534" name="Ink 533">
                  <a:extLst>
                    <a:ext uri="{FF2B5EF4-FFF2-40B4-BE49-F238E27FC236}">
                      <a16:creationId xmlns:a16="http://schemas.microsoft.com/office/drawing/2014/main" id="{14D359CA-F77E-9462-2C5E-762414389976}"/>
                    </a:ext>
                  </a:extLst>
                </p14:cNvPr>
                <p14:cNvContentPartPr/>
                <p14:nvPr/>
              </p14:nvContentPartPr>
              <p14:xfrm>
                <a:off x="3112614" y="8321030"/>
                <a:ext cx="36720" cy="27000"/>
              </p14:xfrm>
            </p:contentPart>
          </mc:Choice>
          <mc:Fallback>
            <p:pic>
              <p:nvPicPr>
                <p:cNvPr id="534" name="Ink 533">
                  <a:extLst>
                    <a:ext uri="{FF2B5EF4-FFF2-40B4-BE49-F238E27FC236}">
                      <a16:creationId xmlns:a16="http://schemas.microsoft.com/office/drawing/2014/main" id="{14D359CA-F77E-9462-2C5E-762414389976}"/>
                    </a:ext>
                  </a:extLst>
                </p:cNvPr>
                <p:cNvPicPr/>
                <p:nvPr/>
              </p:nvPicPr>
              <p:blipFill>
                <a:blip r:embed="rId351"/>
                <a:stretch>
                  <a:fillRect/>
                </a:stretch>
              </p:blipFill>
              <p:spPr>
                <a:xfrm>
                  <a:off x="3094614" y="8303390"/>
                  <a:ext cx="72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535" name="Ink 534">
                  <a:extLst>
                    <a:ext uri="{FF2B5EF4-FFF2-40B4-BE49-F238E27FC236}">
                      <a16:creationId xmlns:a16="http://schemas.microsoft.com/office/drawing/2014/main" id="{7A309EFC-9104-F915-FDD7-23471C8ACCE2}"/>
                    </a:ext>
                  </a:extLst>
                </p14:cNvPr>
                <p14:cNvContentPartPr/>
                <p14:nvPr/>
              </p14:nvContentPartPr>
              <p14:xfrm>
                <a:off x="3186414" y="8328590"/>
                <a:ext cx="4680" cy="23040"/>
              </p14:xfrm>
            </p:contentPart>
          </mc:Choice>
          <mc:Fallback>
            <p:pic>
              <p:nvPicPr>
                <p:cNvPr id="535" name="Ink 534">
                  <a:extLst>
                    <a:ext uri="{FF2B5EF4-FFF2-40B4-BE49-F238E27FC236}">
                      <a16:creationId xmlns:a16="http://schemas.microsoft.com/office/drawing/2014/main" id="{7A309EFC-9104-F915-FDD7-23471C8ACCE2}"/>
                    </a:ext>
                  </a:extLst>
                </p:cNvPr>
                <p:cNvPicPr/>
                <p:nvPr/>
              </p:nvPicPr>
              <p:blipFill>
                <a:blip r:embed="rId353"/>
                <a:stretch>
                  <a:fillRect/>
                </a:stretch>
              </p:blipFill>
              <p:spPr>
                <a:xfrm>
                  <a:off x="3168414" y="8310590"/>
                  <a:ext cx="403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536" name="Ink 535">
                  <a:extLst>
                    <a:ext uri="{FF2B5EF4-FFF2-40B4-BE49-F238E27FC236}">
                      <a16:creationId xmlns:a16="http://schemas.microsoft.com/office/drawing/2014/main" id="{396963A7-5C52-68E0-A739-848F1CF3F399}"/>
                    </a:ext>
                  </a:extLst>
                </p14:cNvPr>
                <p14:cNvContentPartPr/>
                <p14:nvPr/>
              </p14:nvContentPartPr>
              <p14:xfrm>
                <a:off x="3215574" y="8323910"/>
                <a:ext cx="45000" cy="31680"/>
              </p14:xfrm>
            </p:contentPart>
          </mc:Choice>
          <mc:Fallback>
            <p:pic>
              <p:nvPicPr>
                <p:cNvPr id="536" name="Ink 535">
                  <a:extLst>
                    <a:ext uri="{FF2B5EF4-FFF2-40B4-BE49-F238E27FC236}">
                      <a16:creationId xmlns:a16="http://schemas.microsoft.com/office/drawing/2014/main" id="{396963A7-5C52-68E0-A739-848F1CF3F399}"/>
                    </a:ext>
                  </a:extLst>
                </p:cNvPr>
                <p:cNvPicPr/>
                <p:nvPr/>
              </p:nvPicPr>
              <p:blipFill>
                <a:blip r:embed="rId355"/>
                <a:stretch>
                  <a:fillRect/>
                </a:stretch>
              </p:blipFill>
              <p:spPr>
                <a:xfrm>
                  <a:off x="3197934" y="8306270"/>
                  <a:ext cx="80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537" name="Ink 536">
                  <a:extLst>
                    <a:ext uri="{FF2B5EF4-FFF2-40B4-BE49-F238E27FC236}">
                      <a16:creationId xmlns:a16="http://schemas.microsoft.com/office/drawing/2014/main" id="{266BFCDA-85D3-E498-A273-EF0852724D1D}"/>
                    </a:ext>
                  </a:extLst>
                </p14:cNvPr>
                <p14:cNvContentPartPr/>
                <p14:nvPr/>
              </p14:nvContentPartPr>
              <p14:xfrm>
                <a:off x="3291534" y="8327150"/>
                <a:ext cx="5760" cy="34920"/>
              </p14:xfrm>
            </p:contentPart>
          </mc:Choice>
          <mc:Fallback>
            <p:pic>
              <p:nvPicPr>
                <p:cNvPr id="537" name="Ink 536">
                  <a:extLst>
                    <a:ext uri="{FF2B5EF4-FFF2-40B4-BE49-F238E27FC236}">
                      <a16:creationId xmlns:a16="http://schemas.microsoft.com/office/drawing/2014/main" id="{266BFCDA-85D3-E498-A273-EF0852724D1D}"/>
                    </a:ext>
                  </a:extLst>
                </p:cNvPr>
                <p:cNvPicPr/>
                <p:nvPr/>
              </p:nvPicPr>
              <p:blipFill>
                <a:blip r:embed="rId357"/>
                <a:stretch>
                  <a:fillRect/>
                </a:stretch>
              </p:blipFill>
              <p:spPr>
                <a:xfrm>
                  <a:off x="3273894" y="8309510"/>
                  <a:ext cx="414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538" name="Ink 537">
                  <a:extLst>
                    <a:ext uri="{FF2B5EF4-FFF2-40B4-BE49-F238E27FC236}">
                      <a16:creationId xmlns:a16="http://schemas.microsoft.com/office/drawing/2014/main" id="{6DAA277C-CF86-A5A7-5E58-CAFD264CBD9B}"/>
                    </a:ext>
                  </a:extLst>
                </p14:cNvPr>
                <p14:cNvContentPartPr/>
                <p14:nvPr/>
              </p14:nvContentPartPr>
              <p14:xfrm>
                <a:off x="3328974" y="8327510"/>
                <a:ext cx="31320" cy="39600"/>
              </p14:xfrm>
            </p:contentPart>
          </mc:Choice>
          <mc:Fallback>
            <p:pic>
              <p:nvPicPr>
                <p:cNvPr id="538" name="Ink 537">
                  <a:extLst>
                    <a:ext uri="{FF2B5EF4-FFF2-40B4-BE49-F238E27FC236}">
                      <a16:creationId xmlns:a16="http://schemas.microsoft.com/office/drawing/2014/main" id="{6DAA277C-CF86-A5A7-5E58-CAFD264CBD9B}"/>
                    </a:ext>
                  </a:extLst>
                </p:cNvPr>
                <p:cNvPicPr/>
                <p:nvPr/>
              </p:nvPicPr>
              <p:blipFill>
                <a:blip r:embed="rId359"/>
                <a:stretch>
                  <a:fillRect/>
                </a:stretch>
              </p:blipFill>
              <p:spPr>
                <a:xfrm>
                  <a:off x="3310974" y="8309510"/>
                  <a:ext cx="66960" cy="75240"/>
                </a:xfrm>
                <a:prstGeom prst="rect">
                  <a:avLst/>
                </a:prstGeom>
              </p:spPr>
            </p:pic>
          </mc:Fallback>
        </mc:AlternateContent>
      </p:grpSp>
    </p:spTree>
    <p:extLst>
      <p:ext uri="{BB962C8B-B14F-4D97-AF65-F5344CB8AC3E}">
        <p14:creationId xmlns:p14="http://schemas.microsoft.com/office/powerpoint/2010/main" val="718041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document&#10;&#10;Description automatically generated">
            <a:extLst>
              <a:ext uri="{FF2B5EF4-FFF2-40B4-BE49-F238E27FC236}">
                <a16:creationId xmlns:a16="http://schemas.microsoft.com/office/drawing/2014/main" id="{63579A42-6476-A986-D4B2-74EDACAAC43A}"/>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7BCB55CF-2824-B2A4-78DA-5E1D49A47C36}"/>
              </a:ext>
            </a:extLst>
          </p:cNvPr>
          <p:cNvSpPr txBox="1"/>
          <p:nvPr/>
        </p:nvSpPr>
        <p:spPr>
          <a:xfrm>
            <a:off x="314158" y="585098"/>
            <a:ext cx="3178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uncertainty in our time dilation signal from our data can be precisely constrained, but there are other (physical) effects happening that make it a bit harder to nail down. Therefore we need to make our </a:t>
            </a:r>
            <a:r>
              <a:rPr lang="en-AU" sz="1400" dirty="0" err="1">
                <a:solidFill>
                  <a:srgbClr val="7030A0"/>
                </a:solidFill>
                <a:latin typeface="xkcd Script" panose="03000503000000000000" pitchFamily="66" charset="0"/>
                <a:ea typeface="xkcd Script" panose="03000503000000000000" pitchFamily="66" charset="0"/>
              </a:rPr>
              <a:t>errorbars</a:t>
            </a:r>
            <a:r>
              <a:rPr lang="en-AU" sz="1400" dirty="0">
                <a:solidFill>
                  <a:srgbClr val="7030A0"/>
                </a:solidFill>
                <a:latin typeface="xkcd Script" panose="03000503000000000000" pitchFamily="66" charset="0"/>
                <a:ea typeface="xkcd Script" panose="03000503000000000000" pitchFamily="66" charset="0"/>
              </a:rPr>
              <a:t> a little bit bigger with something called ‘systematic’ uncertainty.</a:t>
            </a:r>
          </a:p>
        </p:txBody>
      </p:sp>
      <p:sp>
        <p:nvSpPr>
          <p:cNvPr id="5" name="TextBox 4">
            <a:extLst>
              <a:ext uri="{FF2B5EF4-FFF2-40B4-BE49-F238E27FC236}">
                <a16:creationId xmlns:a16="http://schemas.microsoft.com/office/drawing/2014/main" id="{56A4B5C6-530D-8007-E2D0-965CA7F14985}"/>
              </a:ext>
            </a:extLst>
          </p:cNvPr>
          <p:cNvSpPr txBox="1"/>
          <p:nvPr/>
        </p:nvSpPr>
        <p:spPr>
          <a:xfrm>
            <a:off x="314158" y="2935278"/>
            <a:ext cx="3235492" cy="375487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We’ve done all of this work and effectively shown what we already knew and expected. We did this mainly for three reasons: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1. we’re in an era of cosmology where it’s more important than ever to have a solid grasp of the fundamental building blocks</a:t>
            </a:r>
          </a:p>
          <a:p>
            <a:r>
              <a:rPr lang="en-AU" sz="1400" dirty="0">
                <a:solidFill>
                  <a:srgbClr val="7030A0"/>
                </a:solidFill>
                <a:latin typeface="xkcd Script" panose="03000503000000000000" pitchFamily="66" charset="0"/>
                <a:ea typeface="xkcd Script" panose="03000503000000000000" pitchFamily="66" charset="0"/>
              </a:rPr>
              <a:t>2. it’s a good idea to periodically check up on old results with new and shiny data</a:t>
            </a:r>
          </a:p>
          <a:p>
            <a:r>
              <a:rPr lang="en-AU" sz="1400" dirty="0">
                <a:solidFill>
                  <a:srgbClr val="7030A0"/>
                </a:solidFill>
                <a:latin typeface="xkcd Script" panose="03000503000000000000" pitchFamily="66" charset="0"/>
                <a:ea typeface="xkcd Script" panose="03000503000000000000" pitchFamily="66" charset="0"/>
              </a:rPr>
              <a:t>3. it’s really just super cool that we can see time dilation of exploding stars!</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Time dilation is a real thing that we see in the Universe, and we’ve shown it with the most precise method and data so far </a:t>
            </a:r>
          </a:p>
        </p:txBody>
      </p:sp>
      <p:sp>
        <p:nvSpPr>
          <p:cNvPr id="6" name="TextBox 5">
            <a:extLst>
              <a:ext uri="{FF2B5EF4-FFF2-40B4-BE49-F238E27FC236}">
                <a16:creationId xmlns:a16="http://schemas.microsoft.com/office/drawing/2014/main" id="{513E9AB4-CA3C-6D30-6DB9-E46A84AC6438}"/>
              </a:ext>
            </a:extLst>
          </p:cNvPr>
          <p:cNvSpPr txBox="1"/>
          <p:nvPr/>
        </p:nvSpPr>
        <p:spPr>
          <a:xfrm>
            <a:off x="371308" y="2521848"/>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take home message:</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70F30036-4ADF-F8C0-A147-E40677D91516}"/>
                  </a:ext>
                </a:extLst>
              </p14:cNvPr>
              <p14:cNvContentPartPr/>
              <p14:nvPr/>
            </p14:nvContentPartPr>
            <p14:xfrm>
              <a:off x="464700" y="2774180"/>
              <a:ext cx="1915920" cy="70560"/>
            </p14:xfrm>
          </p:contentPart>
        </mc:Choice>
        <mc:Fallback>
          <p:pic>
            <p:nvPicPr>
              <p:cNvPr id="8" name="Ink 7">
                <a:extLst>
                  <a:ext uri="{FF2B5EF4-FFF2-40B4-BE49-F238E27FC236}">
                    <a16:creationId xmlns:a16="http://schemas.microsoft.com/office/drawing/2014/main" id="{70F30036-4ADF-F8C0-A147-E40677D91516}"/>
                  </a:ext>
                </a:extLst>
              </p:cNvPr>
              <p:cNvPicPr/>
              <p:nvPr/>
            </p:nvPicPr>
            <p:blipFill>
              <a:blip r:embed="rId4"/>
              <a:stretch>
                <a:fillRect/>
              </a:stretch>
            </p:blipFill>
            <p:spPr>
              <a:xfrm>
                <a:off x="447060" y="2756540"/>
                <a:ext cx="1951560" cy="106200"/>
              </a:xfrm>
              <a:prstGeom prst="rect">
                <a:avLst/>
              </a:prstGeom>
            </p:spPr>
          </p:pic>
        </mc:Fallback>
      </mc:AlternateContent>
      <p:sp>
        <p:nvSpPr>
          <p:cNvPr id="9" name="TextBox 8">
            <a:extLst>
              <a:ext uri="{FF2B5EF4-FFF2-40B4-BE49-F238E27FC236}">
                <a16:creationId xmlns:a16="http://schemas.microsoft.com/office/drawing/2014/main" id="{8D8C7E1B-918D-48DA-ABCC-E7CC29792123}"/>
              </a:ext>
            </a:extLst>
          </p:cNvPr>
          <p:cNvSpPr txBox="1"/>
          <p:nvPr/>
        </p:nvSpPr>
        <p:spPr>
          <a:xfrm>
            <a:off x="3492500" y="654261"/>
            <a:ext cx="3178342"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 takes a *lot* of funding for a lot of people to allow us to do these kind of studies. Even though the light from these supernovae is raining down everywhere on Earth, it takes a huge and expensive telescope to collect it all reliably! </a:t>
            </a:r>
          </a:p>
        </p:txBody>
      </p:sp>
      <p:sp>
        <p:nvSpPr>
          <p:cNvPr id="10" name="TextBox 9">
            <a:extLst>
              <a:ext uri="{FF2B5EF4-FFF2-40B4-BE49-F238E27FC236}">
                <a16:creationId xmlns:a16="http://schemas.microsoft.com/office/drawing/2014/main" id="{965BCDE8-1CEC-5C45-C6D4-4818CC5E915B}"/>
              </a:ext>
            </a:extLst>
          </p:cNvPr>
          <p:cNvSpPr txBox="1"/>
          <p:nvPr/>
        </p:nvSpPr>
        <p:spPr>
          <a:xfrm>
            <a:off x="3690460" y="4697986"/>
            <a:ext cx="255905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t>
            </a:r>
            <a:r>
              <a:rPr lang="en-AU" sz="1400" dirty="0" err="1">
                <a:solidFill>
                  <a:srgbClr val="7030A0"/>
                </a:solidFill>
                <a:latin typeface="xkcd Script" panose="03000503000000000000" pitchFamily="66" charset="0"/>
                <a:ea typeface="xkcd Script" panose="03000503000000000000" pitchFamily="66" charset="0"/>
              </a:rPr>
              <a:t>loooooots</a:t>
            </a:r>
            <a:r>
              <a:rPr lang="en-AU" sz="1400" dirty="0">
                <a:solidFill>
                  <a:srgbClr val="7030A0"/>
                </a:solidFill>
                <a:latin typeface="xkcd Script" panose="03000503000000000000" pitchFamily="66" charset="0"/>
                <a:ea typeface="xkcd Script" panose="03000503000000000000" pitchFamily="66" charset="0"/>
              </a:rPr>
              <a:t> of funding from a lot of different governments and institutions. </a:t>
            </a:r>
          </a:p>
        </p:txBody>
      </p:sp>
      <p:sp>
        <p:nvSpPr>
          <p:cNvPr id="11" name="TextBox 10">
            <a:extLst>
              <a:ext uri="{FF2B5EF4-FFF2-40B4-BE49-F238E27FC236}">
                <a16:creationId xmlns:a16="http://schemas.microsoft.com/office/drawing/2014/main" id="{2FE22872-61D5-F81E-43AC-FEEA29890F03}"/>
              </a:ext>
            </a:extLst>
          </p:cNvPr>
          <p:cNvSpPr txBox="1"/>
          <p:nvPr/>
        </p:nvSpPr>
        <p:spPr>
          <a:xfrm>
            <a:off x="3429000" y="6853502"/>
            <a:ext cx="307340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of the data is now publicly available so you can go and try to reproduce our (or other people’s) results!</a:t>
            </a:r>
          </a:p>
        </p:txBody>
      </p:sp>
      <p:sp>
        <p:nvSpPr>
          <p:cNvPr id="12" name="TextBox 11">
            <a:extLst>
              <a:ext uri="{FF2B5EF4-FFF2-40B4-BE49-F238E27FC236}">
                <a16:creationId xmlns:a16="http://schemas.microsoft.com/office/drawing/2014/main" id="{DA027B64-B22E-95F0-92A4-6BE9995EB0E1}"/>
              </a:ext>
            </a:extLst>
          </p:cNvPr>
          <p:cNvSpPr txBox="1"/>
          <p:nvPr/>
        </p:nvSpPr>
        <p:spPr>
          <a:xfrm>
            <a:off x="3386054" y="641723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try it yourself?</a:t>
            </a:r>
          </a:p>
        </p:txBody>
      </p:sp>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6C43DDF5-A075-950D-2BB8-A8A85314A309}"/>
                  </a:ext>
                </a:extLst>
              </p14:cNvPr>
              <p14:cNvContentPartPr/>
              <p14:nvPr/>
            </p14:nvContentPartPr>
            <p14:xfrm>
              <a:off x="3447660" y="6658690"/>
              <a:ext cx="1978200" cy="87120"/>
            </p14:xfrm>
          </p:contentPart>
        </mc:Choice>
        <mc:Fallback>
          <p:pic>
            <p:nvPicPr>
              <p:cNvPr id="16" name="Ink 15">
                <a:extLst>
                  <a:ext uri="{FF2B5EF4-FFF2-40B4-BE49-F238E27FC236}">
                    <a16:creationId xmlns:a16="http://schemas.microsoft.com/office/drawing/2014/main" id="{6C43DDF5-A075-950D-2BB8-A8A85314A309}"/>
                  </a:ext>
                </a:extLst>
              </p:cNvPr>
              <p:cNvPicPr/>
              <p:nvPr/>
            </p:nvPicPr>
            <p:blipFill>
              <a:blip r:embed="rId6"/>
              <a:stretch>
                <a:fillRect/>
              </a:stretch>
            </p:blipFill>
            <p:spPr>
              <a:xfrm>
                <a:off x="3429660" y="6641050"/>
                <a:ext cx="2013840" cy="122760"/>
              </a:xfrm>
              <a:prstGeom prst="rect">
                <a:avLst/>
              </a:prstGeom>
            </p:spPr>
          </p:pic>
        </mc:Fallback>
      </mc:AlternateContent>
      <p:sp>
        <p:nvSpPr>
          <p:cNvPr id="17" name="TextBox 16">
            <a:extLst>
              <a:ext uri="{FF2B5EF4-FFF2-40B4-BE49-F238E27FC236}">
                <a16:creationId xmlns:a16="http://schemas.microsoft.com/office/drawing/2014/main" id="{70F3F6F2-CDB4-C5F7-3E28-3E10C7D1BC1D}"/>
              </a:ext>
            </a:extLst>
          </p:cNvPr>
          <p:cNvSpPr txBox="1"/>
          <p:nvPr/>
        </p:nvSpPr>
        <p:spPr>
          <a:xfrm>
            <a:off x="3429000" y="7799652"/>
            <a:ext cx="307340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Dealing with this much data is only possible with programming! The code we wrote uses popular and well tested packages</a:t>
            </a:r>
          </a:p>
        </p:txBody>
      </p:sp>
      <mc:AlternateContent xmlns:mc="http://schemas.openxmlformats.org/markup-compatibility/2006">
        <mc:Choice xmlns:p14="http://schemas.microsoft.com/office/powerpoint/2010/main" Requires="p14">
          <p:contentPart p14:bwMode="auto" r:id="rId7">
            <p14:nvContentPartPr>
              <p14:cNvPr id="58" name="Ink 57">
                <a:extLst>
                  <a:ext uri="{FF2B5EF4-FFF2-40B4-BE49-F238E27FC236}">
                    <a16:creationId xmlns:a16="http://schemas.microsoft.com/office/drawing/2014/main" id="{26A5CA84-AFC5-2296-7BD4-509F754AAD3B}"/>
                  </a:ext>
                </a:extLst>
              </p14:cNvPr>
              <p14:cNvContentPartPr/>
              <p14:nvPr/>
            </p14:nvContentPartPr>
            <p14:xfrm>
              <a:off x="5374890" y="3309885"/>
              <a:ext cx="14040" cy="985680"/>
            </p14:xfrm>
          </p:contentPart>
        </mc:Choice>
        <mc:Fallback>
          <p:pic>
            <p:nvPicPr>
              <p:cNvPr id="58" name="Ink 57">
                <a:extLst>
                  <a:ext uri="{FF2B5EF4-FFF2-40B4-BE49-F238E27FC236}">
                    <a16:creationId xmlns:a16="http://schemas.microsoft.com/office/drawing/2014/main" id="{26A5CA84-AFC5-2296-7BD4-509F754AAD3B}"/>
                  </a:ext>
                </a:extLst>
              </p:cNvPr>
              <p:cNvPicPr/>
              <p:nvPr/>
            </p:nvPicPr>
            <p:blipFill>
              <a:blip r:embed="rId8"/>
              <a:stretch>
                <a:fillRect/>
              </a:stretch>
            </p:blipFill>
            <p:spPr>
              <a:xfrm>
                <a:off x="5357250" y="3292245"/>
                <a:ext cx="49680" cy="1021320"/>
              </a:xfrm>
              <a:prstGeom prst="rect">
                <a:avLst/>
              </a:prstGeom>
            </p:spPr>
          </p:pic>
        </mc:Fallback>
      </mc:AlternateContent>
      <p:sp>
        <p:nvSpPr>
          <p:cNvPr id="102" name="TextBox 101">
            <a:extLst>
              <a:ext uri="{FF2B5EF4-FFF2-40B4-BE49-F238E27FC236}">
                <a16:creationId xmlns:a16="http://schemas.microsoft.com/office/drawing/2014/main" id="{217B28B4-208F-8A69-11E8-CCEB8909BFE1}"/>
              </a:ext>
            </a:extLst>
          </p:cNvPr>
          <p:cNvSpPr txBox="1"/>
          <p:nvPr/>
        </p:nvSpPr>
        <p:spPr>
          <a:xfrm>
            <a:off x="4331092" y="3669734"/>
            <a:ext cx="255905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p:grpSp>
        <p:nvGrpSpPr>
          <p:cNvPr id="104" name="Group 103">
            <a:extLst>
              <a:ext uri="{FF2B5EF4-FFF2-40B4-BE49-F238E27FC236}">
                <a16:creationId xmlns:a16="http://schemas.microsoft.com/office/drawing/2014/main" id="{E6FC8245-AEEC-725B-9445-1CF0BD12074F}"/>
              </a:ext>
            </a:extLst>
          </p:cNvPr>
          <p:cNvGrpSpPr/>
          <p:nvPr/>
        </p:nvGrpSpPr>
        <p:grpSpPr>
          <a:xfrm>
            <a:off x="3548250" y="2361285"/>
            <a:ext cx="2927160" cy="2044800"/>
            <a:chOff x="3548250" y="2361285"/>
            <a:chExt cx="2927160" cy="2044800"/>
          </a:xfrm>
        </p:grpSpPr>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BE9603E6-8733-3F63-09BE-DC108F99FA1B}"/>
                    </a:ext>
                  </a:extLst>
                </p14:cNvPr>
                <p14:cNvContentPartPr/>
                <p14:nvPr/>
              </p14:nvContentPartPr>
              <p14:xfrm>
                <a:off x="4612050" y="2890125"/>
                <a:ext cx="357840" cy="381960"/>
              </p14:xfrm>
            </p:contentPart>
          </mc:Choice>
          <mc:Fallback>
            <p:pic>
              <p:nvPicPr>
                <p:cNvPr id="25" name="Ink 24">
                  <a:extLst>
                    <a:ext uri="{FF2B5EF4-FFF2-40B4-BE49-F238E27FC236}">
                      <a16:creationId xmlns:a16="http://schemas.microsoft.com/office/drawing/2014/main" id="{BE9603E6-8733-3F63-09BE-DC108F99FA1B}"/>
                    </a:ext>
                  </a:extLst>
                </p:cNvPr>
                <p:cNvPicPr/>
                <p:nvPr/>
              </p:nvPicPr>
              <p:blipFill>
                <a:blip r:embed="rId10"/>
                <a:stretch>
                  <a:fillRect/>
                </a:stretch>
              </p:blipFill>
              <p:spPr>
                <a:xfrm>
                  <a:off x="4594050" y="2872485"/>
                  <a:ext cx="39348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E36113CF-0A30-5CE0-C7CC-EF2ACDA4CBC7}"/>
                    </a:ext>
                  </a:extLst>
                </p14:cNvPr>
                <p14:cNvContentPartPr/>
                <p14:nvPr/>
              </p14:nvContentPartPr>
              <p14:xfrm>
                <a:off x="4644450" y="2383605"/>
                <a:ext cx="765720" cy="501840"/>
              </p14:xfrm>
            </p:contentPart>
          </mc:Choice>
          <mc:Fallback>
            <p:pic>
              <p:nvPicPr>
                <p:cNvPr id="26" name="Ink 25">
                  <a:extLst>
                    <a:ext uri="{FF2B5EF4-FFF2-40B4-BE49-F238E27FC236}">
                      <a16:creationId xmlns:a16="http://schemas.microsoft.com/office/drawing/2014/main" id="{E36113CF-0A30-5CE0-C7CC-EF2ACDA4CBC7}"/>
                    </a:ext>
                  </a:extLst>
                </p:cNvPr>
                <p:cNvPicPr/>
                <p:nvPr/>
              </p:nvPicPr>
              <p:blipFill>
                <a:blip r:embed="rId12"/>
                <a:stretch>
                  <a:fillRect/>
                </a:stretch>
              </p:blipFill>
              <p:spPr>
                <a:xfrm>
                  <a:off x="4626810" y="2365605"/>
                  <a:ext cx="80136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E28016EF-26AF-BC07-0968-437178BA1870}"/>
                    </a:ext>
                  </a:extLst>
                </p14:cNvPr>
                <p14:cNvContentPartPr/>
                <p14:nvPr/>
              </p14:nvContentPartPr>
              <p14:xfrm>
                <a:off x="4943610" y="2798685"/>
                <a:ext cx="749880" cy="445680"/>
              </p14:xfrm>
            </p:contentPart>
          </mc:Choice>
          <mc:Fallback>
            <p:pic>
              <p:nvPicPr>
                <p:cNvPr id="27" name="Ink 26">
                  <a:extLst>
                    <a:ext uri="{FF2B5EF4-FFF2-40B4-BE49-F238E27FC236}">
                      <a16:creationId xmlns:a16="http://schemas.microsoft.com/office/drawing/2014/main" id="{E28016EF-26AF-BC07-0968-437178BA1870}"/>
                    </a:ext>
                  </a:extLst>
                </p:cNvPr>
                <p:cNvPicPr/>
                <p:nvPr/>
              </p:nvPicPr>
              <p:blipFill>
                <a:blip r:embed="rId14"/>
                <a:stretch>
                  <a:fillRect/>
                </a:stretch>
              </p:blipFill>
              <p:spPr>
                <a:xfrm>
                  <a:off x="4925610" y="2780685"/>
                  <a:ext cx="78552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9" name="Ink 28">
                  <a:extLst>
                    <a:ext uri="{FF2B5EF4-FFF2-40B4-BE49-F238E27FC236}">
                      <a16:creationId xmlns:a16="http://schemas.microsoft.com/office/drawing/2014/main" id="{646B1CB2-6159-AD70-92D9-3D5371BD1230}"/>
                    </a:ext>
                  </a:extLst>
                </p14:cNvPr>
                <p14:cNvContentPartPr/>
                <p14:nvPr/>
              </p14:nvContentPartPr>
              <p14:xfrm>
                <a:off x="5409090" y="2361285"/>
                <a:ext cx="266040" cy="489240"/>
              </p14:xfrm>
            </p:contentPart>
          </mc:Choice>
          <mc:Fallback>
            <p:pic>
              <p:nvPicPr>
                <p:cNvPr id="29" name="Ink 28">
                  <a:extLst>
                    <a:ext uri="{FF2B5EF4-FFF2-40B4-BE49-F238E27FC236}">
                      <a16:creationId xmlns:a16="http://schemas.microsoft.com/office/drawing/2014/main" id="{646B1CB2-6159-AD70-92D9-3D5371BD1230}"/>
                    </a:ext>
                  </a:extLst>
                </p:cNvPr>
                <p:cNvPicPr/>
                <p:nvPr/>
              </p:nvPicPr>
              <p:blipFill>
                <a:blip r:embed="rId16"/>
                <a:stretch>
                  <a:fillRect/>
                </a:stretch>
              </p:blipFill>
              <p:spPr>
                <a:xfrm>
                  <a:off x="5391090" y="2343645"/>
                  <a:ext cx="30168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1" name="Ink 30">
                  <a:extLst>
                    <a:ext uri="{FF2B5EF4-FFF2-40B4-BE49-F238E27FC236}">
                      <a16:creationId xmlns:a16="http://schemas.microsoft.com/office/drawing/2014/main" id="{02429B48-CBB6-139F-3B8F-5435E7AD68E9}"/>
                    </a:ext>
                  </a:extLst>
                </p14:cNvPr>
                <p14:cNvContentPartPr/>
                <p14:nvPr/>
              </p14:nvContentPartPr>
              <p14:xfrm>
                <a:off x="4635810" y="2665485"/>
                <a:ext cx="133560" cy="113400"/>
              </p14:xfrm>
            </p:contentPart>
          </mc:Choice>
          <mc:Fallback>
            <p:pic>
              <p:nvPicPr>
                <p:cNvPr id="31" name="Ink 30">
                  <a:extLst>
                    <a:ext uri="{FF2B5EF4-FFF2-40B4-BE49-F238E27FC236}">
                      <a16:creationId xmlns:a16="http://schemas.microsoft.com/office/drawing/2014/main" id="{02429B48-CBB6-139F-3B8F-5435E7AD68E9}"/>
                    </a:ext>
                  </a:extLst>
                </p:cNvPr>
                <p:cNvPicPr/>
                <p:nvPr/>
              </p:nvPicPr>
              <p:blipFill>
                <a:blip r:embed="rId18"/>
                <a:stretch>
                  <a:fillRect/>
                </a:stretch>
              </p:blipFill>
              <p:spPr>
                <a:xfrm>
                  <a:off x="4617810" y="2647845"/>
                  <a:ext cx="1692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5C6BF279-AE61-3BE9-1571-24E24A6216D7}"/>
                    </a:ext>
                  </a:extLst>
                </p14:cNvPr>
                <p14:cNvContentPartPr/>
                <p14:nvPr/>
              </p14:nvContentPartPr>
              <p14:xfrm>
                <a:off x="4634010" y="2598885"/>
                <a:ext cx="199800" cy="131760"/>
              </p14:xfrm>
            </p:contentPart>
          </mc:Choice>
          <mc:Fallback>
            <p:pic>
              <p:nvPicPr>
                <p:cNvPr id="32" name="Ink 31">
                  <a:extLst>
                    <a:ext uri="{FF2B5EF4-FFF2-40B4-BE49-F238E27FC236}">
                      <a16:creationId xmlns:a16="http://schemas.microsoft.com/office/drawing/2014/main" id="{5C6BF279-AE61-3BE9-1571-24E24A6216D7}"/>
                    </a:ext>
                  </a:extLst>
                </p:cNvPr>
                <p:cNvPicPr/>
                <p:nvPr/>
              </p:nvPicPr>
              <p:blipFill>
                <a:blip r:embed="rId20"/>
                <a:stretch>
                  <a:fillRect/>
                </a:stretch>
              </p:blipFill>
              <p:spPr>
                <a:xfrm>
                  <a:off x="4616370" y="2580885"/>
                  <a:ext cx="2354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0" name="Ink 49">
                  <a:extLst>
                    <a:ext uri="{FF2B5EF4-FFF2-40B4-BE49-F238E27FC236}">
                      <a16:creationId xmlns:a16="http://schemas.microsoft.com/office/drawing/2014/main" id="{F431953D-C6F6-01A6-E1B9-6F9EE47B1A76}"/>
                    </a:ext>
                  </a:extLst>
                </p14:cNvPr>
                <p14:cNvContentPartPr/>
                <p14:nvPr/>
              </p14:nvContentPartPr>
              <p14:xfrm>
                <a:off x="5254650" y="2956365"/>
                <a:ext cx="132480" cy="204840"/>
              </p14:xfrm>
            </p:contentPart>
          </mc:Choice>
          <mc:Fallback>
            <p:pic>
              <p:nvPicPr>
                <p:cNvPr id="50" name="Ink 49">
                  <a:extLst>
                    <a:ext uri="{FF2B5EF4-FFF2-40B4-BE49-F238E27FC236}">
                      <a16:creationId xmlns:a16="http://schemas.microsoft.com/office/drawing/2014/main" id="{F431953D-C6F6-01A6-E1B9-6F9EE47B1A76}"/>
                    </a:ext>
                  </a:extLst>
                </p:cNvPr>
                <p:cNvPicPr/>
                <p:nvPr/>
              </p:nvPicPr>
              <p:blipFill>
                <a:blip r:embed="rId22"/>
                <a:stretch>
                  <a:fillRect/>
                </a:stretch>
              </p:blipFill>
              <p:spPr>
                <a:xfrm>
                  <a:off x="5236650" y="2938725"/>
                  <a:ext cx="1681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1" name="Ink 50">
                  <a:extLst>
                    <a:ext uri="{FF2B5EF4-FFF2-40B4-BE49-F238E27FC236}">
                      <a16:creationId xmlns:a16="http://schemas.microsoft.com/office/drawing/2014/main" id="{B015E985-F624-B971-B8AC-4DB3A06DA7B7}"/>
                    </a:ext>
                  </a:extLst>
                </p14:cNvPr>
                <p14:cNvContentPartPr/>
                <p14:nvPr/>
              </p14:nvContentPartPr>
              <p14:xfrm>
                <a:off x="5333130" y="2901285"/>
                <a:ext cx="139680" cy="253800"/>
              </p14:xfrm>
            </p:contentPart>
          </mc:Choice>
          <mc:Fallback>
            <p:pic>
              <p:nvPicPr>
                <p:cNvPr id="51" name="Ink 50">
                  <a:extLst>
                    <a:ext uri="{FF2B5EF4-FFF2-40B4-BE49-F238E27FC236}">
                      <a16:creationId xmlns:a16="http://schemas.microsoft.com/office/drawing/2014/main" id="{B015E985-F624-B971-B8AC-4DB3A06DA7B7}"/>
                    </a:ext>
                  </a:extLst>
                </p:cNvPr>
                <p:cNvPicPr/>
                <p:nvPr/>
              </p:nvPicPr>
              <p:blipFill>
                <a:blip r:embed="rId24"/>
                <a:stretch>
                  <a:fillRect/>
                </a:stretch>
              </p:blipFill>
              <p:spPr>
                <a:xfrm>
                  <a:off x="5315490" y="2883285"/>
                  <a:ext cx="17532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3" name="Ink 52">
                  <a:extLst>
                    <a:ext uri="{FF2B5EF4-FFF2-40B4-BE49-F238E27FC236}">
                      <a16:creationId xmlns:a16="http://schemas.microsoft.com/office/drawing/2014/main" id="{450E8370-65A9-DE0D-0098-E10E5942A8EE}"/>
                    </a:ext>
                  </a:extLst>
                </p14:cNvPr>
                <p14:cNvContentPartPr/>
                <p14:nvPr/>
              </p14:nvContentPartPr>
              <p14:xfrm>
                <a:off x="5290650" y="3164445"/>
                <a:ext cx="223200" cy="124560"/>
              </p14:xfrm>
            </p:contentPart>
          </mc:Choice>
          <mc:Fallback>
            <p:pic>
              <p:nvPicPr>
                <p:cNvPr id="53" name="Ink 52">
                  <a:extLst>
                    <a:ext uri="{FF2B5EF4-FFF2-40B4-BE49-F238E27FC236}">
                      <a16:creationId xmlns:a16="http://schemas.microsoft.com/office/drawing/2014/main" id="{450E8370-65A9-DE0D-0098-E10E5942A8EE}"/>
                    </a:ext>
                  </a:extLst>
                </p:cNvPr>
                <p:cNvPicPr/>
                <p:nvPr/>
              </p:nvPicPr>
              <p:blipFill>
                <a:blip r:embed="rId26"/>
                <a:stretch>
                  <a:fillRect/>
                </a:stretch>
              </p:blipFill>
              <p:spPr>
                <a:xfrm>
                  <a:off x="5273010" y="3146805"/>
                  <a:ext cx="2588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5" name="Ink 54">
                  <a:extLst>
                    <a:ext uri="{FF2B5EF4-FFF2-40B4-BE49-F238E27FC236}">
                      <a16:creationId xmlns:a16="http://schemas.microsoft.com/office/drawing/2014/main" id="{7EB1C3D9-DEF9-F55E-756C-9EBCF4E8A8FE}"/>
                    </a:ext>
                  </a:extLst>
                </p14:cNvPr>
                <p14:cNvContentPartPr/>
                <p14:nvPr/>
              </p14:nvContentPartPr>
              <p14:xfrm>
                <a:off x="4952970" y="3269565"/>
                <a:ext cx="313920" cy="871200"/>
              </p14:xfrm>
            </p:contentPart>
          </mc:Choice>
          <mc:Fallback>
            <p:pic>
              <p:nvPicPr>
                <p:cNvPr id="55" name="Ink 54">
                  <a:extLst>
                    <a:ext uri="{FF2B5EF4-FFF2-40B4-BE49-F238E27FC236}">
                      <a16:creationId xmlns:a16="http://schemas.microsoft.com/office/drawing/2014/main" id="{7EB1C3D9-DEF9-F55E-756C-9EBCF4E8A8FE}"/>
                    </a:ext>
                  </a:extLst>
                </p:cNvPr>
                <p:cNvPicPr/>
                <p:nvPr/>
              </p:nvPicPr>
              <p:blipFill>
                <a:blip r:embed="rId28"/>
                <a:stretch>
                  <a:fillRect/>
                </a:stretch>
              </p:blipFill>
              <p:spPr>
                <a:xfrm>
                  <a:off x="4935330" y="3251925"/>
                  <a:ext cx="349560" cy="906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6" name="Ink 55">
                  <a:extLst>
                    <a:ext uri="{FF2B5EF4-FFF2-40B4-BE49-F238E27FC236}">
                      <a16:creationId xmlns:a16="http://schemas.microsoft.com/office/drawing/2014/main" id="{203EF3C4-4696-56B6-513C-AE03E0AEE580}"/>
                    </a:ext>
                  </a:extLst>
                </p14:cNvPr>
                <p14:cNvContentPartPr/>
                <p14:nvPr/>
              </p14:nvContentPartPr>
              <p14:xfrm>
                <a:off x="5514570" y="3194325"/>
                <a:ext cx="208440" cy="882000"/>
              </p14:xfrm>
            </p:contentPart>
          </mc:Choice>
          <mc:Fallback>
            <p:pic>
              <p:nvPicPr>
                <p:cNvPr id="56" name="Ink 55">
                  <a:extLst>
                    <a:ext uri="{FF2B5EF4-FFF2-40B4-BE49-F238E27FC236}">
                      <a16:creationId xmlns:a16="http://schemas.microsoft.com/office/drawing/2014/main" id="{203EF3C4-4696-56B6-513C-AE03E0AEE580}"/>
                    </a:ext>
                  </a:extLst>
                </p:cNvPr>
                <p:cNvPicPr/>
                <p:nvPr/>
              </p:nvPicPr>
              <p:blipFill>
                <a:blip r:embed="rId30"/>
                <a:stretch>
                  <a:fillRect/>
                </a:stretch>
              </p:blipFill>
              <p:spPr>
                <a:xfrm>
                  <a:off x="5496570" y="3176685"/>
                  <a:ext cx="244080" cy="917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0" name="Ink 59">
                  <a:extLst>
                    <a:ext uri="{FF2B5EF4-FFF2-40B4-BE49-F238E27FC236}">
                      <a16:creationId xmlns:a16="http://schemas.microsoft.com/office/drawing/2014/main" id="{F326646E-91A0-D6E2-8660-85E4A90BB3D4}"/>
                    </a:ext>
                  </a:extLst>
                </p14:cNvPr>
                <p14:cNvContentPartPr/>
                <p14:nvPr/>
              </p14:nvContentPartPr>
              <p14:xfrm>
                <a:off x="3614130" y="3585645"/>
                <a:ext cx="2861280" cy="65160"/>
              </p14:xfrm>
            </p:contentPart>
          </mc:Choice>
          <mc:Fallback>
            <p:pic>
              <p:nvPicPr>
                <p:cNvPr id="60" name="Ink 59">
                  <a:extLst>
                    <a:ext uri="{FF2B5EF4-FFF2-40B4-BE49-F238E27FC236}">
                      <a16:creationId xmlns:a16="http://schemas.microsoft.com/office/drawing/2014/main" id="{F326646E-91A0-D6E2-8660-85E4A90BB3D4}"/>
                    </a:ext>
                  </a:extLst>
                </p:cNvPr>
                <p:cNvPicPr/>
                <p:nvPr/>
              </p:nvPicPr>
              <p:blipFill>
                <a:blip r:embed="rId32"/>
                <a:stretch>
                  <a:fillRect/>
                </a:stretch>
              </p:blipFill>
              <p:spPr>
                <a:xfrm>
                  <a:off x="3596490" y="3567645"/>
                  <a:ext cx="28969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1" name="Ink 60">
                  <a:extLst>
                    <a:ext uri="{FF2B5EF4-FFF2-40B4-BE49-F238E27FC236}">
                      <a16:creationId xmlns:a16="http://schemas.microsoft.com/office/drawing/2014/main" id="{E82C4E4F-A23F-6304-872E-D12C7314BB9F}"/>
                    </a:ext>
                  </a:extLst>
                </p14:cNvPr>
                <p14:cNvContentPartPr/>
                <p14:nvPr/>
              </p14:nvContentPartPr>
              <p14:xfrm>
                <a:off x="4902930" y="3535965"/>
                <a:ext cx="828720" cy="29160"/>
              </p14:xfrm>
            </p:contentPart>
          </mc:Choice>
          <mc:Fallback>
            <p:pic>
              <p:nvPicPr>
                <p:cNvPr id="61" name="Ink 60">
                  <a:extLst>
                    <a:ext uri="{FF2B5EF4-FFF2-40B4-BE49-F238E27FC236}">
                      <a16:creationId xmlns:a16="http://schemas.microsoft.com/office/drawing/2014/main" id="{E82C4E4F-A23F-6304-872E-D12C7314BB9F}"/>
                    </a:ext>
                  </a:extLst>
                </p:cNvPr>
                <p:cNvPicPr/>
                <p:nvPr/>
              </p:nvPicPr>
              <p:blipFill>
                <a:blip r:embed="rId34"/>
                <a:stretch>
                  <a:fillRect/>
                </a:stretch>
              </p:blipFill>
              <p:spPr>
                <a:xfrm>
                  <a:off x="4884930" y="3517965"/>
                  <a:ext cx="8643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2" name="Ink 61">
                  <a:extLst>
                    <a:ext uri="{FF2B5EF4-FFF2-40B4-BE49-F238E27FC236}">
                      <a16:creationId xmlns:a16="http://schemas.microsoft.com/office/drawing/2014/main" id="{076A12B0-91D7-31B5-6A02-8FE6033552EC}"/>
                    </a:ext>
                  </a:extLst>
                </p14:cNvPr>
                <p14:cNvContentPartPr/>
                <p14:nvPr/>
              </p14:nvContentPartPr>
              <p14:xfrm>
                <a:off x="3727890" y="3625245"/>
                <a:ext cx="12240" cy="720"/>
              </p14:xfrm>
            </p:contentPart>
          </mc:Choice>
          <mc:Fallback>
            <p:pic>
              <p:nvPicPr>
                <p:cNvPr id="62" name="Ink 61">
                  <a:extLst>
                    <a:ext uri="{FF2B5EF4-FFF2-40B4-BE49-F238E27FC236}">
                      <a16:creationId xmlns:a16="http://schemas.microsoft.com/office/drawing/2014/main" id="{076A12B0-91D7-31B5-6A02-8FE6033552EC}"/>
                    </a:ext>
                  </a:extLst>
                </p:cNvPr>
                <p:cNvPicPr/>
                <p:nvPr/>
              </p:nvPicPr>
              <p:blipFill>
                <a:blip r:embed="rId36"/>
                <a:stretch>
                  <a:fillRect/>
                </a:stretch>
              </p:blipFill>
              <p:spPr>
                <a:xfrm>
                  <a:off x="3709890" y="3607605"/>
                  <a:ext cx="47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3" name="Ink 62">
                  <a:extLst>
                    <a:ext uri="{FF2B5EF4-FFF2-40B4-BE49-F238E27FC236}">
                      <a16:creationId xmlns:a16="http://schemas.microsoft.com/office/drawing/2014/main" id="{37CAC536-E581-1D5E-87D9-6C3570B933A6}"/>
                    </a:ext>
                  </a:extLst>
                </p14:cNvPr>
                <p14:cNvContentPartPr/>
                <p14:nvPr/>
              </p14:nvContentPartPr>
              <p14:xfrm>
                <a:off x="3548250" y="3627405"/>
                <a:ext cx="656640" cy="97200"/>
              </p14:xfrm>
            </p:contentPart>
          </mc:Choice>
          <mc:Fallback>
            <p:pic>
              <p:nvPicPr>
                <p:cNvPr id="63" name="Ink 62">
                  <a:extLst>
                    <a:ext uri="{FF2B5EF4-FFF2-40B4-BE49-F238E27FC236}">
                      <a16:creationId xmlns:a16="http://schemas.microsoft.com/office/drawing/2014/main" id="{37CAC536-E581-1D5E-87D9-6C3570B933A6}"/>
                    </a:ext>
                  </a:extLst>
                </p:cNvPr>
                <p:cNvPicPr/>
                <p:nvPr/>
              </p:nvPicPr>
              <p:blipFill>
                <a:blip r:embed="rId38"/>
                <a:stretch>
                  <a:fillRect/>
                </a:stretch>
              </p:blipFill>
              <p:spPr>
                <a:xfrm>
                  <a:off x="3530610" y="3609405"/>
                  <a:ext cx="6922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5" name="Ink 64">
                  <a:extLst>
                    <a:ext uri="{FF2B5EF4-FFF2-40B4-BE49-F238E27FC236}">
                      <a16:creationId xmlns:a16="http://schemas.microsoft.com/office/drawing/2014/main" id="{52CCF4E0-C260-CF37-D93F-2643BE9F454C}"/>
                    </a:ext>
                  </a:extLst>
                </p14:cNvPr>
                <p14:cNvContentPartPr/>
                <p14:nvPr/>
              </p14:nvContentPartPr>
              <p14:xfrm>
                <a:off x="4321530" y="4120605"/>
                <a:ext cx="47160" cy="78480"/>
              </p14:xfrm>
            </p:contentPart>
          </mc:Choice>
          <mc:Fallback>
            <p:pic>
              <p:nvPicPr>
                <p:cNvPr id="65" name="Ink 64">
                  <a:extLst>
                    <a:ext uri="{FF2B5EF4-FFF2-40B4-BE49-F238E27FC236}">
                      <a16:creationId xmlns:a16="http://schemas.microsoft.com/office/drawing/2014/main" id="{52CCF4E0-C260-CF37-D93F-2643BE9F454C}"/>
                    </a:ext>
                  </a:extLst>
                </p:cNvPr>
                <p:cNvPicPr/>
                <p:nvPr/>
              </p:nvPicPr>
              <p:blipFill>
                <a:blip r:embed="rId40"/>
                <a:stretch>
                  <a:fillRect/>
                </a:stretch>
              </p:blipFill>
              <p:spPr>
                <a:xfrm>
                  <a:off x="4303530" y="4102605"/>
                  <a:ext cx="828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6" name="Ink 65">
                  <a:extLst>
                    <a:ext uri="{FF2B5EF4-FFF2-40B4-BE49-F238E27FC236}">
                      <a16:creationId xmlns:a16="http://schemas.microsoft.com/office/drawing/2014/main" id="{DC57596D-DD8E-5B99-27D7-D99224BB724C}"/>
                    </a:ext>
                  </a:extLst>
                </p14:cNvPr>
                <p14:cNvContentPartPr/>
                <p14:nvPr/>
              </p14:nvContentPartPr>
              <p14:xfrm>
                <a:off x="4373010" y="4110165"/>
                <a:ext cx="21600" cy="109800"/>
              </p14:xfrm>
            </p:contentPart>
          </mc:Choice>
          <mc:Fallback>
            <p:pic>
              <p:nvPicPr>
                <p:cNvPr id="66" name="Ink 65">
                  <a:extLst>
                    <a:ext uri="{FF2B5EF4-FFF2-40B4-BE49-F238E27FC236}">
                      <a16:creationId xmlns:a16="http://schemas.microsoft.com/office/drawing/2014/main" id="{DC57596D-DD8E-5B99-27D7-D99224BB724C}"/>
                    </a:ext>
                  </a:extLst>
                </p:cNvPr>
                <p:cNvPicPr/>
                <p:nvPr/>
              </p:nvPicPr>
              <p:blipFill>
                <a:blip r:embed="rId42"/>
                <a:stretch>
                  <a:fillRect/>
                </a:stretch>
              </p:blipFill>
              <p:spPr>
                <a:xfrm>
                  <a:off x="4355370" y="4092165"/>
                  <a:ext cx="572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3" name="Ink 72">
                  <a:extLst>
                    <a:ext uri="{FF2B5EF4-FFF2-40B4-BE49-F238E27FC236}">
                      <a16:creationId xmlns:a16="http://schemas.microsoft.com/office/drawing/2014/main" id="{97A51C3F-2B04-832C-406E-59FD10A0EBC2}"/>
                    </a:ext>
                  </a:extLst>
                </p14:cNvPr>
                <p14:cNvContentPartPr/>
                <p14:nvPr/>
              </p14:nvContentPartPr>
              <p14:xfrm>
                <a:off x="4360050" y="4003965"/>
                <a:ext cx="8280" cy="96480"/>
              </p14:xfrm>
            </p:contentPart>
          </mc:Choice>
          <mc:Fallback>
            <p:pic>
              <p:nvPicPr>
                <p:cNvPr id="73" name="Ink 72">
                  <a:extLst>
                    <a:ext uri="{FF2B5EF4-FFF2-40B4-BE49-F238E27FC236}">
                      <a16:creationId xmlns:a16="http://schemas.microsoft.com/office/drawing/2014/main" id="{97A51C3F-2B04-832C-406E-59FD10A0EBC2}"/>
                    </a:ext>
                  </a:extLst>
                </p:cNvPr>
                <p:cNvPicPr/>
                <p:nvPr/>
              </p:nvPicPr>
              <p:blipFill>
                <a:blip r:embed="rId44"/>
                <a:stretch>
                  <a:fillRect/>
                </a:stretch>
              </p:blipFill>
              <p:spPr>
                <a:xfrm>
                  <a:off x="4342410" y="3986325"/>
                  <a:ext cx="439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4" name="Ink 73">
                  <a:extLst>
                    <a:ext uri="{FF2B5EF4-FFF2-40B4-BE49-F238E27FC236}">
                      <a16:creationId xmlns:a16="http://schemas.microsoft.com/office/drawing/2014/main" id="{7AF9B470-00A9-9C99-1F66-5758FA2004FA}"/>
                    </a:ext>
                  </a:extLst>
                </p14:cNvPr>
                <p14:cNvContentPartPr/>
                <p14:nvPr/>
              </p14:nvContentPartPr>
              <p14:xfrm>
                <a:off x="4326930" y="4044645"/>
                <a:ext cx="35640" cy="31680"/>
              </p14:xfrm>
            </p:contentPart>
          </mc:Choice>
          <mc:Fallback>
            <p:pic>
              <p:nvPicPr>
                <p:cNvPr id="74" name="Ink 73">
                  <a:extLst>
                    <a:ext uri="{FF2B5EF4-FFF2-40B4-BE49-F238E27FC236}">
                      <a16:creationId xmlns:a16="http://schemas.microsoft.com/office/drawing/2014/main" id="{7AF9B470-00A9-9C99-1F66-5758FA2004FA}"/>
                    </a:ext>
                  </a:extLst>
                </p:cNvPr>
                <p:cNvPicPr/>
                <p:nvPr/>
              </p:nvPicPr>
              <p:blipFill>
                <a:blip r:embed="rId46"/>
                <a:stretch>
                  <a:fillRect/>
                </a:stretch>
              </p:blipFill>
              <p:spPr>
                <a:xfrm>
                  <a:off x="4308930" y="4026645"/>
                  <a:ext cx="712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5" name="Ink 74">
                  <a:extLst>
                    <a:ext uri="{FF2B5EF4-FFF2-40B4-BE49-F238E27FC236}">
                      <a16:creationId xmlns:a16="http://schemas.microsoft.com/office/drawing/2014/main" id="{277E10DB-998A-5610-CBA9-EBDC4C493C55}"/>
                    </a:ext>
                  </a:extLst>
                </p14:cNvPr>
                <p14:cNvContentPartPr/>
                <p14:nvPr/>
              </p14:nvContentPartPr>
              <p14:xfrm>
                <a:off x="4373370" y="4036365"/>
                <a:ext cx="31320" cy="37440"/>
              </p14:xfrm>
            </p:contentPart>
          </mc:Choice>
          <mc:Fallback>
            <p:pic>
              <p:nvPicPr>
                <p:cNvPr id="75" name="Ink 74">
                  <a:extLst>
                    <a:ext uri="{FF2B5EF4-FFF2-40B4-BE49-F238E27FC236}">
                      <a16:creationId xmlns:a16="http://schemas.microsoft.com/office/drawing/2014/main" id="{277E10DB-998A-5610-CBA9-EBDC4C493C55}"/>
                    </a:ext>
                  </a:extLst>
                </p:cNvPr>
                <p:cNvPicPr/>
                <p:nvPr/>
              </p:nvPicPr>
              <p:blipFill>
                <a:blip r:embed="rId48"/>
                <a:stretch>
                  <a:fillRect/>
                </a:stretch>
              </p:blipFill>
              <p:spPr>
                <a:xfrm>
                  <a:off x="4355730" y="4018725"/>
                  <a:ext cx="669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6" name="Ink 75">
                  <a:extLst>
                    <a:ext uri="{FF2B5EF4-FFF2-40B4-BE49-F238E27FC236}">
                      <a16:creationId xmlns:a16="http://schemas.microsoft.com/office/drawing/2014/main" id="{58D7E0E9-CAA2-2178-E089-A4BB5058EA88}"/>
                    </a:ext>
                  </a:extLst>
                </p14:cNvPr>
                <p14:cNvContentPartPr/>
                <p14:nvPr/>
              </p14:nvContentPartPr>
              <p14:xfrm>
                <a:off x="4322610" y="3902085"/>
                <a:ext cx="72720" cy="76320"/>
              </p14:xfrm>
            </p:contentPart>
          </mc:Choice>
          <mc:Fallback>
            <p:pic>
              <p:nvPicPr>
                <p:cNvPr id="76" name="Ink 75">
                  <a:extLst>
                    <a:ext uri="{FF2B5EF4-FFF2-40B4-BE49-F238E27FC236}">
                      <a16:creationId xmlns:a16="http://schemas.microsoft.com/office/drawing/2014/main" id="{58D7E0E9-CAA2-2178-E089-A4BB5058EA88}"/>
                    </a:ext>
                  </a:extLst>
                </p:cNvPr>
                <p:cNvPicPr/>
                <p:nvPr/>
              </p:nvPicPr>
              <p:blipFill>
                <a:blip r:embed="rId50"/>
                <a:stretch>
                  <a:fillRect/>
                </a:stretch>
              </p:blipFill>
              <p:spPr>
                <a:xfrm>
                  <a:off x="4304610" y="3884085"/>
                  <a:ext cx="1083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8" name="Ink 77">
                  <a:extLst>
                    <a:ext uri="{FF2B5EF4-FFF2-40B4-BE49-F238E27FC236}">
                      <a16:creationId xmlns:a16="http://schemas.microsoft.com/office/drawing/2014/main" id="{B98EE24B-64FF-48F4-CF0B-CEE3670C1628}"/>
                    </a:ext>
                  </a:extLst>
                </p14:cNvPr>
                <p14:cNvContentPartPr/>
                <p14:nvPr/>
              </p14:nvContentPartPr>
              <p14:xfrm>
                <a:off x="4039650" y="4179285"/>
                <a:ext cx="31680" cy="60120"/>
              </p14:xfrm>
            </p:contentPart>
          </mc:Choice>
          <mc:Fallback>
            <p:pic>
              <p:nvPicPr>
                <p:cNvPr id="78" name="Ink 77">
                  <a:extLst>
                    <a:ext uri="{FF2B5EF4-FFF2-40B4-BE49-F238E27FC236}">
                      <a16:creationId xmlns:a16="http://schemas.microsoft.com/office/drawing/2014/main" id="{B98EE24B-64FF-48F4-CF0B-CEE3670C1628}"/>
                    </a:ext>
                  </a:extLst>
                </p:cNvPr>
                <p:cNvPicPr/>
                <p:nvPr/>
              </p:nvPicPr>
              <p:blipFill>
                <a:blip r:embed="rId52"/>
                <a:stretch>
                  <a:fillRect/>
                </a:stretch>
              </p:blipFill>
              <p:spPr>
                <a:xfrm>
                  <a:off x="4022010" y="4161645"/>
                  <a:ext cx="673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9" name="Ink 78">
                  <a:extLst>
                    <a:ext uri="{FF2B5EF4-FFF2-40B4-BE49-F238E27FC236}">
                      <a16:creationId xmlns:a16="http://schemas.microsoft.com/office/drawing/2014/main" id="{0DC27174-D3A7-D105-F044-38145AF1E7F4}"/>
                    </a:ext>
                  </a:extLst>
                </p14:cNvPr>
                <p14:cNvContentPartPr/>
                <p14:nvPr/>
              </p14:nvContentPartPr>
              <p14:xfrm>
                <a:off x="4087890" y="4156605"/>
                <a:ext cx="26640" cy="73800"/>
              </p14:xfrm>
            </p:contentPart>
          </mc:Choice>
          <mc:Fallback>
            <p:pic>
              <p:nvPicPr>
                <p:cNvPr id="79" name="Ink 78">
                  <a:extLst>
                    <a:ext uri="{FF2B5EF4-FFF2-40B4-BE49-F238E27FC236}">
                      <a16:creationId xmlns:a16="http://schemas.microsoft.com/office/drawing/2014/main" id="{0DC27174-D3A7-D105-F044-38145AF1E7F4}"/>
                    </a:ext>
                  </a:extLst>
                </p:cNvPr>
                <p:cNvPicPr/>
                <p:nvPr/>
              </p:nvPicPr>
              <p:blipFill>
                <a:blip r:embed="rId54"/>
                <a:stretch>
                  <a:fillRect/>
                </a:stretch>
              </p:blipFill>
              <p:spPr>
                <a:xfrm>
                  <a:off x="4069890" y="4138605"/>
                  <a:ext cx="622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0" name="Ink 79">
                  <a:extLst>
                    <a:ext uri="{FF2B5EF4-FFF2-40B4-BE49-F238E27FC236}">
                      <a16:creationId xmlns:a16="http://schemas.microsoft.com/office/drawing/2014/main" id="{1D6647B2-2F55-D81E-4EAF-5F9D8B02388A}"/>
                    </a:ext>
                  </a:extLst>
                </p14:cNvPr>
                <p14:cNvContentPartPr/>
                <p14:nvPr/>
              </p14:nvContentPartPr>
              <p14:xfrm>
                <a:off x="4074930" y="4056525"/>
                <a:ext cx="4320" cy="116640"/>
              </p14:xfrm>
            </p:contentPart>
          </mc:Choice>
          <mc:Fallback>
            <p:pic>
              <p:nvPicPr>
                <p:cNvPr id="80" name="Ink 79">
                  <a:extLst>
                    <a:ext uri="{FF2B5EF4-FFF2-40B4-BE49-F238E27FC236}">
                      <a16:creationId xmlns:a16="http://schemas.microsoft.com/office/drawing/2014/main" id="{1D6647B2-2F55-D81E-4EAF-5F9D8B02388A}"/>
                    </a:ext>
                  </a:extLst>
                </p:cNvPr>
                <p:cNvPicPr/>
                <p:nvPr/>
              </p:nvPicPr>
              <p:blipFill>
                <a:blip r:embed="rId56"/>
                <a:stretch>
                  <a:fillRect/>
                </a:stretch>
              </p:blipFill>
              <p:spPr>
                <a:xfrm>
                  <a:off x="4057290" y="4038525"/>
                  <a:ext cx="39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1" name="Ink 80">
                  <a:extLst>
                    <a:ext uri="{FF2B5EF4-FFF2-40B4-BE49-F238E27FC236}">
                      <a16:creationId xmlns:a16="http://schemas.microsoft.com/office/drawing/2014/main" id="{9FBE03FD-CD81-82A6-BD7D-AD8778623E57}"/>
                    </a:ext>
                  </a:extLst>
                </p14:cNvPr>
                <p14:cNvContentPartPr/>
                <p14:nvPr/>
              </p14:nvContentPartPr>
              <p14:xfrm>
                <a:off x="4032450" y="4088205"/>
                <a:ext cx="36360" cy="43560"/>
              </p14:xfrm>
            </p:contentPart>
          </mc:Choice>
          <mc:Fallback>
            <p:pic>
              <p:nvPicPr>
                <p:cNvPr id="81" name="Ink 80">
                  <a:extLst>
                    <a:ext uri="{FF2B5EF4-FFF2-40B4-BE49-F238E27FC236}">
                      <a16:creationId xmlns:a16="http://schemas.microsoft.com/office/drawing/2014/main" id="{9FBE03FD-CD81-82A6-BD7D-AD8778623E57}"/>
                    </a:ext>
                  </a:extLst>
                </p:cNvPr>
                <p:cNvPicPr/>
                <p:nvPr/>
              </p:nvPicPr>
              <p:blipFill>
                <a:blip r:embed="rId58"/>
                <a:stretch>
                  <a:fillRect/>
                </a:stretch>
              </p:blipFill>
              <p:spPr>
                <a:xfrm>
                  <a:off x="4014450" y="4070565"/>
                  <a:ext cx="720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2" name="Ink 81">
                  <a:extLst>
                    <a:ext uri="{FF2B5EF4-FFF2-40B4-BE49-F238E27FC236}">
                      <a16:creationId xmlns:a16="http://schemas.microsoft.com/office/drawing/2014/main" id="{8D687E83-D788-A3DF-35B4-DBC8011196DF}"/>
                    </a:ext>
                  </a:extLst>
                </p14:cNvPr>
                <p14:cNvContentPartPr/>
                <p14:nvPr/>
              </p14:nvContentPartPr>
              <p14:xfrm>
                <a:off x="4076010" y="4079925"/>
                <a:ext cx="46080" cy="49680"/>
              </p14:xfrm>
            </p:contentPart>
          </mc:Choice>
          <mc:Fallback>
            <p:pic>
              <p:nvPicPr>
                <p:cNvPr id="82" name="Ink 81">
                  <a:extLst>
                    <a:ext uri="{FF2B5EF4-FFF2-40B4-BE49-F238E27FC236}">
                      <a16:creationId xmlns:a16="http://schemas.microsoft.com/office/drawing/2014/main" id="{8D687E83-D788-A3DF-35B4-DBC8011196DF}"/>
                    </a:ext>
                  </a:extLst>
                </p:cNvPr>
                <p:cNvPicPr/>
                <p:nvPr/>
              </p:nvPicPr>
              <p:blipFill>
                <a:blip r:embed="rId60"/>
                <a:stretch>
                  <a:fillRect/>
                </a:stretch>
              </p:blipFill>
              <p:spPr>
                <a:xfrm>
                  <a:off x="4058370" y="4061925"/>
                  <a:ext cx="817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3" name="Ink 82">
                  <a:extLst>
                    <a:ext uri="{FF2B5EF4-FFF2-40B4-BE49-F238E27FC236}">
                      <a16:creationId xmlns:a16="http://schemas.microsoft.com/office/drawing/2014/main" id="{A9793078-FFD8-10F4-5ACA-1B25351DFE4E}"/>
                    </a:ext>
                  </a:extLst>
                </p14:cNvPr>
                <p14:cNvContentPartPr/>
                <p14:nvPr/>
              </p14:nvContentPartPr>
              <p14:xfrm>
                <a:off x="4041450" y="3982365"/>
                <a:ext cx="58680" cy="65880"/>
              </p14:xfrm>
            </p:contentPart>
          </mc:Choice>
          <mc:Fallback>
            <p:pic>
              <p:nvPicPr>
                <p:cNvPr id="83" name="Ink 82">
                  <a:extLst>
                    <a:ext uri="{FF2B5EF4-FFF2-40B4-BE49-F238E27FC236}">
                      <a16:creationId xmlns:a16="http://schemas.microsoft.com/office/drawing/2014/main" id="{A9793078-FFD8-10F4-5ACA-1B25351DFE4E}"/>
                    </a:ext>
                  </a:extLst>
                </p:cNvPr>
                <p:cNvPicPr/>
                <p:nvPr/>
              </p:nvPicPr>
              <p:blipFill>
                <a:blip r:embed="rId62"/>
                <a:stretch>
                  <a:fillRect/>
                </a:stretch>
              </p:blipFill>
              <p:spPr>
                <a:xfrm>
                  <a:off x="4023450" y="3964725"/>
                  <a:ext cx="943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5" name="Ink 84">
                  <a:extLst>
                    <a:ext uri="{FF2B5EF4-FFF2-40B4-BE49-F238E27FC236}">
                      <a16:creationId xmlns:a16="http://schemas.microsoft.com/office/drawing/2014/main" id="{9A135989-0340-F716-F536-21A6B5660080}"/>
                    </a:ext>
                  </a:extLst>
                </p14:cNvPr>
                <p14:cNvContentPartPr/>
                <p14:nvPr/>
              </p14:nvContentPartPr>
              <p14:xfrm>
                <a:off x="6245370" y="3749445"/>
                <a:ext cx="62640" cy="16200"/>
              </p14:xfrm>
            </p:contentPart>
          </mc:Choice>
          <mc:Fallback>
            <p:pic>
              <p:nvPicPr>
                <p:cNvPr id="85" name="Ink 84">
                  <a:extLst>
                    <a:ext uri="{FF2B5EF4-FFF2-40B4-BE49-F238E27FC236}">
                      <a16:creationId xmlns:a16="http://schemas.microsoft.com/office/drawing/2014/main" id="{9A135989-0340-F716-F536-21A6B5660080}"/>
                    </a:ext>
                  </a:extLst>
                </p:cNvPr>
                <p:cNvPicPr/>
                <p:nvPr/>
              </p:nvPicPr>
              <p:blipFill>
                <a:blip r:embed="rId64"/>
                <a:stretch>
                  <a:fillRect/>
                </a:stretch>
              </p:blipFill>
              <p:spPr>
                <a:xfrm>
                  <a:off x="6227370" y="3731445"/>
                  <a:ext cx="982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6" name="Ink 85">
                  <a:extLst>
                    <a:ext uri="{FF2B5EF4-FFF2-40B4-BE49-F238E27FC236}">
                      <a16:creationId xmlns:a16="http://schemas.microsoft.com/office/drawing/2014/main" id="{8B364FD6-B324-BE41-025A-778470B34074}"/>
                    </a:ext>
                  </a:extLst>
                </p14:cNvPr>
                <p14:cNvContentPartPr/>
                <p14:nvPr/>
              </p14:nvContentPartPr>
              <p14:xfrm>
                <a:off x="6312690" y="3817125"/>
                <a:ext cx="57600" cy="19080"/>
              </p14:xfrm>
            </p:contentPart>
          </mc:Choice>
          <mc:Fallback>
            <p:pic>
              <p:nvPicPr>
                <p:cNvPr id="86" name="Ink 85">
                  <a:extLst>
                    <a:ext uri="{FF2B5EF4-FFF2-40B4-BE49-F238E27FC236}">
                      <a16:creationId xmlns:a16="http://schemas.microsoft.com/office/drawing/2014/main" id="{8B364FD6-B324-BE41-025A-778470B34074}"/>
                    </a:ext>
                  </a:extLst>
                </p:cNvPr>
                <p:cNvPicPr/>
                <p:nvPr/>
              </p:nvPicPr>
              <p:blipFill>
                <a:blip r:embed="rId66"/>
                <a:stretch>
                  <a:fillRect/>
                </a:stretch>
              </p:blipFill>
              <p:spPr>
                <a:xfrm>
                  <a:off x="6294690" y="3799125"/>
                  <a:ext cx="932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8" name="Ink 87">
                  <a:extLst>
                    <a:ext uri="{FF2B5EF4-FFF2-40B4-BE49-F238E27FC236}">
                      <a16:creationId xmlns:a16="http://schemas.microsoft.com/office/drawing/2014/main" id="{30606F9A-2647-C019-DF0A-F92C2C4713A2}"/>
                    </a:ext>
                  </a:extLst>
                </p14:cNvPr>
                <p14:cNvContentPartPr/>
                <p14:nvPr/>
              </p14:nvContentPartPr>
              <p14:xfrm>
                <a:off x="5970330" y="3836925"/>
                <a:ext cx="66600" cy="20520"/>
              </p14:xfrm>
            </p:contentPart>
          </mc:Choice>
          <mc:Fallback>
            <p:pic>
              <p:nvPicPr>
                <p:cNvPr id="88" name="Ink 87">
                  <a:extLst>
                    <a:ext uri="{FF2B5EF4-FFF2-40B4-BE49-F238E27FC236}">
                      <a16:creationId xmlns:a16="http://schemas.microsoft.com/office/drawing/2014/main" id="{30606F9A-2647-C019-DF0A-F92C2C4713A2}"/>
                    </a:ext>
                  </a:extLst>
                </p:cNvPr>
                <p:cNvPicPr/>
                <p:nvPr/>
              </p:nvPicPr>
              <p:blipFill>
                <a:blip r:embed="rId68"/>
                <a:stretch>
                  <a:fillRect/>
                </a:stretch>
              </p:blipFill>
              <p:spPr>
                <a:xfrm>
                  <a:off x="5952330" y="3819285"/>
                  <a:ext cx="1022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90" name="Ink 89">
                  <a:extLst>
                    <a:ext uri="{FF2B5EF4-FFF2-40B4-BE49-F238E27FC236}">
                      <a16:creationId xmlns:a16="http://schemas.microsoft.com/office/drawing/2014/main" id="{4046F66B-F4D5-7B09-34CC-309802C2FF85}"/>
                    </a:ext>
                  </a:extLst>
                </p14:cNvPr>
                <p14:cNvContentPartPr/>
                <p14:nvPr/>
              </p14:nvContentPartPr>
              <p14:xfrm>
                <a:off x="4297050" y="3683565"/>
                <a:ext cx="60840" cy="24840"/>
              </p14:xfrm>
            </p:contentPart>
          </mc:Choice>
          <mc:Fallback>
            <p:pic>
              <p:nvPicPr>
                <p:cNvPr id="90" name="Ink 89">
                  <a:extLst>
                    <a:ext uri="{FF2B5EF4-FFF2-40B4-BE49-F238E27FC236}">
                      <a16:creationId xmlns:a16="http://schemas.microsoft.com/office/drawing/2014/main" id="{4046F66B-F4D5-7B09-34CC-309802C2FF85}"/>
                    </a:ext>
                  </a:extLst>
                </p:cNvPr>
                <p:cNvPicPr/>
                <p:nvPr/>
              </p:nvPicPr>
              <p:blipFill>
                <a:blip r:embed="rId70"/>
                <a:stretch>
                  <a:fillRect/>
                </a:stretch>
              </p:blipFill>
              <p:spPr>
                <a:xfrm>
                  <a:off x="4279410" y="3665925"/>
                  <a:ext cx="96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91" name="Ink 90">
                  <a:extLst>
                    <a:ext uri="{FF2B5EF4-FFF2-40B4-BE49-F238E27FC236}">
                      <a16:creationId xmlns:a16="http://schemas.microsoft.com/office/drawing/2014/main" id="{FF0B3FCA-2638-51A4-6FAE-0E96EC89BDAA}"/>
                    </a:ext>
                  </a:extLst>
                </p14:cNvPr>
                <p14:cNvContentPartPr/>
                <p14:nvPr/>
              </p14:nvContentPartPr>
              <p14:xfrm>
                <a:off x="4387770" y="3721725"/>
                <a:ext cx="42840" cy="11160"/>
              </p14:xfrm>
            </p:contentPart>
          </mc:Choice>
          <mc:Fallback>
            <p:pic>
              <p:nvPicPr>
                <p:cNvPr id="91" name="Ink 90">
                  <a:extLst>
                    <a:ext uri="{FF2B5EF4-FFF2-40B4-BE49-F238E27FC236}">
                      <a16:creationId xmlns:a16="http://schemas.microsoft.com/office/drawing/2014/main" id="{FF0B3FCA-2638-51A4-6FAE-0E96EC89BDAA}"/>
                    </a:ext>
                  </a:extLst>
                </p:cNvPr>
                <p:cNvPicPr/>
                <p:nvPr/>
              </p:nvPicPr>
              <p:blipFill>
                <a:blip r:embed="rId72"/>
                <a:stretch>
                  <a:fillRect/>
                </a:stretch>
              </p:blipFill>
              <p:spPr>
                <a:xfrm>
                  <a:off x="4369770" y="3703725"/>
                  <a:ext cx="784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92" name="Ink 91">
                  <a:extLst>
                    <a:ext uri="{FF2B5EF4-FFF2-40B4-BE49-F238E27FC236}">
                      <a16:creationId xmlns:a16="http://schemas.microsoft.com/office/drawing/2014/main" id="{4C025017-0C95-741E-FD98-F388AA336DE8}"/>
                    </a:ext>
                  </a:extLst>
                </p14:cNvPr>
                <p14:cNvContentPartPr/>
                <p14:nvPr/>
              </p14:nvContentPartPr>
              <p14:xfrm>
                <a:off x="3838050" y="3823245"/>
                <a:ext cx="54720" cy="25560"/>
              </p14:xfrm>
            </p:contentPart>
          </mc:Choice>
          <mc:Fallback>
            <p:pic>
              <p:nvPicPr>
                <p:cNvPr id="92" name="Ink 91">
                  <a:extLst>
                    <a:ext uri="{FF2B5EF4-FFF2-40B4-BE49-F238E27FC236}">
                      <a16:creationId xmlns:a16="http://schemas.microsoft.com/office/drawing/2014/main" id="{4C025017-0C95-741E-FD98-F388AA336DE8}"/>
                    </a:ext>
                  </a:extLst>
                </p:cNvPr>
                <p:cNvPicPr/>
                <p:nvPr/>
              </p:nvPicPr>
              <p:blipFill>
                <a:blip r:embed="rId74"/>
                <a:stretch>
                  <a:fillRect/>
                </a:stretch>
              </p:blipFill>
              <p:spPr>
                <a:xfrm>
                  <a:off x="3820050" y="3805605"/>
                  <a:ext cx="903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94" name="Ink 93">
                  <a:extLst>
                    <a:ext uri="{FF2B5EF4-FFF2-40B4-BE49-F238E27FC236}">
                      <a16:creationId xmlns:a16="http://schemas.microsoft.com/office/drawing/2014/main" id="{A745F4BF-D9BA-CBCC-DEDC-48F7161A9954}"/>
                    </a:ext>
                  </a:extLst>
                </p14:cNvPr>
                <p14:cNvContentPartPr/>
                <p14:nvPr/>
              </p14:nvContentPartPr>
              <p14:xfrm>
                <a:off x="4513050" y="4272165"/>
                <a:ext cx="78840" cy="23760"/>
              </p14:xfrm>
            </p:contentPart>
          </mc:Choice>
          <mc:Fallback>
            <p:pic>
              <p:nvPicPr>
                <p:cNvPr id="94" name="Ink 93">
                  <a:extLst>
                    <a:ext uri="{FF2B5EF4-FFF2-40B4-BE49-F238E27FC236}">
                      <a16:creationId xmlns:a16="http://schemas.microsoft.com/office/drawing/2014/main" id="{A745F4BF-D9BA-CBCC-DEDC-48F7161A9954}"/>
                    </a:ext>
                  </a:extLst>
                </p:cNvPr>
                <p:cNvPicPr/>
                <p:nvPr/>
              </p:nvPicPr>
              <p:blipFill>
                <a:blip r:embed="rId76"/>
                <a:stretch>
                  <a:fillRect/>
                </a:stretch>
              </p:blipFill>
              <p:spPr>
                <a:xfrm>
                  <a:off x="4495050" y="4254165"/>
                  <a:ext cx="11448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5" name="Ink 94">
                  <a:extLst>
                    <a:ext uri="{FF2B5EF4-FFF2-40B4-BE49-F238E27FC236}">
                      <a16:creationId xmlns:a16="http://schemas.microsoft.com/office/drawing/2014/main" id="{26A24760-81E7-D742-20A3-FA94F0B43F36}"/>
                    </a:ext>
                  </a:extLst>
                </p14:cNvPr>
                <p14:cNvContentPartPr/>
                <p14:nvPr/>
              </p14:nvContentPartPr>
              <p14:xfrm>
                <a:off x="4622490" y="4240125"/>
                <a:ext cx="40320" cy="18000"/>
              </p14:xfrm>
            </p:contentPart>
          </mc:Choice>
          <mc:Fallback>
            <p:pic>
              <p:nvPicPr>
                <p:cNvPr id="95" name="Ink 94">
                  <a:extLst>
                    <a:ext uri="{FF2B5EF4-FFF2-40B4-BE49-F238E27FC236}">
                      <a16:creationId xmlns:a16="http://schemas.microsoft.com/office/drawing/2014/main" id="{26A24760-81E7-D742-20A3-FA94F0B43F36}"/>
                    </a:ext>
                  </a:extLst>
                </p:cNvPr>
                <p:cNvPicPr/>
                <p:nvPr/>
              </p:nvPicPr>
              <p:blipFill>
                <a:blip r:embed="rId78"/>
                <a:stretch>
                  <a:fillRect/>
                </a:stretch>
              </p:blipFill>
              <p:spPr>
                <a:xfrm>
                  <a:off x="4604490" y="4222485"/>
                  <a:ext cx="759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97" name="Ink 96">
                  <a:extLst>
                    <a:ext uri="{FF2B5EF4-FFF2-40B4-BE49-F238E27FC236}">
                      <a16:creationId xmlns:a16="http://schemas.microsoft.com/office/drawing/2014/main" id="{DE434B67-5F07-03E1-EDCB-96013C730652}"/>
                    </a:ext>
                  </a:extLst>
                </p14:cNvPr>
                <p14:cNvContentPartPr/>
                <p14:nvPr/>
              </p14:nvContentPartPr>
              <p14:xfrm>
                <a:off x="3586770" y="4330125"/>
                <a:ext cx="58320" cy="36360"/>
              </p14:xfrm>
            </p:contentPart>
          </mc:Choice>
          <mc:Fallback>
            <p:pic>
              <p:nvPicPr>
                <p:cNvPr id="97" name="Ink 96">
                  <a:extLst>
                    <a:ext uri="{FF2B5EF4-FFF2-40B4-BE49-F238E27FC236}">
                      <a16:creationId xmlns:a16="http://schemas.microsoft.com/office/drawing/2014/main" id="{DE434B67-5F07-03E1-EDCB-96013C730652}"/>
                    </a:ext>
                  </a:extLst>
                </p:cNvPr>
                <p:cNvPicPr/>
                <p:nvPr/>
              </p:nvPicPr>
              <p:blipFill>
                <a:blip r:embed="rId80"/>
                <a:stretch>
                  <a:fillRect/>
                </a:stretch>
              </p:blipFill>
              <p:spPr>
                <a:xfrm>
                  <a:off x="3568770" y="4312125"/>
                  <a:ext cx="939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98" name="Ink 97">
                  <a:extLst>
                    <a:ext uri="{FF2B5EF4-FFF2-40B4-BE49-F238E27FC236}">
                      <a16:creationId xmlns:a16="http://schemas.microsoft.com/office/drawing/2014/main" id="{52DC3EBB-D1F7-43E5-0685-B8DBC51CA4B6}"/>
                    </a:ext>
                  </a:extLst>
                </p14:cNvPr>
                <p14:cNvContentPartPr/>
                <p14:nvPr/>
              </p14:nvContentPartPr>
              <p14:xfrm>
                <a:off x="3677490" y="4286205"/>
                <a:ext cx="52560" cy="18360"/>
              </p14:xfrm>
            </p:contentPart>
          </mc:Choice>
          <mc:Fallback>
            <p:pic>
              <p:nvPicPr>
                <p:cNvPr id="98" name="Ink 97">
                  <a:extLst>
                    <a:ext uri="{FF2B5EF4-FFF2-40B4-BE49-F238E27FC236}">
                      <a16:creationId xmlns:a16="http://schemas.microsoft.com/office/drawing/2014/main" id="{52DC3EBB-D1F7-43E5-0685-B8DBC51CA4B6}"/>
                    </a:ext>
                  </a:extLst>
                </p:cNvPr>
                <p:cNvPicPr/>
                <p:nvPr/>
              </p:nvPicPr>
              <p:blipFill>
                <a:blip r:embed="rId82"/>
                <a:stretch>
                  <a:fillRect/>
                </a:stretch>
              </p:blipFill>
              <p:spPr>
                <a:xfrm>
                  <a:off x="3659850" y="4268565"/>
                  <a:ext cx="882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9" name="Ink 98">
                  <a:extLst>
                    <a:ext uri="{FF2B5EF4-FFF2-40B4-BE49-F238E27FC236}">
                      <a16:creationId xmlns:a16="http://schemas.microsoft.com/office/drawing/2014/main" id="{6FA02EAB-C256-4D69-D391-B398D712DE26}"/>
                    </a:ext>
                  </a:extLst>
                </p14:cNvPr>
                <p14:cNvContentPartPr/>
                <p14:nvPr/>
              </p14:nvContentPartPr>
              <p14:xfrm>
                <a:off x="3801330" y="4396005"/>
                <a:ext cx="45720" cy="10080"/>
              </p14:xfrm>
            </p:contentPart>
          </mc:Choice>
          <mc:Fallback>
            <p:pic>
              <p:nvPicPr>
                <p:cNvPr id="99" name="Ink 98">
                  <a:extLst>
                    <a:ext uri="{FF2B5EF4-FFF2-40B4-BE49-F238E27FC236}">
                      <a16:creationId xmlns:a16="http://schemas.microsoft.com/office/drawing/2014/main" id="{6FA02EAB-C256-4D69-D391-B398D712DE26}"/>
                    </a:ext>
                  </a:extLst>
                </p:cNvPr>
                <p:cNvPicPr/>
                <p:nvPr/>
              </p:nvPicPr>
              <p:blipFill>
                <a:blip r:embed="rId84"/>
                <a:stretch>
                  <a:fillRect/>
                </a:stretch>
              </p:blipFill>
              <p:spPr>
                <a:xfrm>
                  <a:off x="3783690" y="4378005"/>
                  <a:ext cx="81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01" name="Ink 100">
                  <a:extLst>
                    <a:ext uri="{FF2B5EF4-FFF2-40B4-BE49-F238E27FC236}">
                      <a16:creationId xmlns:a16="http://schemas.microsoft.com/office/drawing/2014/main" id="{8349E7EC-5198-D69F-532F-C9D55977FA72}"/>
                    </a:ext>
                  </a:extLst>
                </p14:cNvPr>
                <p14:cNvContentPartPr/>
                <p14:nvPr/>
              </p14:nvContentPartPr>
              <p14:xfrm>
                <a:off x="6190290" y="4240485"/>
                <a:ext cx="75240" cy="12600"/>
              </p14:xfrm>
            </p:contentPart>
          </mc:Choice>
          <mc:Fallback>
            <p:pic>
              <p:nvPicPr>
                <p:cNvPr id="101" name="Ink 100">
                  <a:extLst>
                    <a:ext uri="{FF2B5EF4-FFF2-40B4-BE49-F238E27FC236}">
                      <a16:creationId xmlns:a16="http://schemas.microsoft.com/office/drawing/2014/main" id="{8349E7EC-5198-D69F-532F-C9D55977FA72}"/>
                    </a:ext>
                  </a:extLst>
                </p:cNvPr>
                <p:cNvPicPr/>
                <p:nvPr/>
              </p:nvPicPr>
              <p:blipFill>
                <a:blip r:embed="rId86"/>
                <a:stretch>
                  <a:fillRect/>
                </a:stretch>
              </p:blipFill>
              <p:spPr>
                <a:xfrm>
                  <a:off x="6172290" y="4222485"/>
                  <a:ext cx="1108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03" name="Ink 102">
                  <a:extLst>
                    <a:ext uri="{FF2B5EF4-FFF2-40B4-BE49-F238E27FC236}">
                      <a16:creationId xmlns:a16="http://schemas.microsoft.com/office/drawing/2014/main" id="{CC886B65-B69E-8CE3-D702-EF03312A8140}"/>
                    </a:ext>
                  </a:extLst>
                </p14:cNvPr>
                <p14:cNvContentPartPr/>
                <p14:nvPr/>
              </p14:nvContentPartPr>
              <p14:xfrm>
                <a:off x="4479930" y="3876885"/>
                <a:ext cx="67320" cy="57240"/>
              </p14:xfrm>
            </p:contentPart>
          </mc:Choice>
          <mc:Fallback>
            <p:pic>
              <p:nvPicPr>
                <p:cNvPr id="103" name="Ink 102">
                  <a:extLst>
                    <a:ext uri="{FF2B5EF4-FFF2-40B4-BE49-F238E27FC236}">
                      <a16:creationId xmlns:a16="http://schemas.microsoft.com/office/drawing/2014/main" id="{CC886B65-B69E-8CE3-D702-EF03312A8140}"/>
                    </a:ext>
                  </a:extLst>
                </p:cNvPr>
                <p:cNvPicPr/>
                <p:nvPr/>
              </p:nvPicPr>
              <p:blipFill>
                <a:blip r:embed="rId88"/>
                <a:stretch>
                  <a:fillRect/>
                </a:stretch>
              </p:blipFill>
              <p:spPr>
                <a:xfrm>
                  <a:off x="4462290" y="3859245"/>
                  <a:ext cx="102960" cy="92880"/>
                </a:xfrm>
                <a:prstGeom prst="rect">
                  <a:avLst/>
                </a:prstGeom>
              </p:spPr>
            </p:pic>
          </mc:Fallback>
        </mc:AlternateContent>
      </p:grpSp>
      <p:grpSp>
        <p:nvGrpSpPr>
          <p:cNvPr id="160" name="Group 159">
            <a:extLst>
              <a:ext uri="{FF2B5EF4-FFF2-40B4-BE49-F238E27FC236}">
                <a16:creationId xmlns:a16="http://schemas.microsoft.com/office/drawing/2014/main" id="{F74C02DD-FA43-8B50-E831-27E1313BB303}"/>
              </a:ext>
            </a:extLst>
          </p:cNvPr>
          <p:cNvGrpSpPr/>
          <p:nvPr/>
        </p:nvGrpSpPr>
        <p:grpSpPr>
          <a:xfrm>
            <a:off x="5481222" y="2026040"/>
            <a:ext cx="1331280" cy="495000"/>
            <a:chOff x="5491890" y="1945485"/>
            <a:chExt cx="1331280" cy="495000"/>
          </a:xfrm>
        </p:grpSpPr>
        <p:grpSp>
          <p:nvGrpSpPr>
            <p:cNvPr id="155" name="Group 154">
              <a:extLst>
                <a:ext uri="{FF2B5EF4-FFF2-40B4-BE49-F238E27FC236}">
                  <a16:creationId xmlns:a16="http://schemas.microsoft.com/office/drawing/2014/main" id="{759E6B0E-ED0A-56C6-35AF-EDD6E10A0037}"/>
                </a:ext>
              </a:extLst>
            </p:cNvPr>
            <p:cNvGrpSpPr/>
            <p:nvPr/>
          </p:nvGrpSpPr>
          <p:grpSpPr>
            <a:xfrm>
              <a:off x="5491890" y="1966725"/>
              <a:ext cx="84600" cy="120960"/>
              <a:chOff x="5491890" y="1966725"/>
              <a:chExt cx="84600" cy="120960"/>
            </a:xfrm>
          </p:grpSpPr>
          <mc:AlternateContent xmlns:mc="http://schemas.openxmlformats.org/markup-compatibility/2006">
            <mc:Choice xmlns:p14="http://schemas.microsoft.com/office/powerpoint/2010/main" Requires="p14">
              <p:contentPart p14:bwMode="auto" r:id="rId89">
                <p14:nvContentPartPr>
                  <p14:cNvPr id="151" name="Ink 150">
                    <a:extLst>
                      <a:ext uri="{FF2B5EF4-FFF2-40B4-BE49-F238E27FC236}">
                        <a16:creationId xmlns:a16="http://schemas.microsoft.com/office/drawing/2014/main" id="{5FF56571-9E73-4C83-42CD-E06E59DE3898}"/>
                      </a:ext>
                    </a:extLst>
                  </p14:cNvPr>
                  <p14:cNvContentPartPr/>
                  <p14:nvPr/>
                </p14:nvContentPartPr>
                <p14:xfrm>
                  <a:off x="5491890" y="2018925"/>
                  <a:ext cx="18360" cy="4320"/>
                </p14:xfrm>
              </p:contentPart>
            </mc:Choice>
            <mc:Fallback>
              <p:pic>
                <p:nvPicPr>
                  <p:cNvPr id="151" name="Ink 150">
                    <a:extLst>
                      <a:ext uri="{FF2B5EF4-FFF2-40B4-BE49-F238E27FC236}">
                        <a16:creationId xmlns:a16="http://schemas.microsoft.com/office/drawing/2014/main" id="{5FF56571-9E73-4C83-42CD-E06E59DE3898}"/>
                      </a:ext>
                    </a:extLst>
                  </p:cNvPr>
                  <p:cNvPicPr/>
                  <p:nvPr/>
                </p:nvPicPr>
                <p:blipFill>
                  <a:blip r:embed="rId90"/>
                  <a:stretch>
                    <a:fillRect/>
                  </a:stretch>
                </p:blipFill>
                <p:spPr>
                  <a:xfrm>
                    <a:off x="5474250" y="2000925"/>
                    <a:ext cx="540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52" name="Ink 151">
                    <a:extLst>
                      <a:ext uri="{FF2B5EF4-FFF2-40B4-BE49-F238E27FC236}">
                        <a16:creationId xmlns:a16="http://schemas.microsoft.com/office/drawing/2014/main" id="{79806E9D-B991-2CE3-3BE8-E8D373334482}"/>
                      </a:ext>
                    </a:extLst>
                  </p14:cNvPr>
                  <p14:cNvContentPartPr/>
                  <p14:nvPr/>
                </p14:nvContentPartPr>
                <p14:xfrm>
                  <a:off x="5543010" y="1966725"/>
                  <a:ext cx="8640" cy="33840"/>
                </p14:xfrm>
              </p:contentPart>
            </mc:Choice>
            <mc:Fallback>
              <p:pic>
                <p:nvPicPr>
                  <p:cNvPr id="152" name="Ink 151">
                    <a:extLst>
                      <a:ext uri="{FF2B5EF4-FFF2-40B4-BE49-F238E27FC236}">
                        <a16:creationId xmlns:a16="http://schemas.microsoft.com/office/drawing/2014/main" id="{79806E9D-B991-2CE3-3BE8-E8D373334482}"/>
                      </a:ext>
                    </a:extLst>
                  </p:cNvPr>
                  <p:cNvPicPr/>
                  <p:nvPr/>
                </p:nvPicPr>
                <p:blipFill>
                  <a:blip r:embed="rId92"/>
                  <a:stretch>
                    <a:fillRect/>
                  </a:stretch>
                </p:blipFill>
                <p:spPr>
                  <a:xfrm>
                    <a:off x="5525010" y="1948725"/>
                    <a:ext cx="442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53" name="Ink 152">
                    <a:extLst>
                      <a:ext uri="{FF2B5EF4-FFF2-40B4-BE49-F238E27FC236}">
                        <a16:creationId xmlns:a16="http://schemas.microsoft.com/office/drawing/2014/main" id="{E1C1C05E-5582-C868-25D5-2D20F057E8E2}"/>
                      </a:ext>
                    </a:extLst>
                  </p14:cNvPr>
                  <p14:cNvContentPartPr/>
                  <p14:nvPr/>
                </p14:nvContentPartPr>
                <p14:xfrm>
                  <a:off x="5533290" y="2050605"/>
                  <a:ext cx="3960" cy="37080"/>
                </p14:xfrm>
              </p:contentPart>
            </mc:Choice>
            <mc:Fallback>
              <p:pic>
                <p:nvPicPr>
                  <p:cNvPr id="153" name="Ink 152">
                    <a:extLst>
                      <a:ext uri="{FF2B5EF4-FFF2-40B4-BE49-F238E27FC236}">
                        <a16:creationId xmlns:a16="http://schemas.microsoft.com/office/drawing/2014/main" id="{E1C1C05E-5582-C868-25D5-2D20F057E8E2}"/>
                      </a:ext>
                    </a:extLst>
                  </p:cNvPr>
                  <p:cNvPicPr/>
                  <p:nvPr/>
                </p:nvPicPr>
                <p:blipFill>
                  <a:blip r:embed="rId94"/>
                  <a:stretch>
                    <a:fillRect/>
                  </a:stretch>
                </p:blipFill>
                <p:spPr>
                  <a:xfrm>
                    <a:off x="5515650" y="2032605"/>
                    <a:ext cx="396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54" name="Ink 153">
                    <a:extLst>
                      <a:ext uri="{FF2B5EF4-FFF2-40B4-BE49-F238E27FC236}">
                        <a16:creationId xmlns:a16="http://schemas.microsoft.com/office/drawing/2014/main" id="{D8DE92DE-77F9-B31A-8C69-434C3AE38179}"/>
                      </a:ext>
                    </a:extLst>
                  </p14:cNvPr>
                  <p14:cNvContentPartPr/>
                  <p14:nvPr/>
                </p14:nvContentPartPr>
                <p14:xfrm>
                  <a:off x="5549130" y="2025765"/>
                  <a:ext cx="27360" cy="3600"/>
                </p14:xfrm>
              </p:contentPart>
            </mc:Choice>
            <mc:Fallback>
              <p:pic>
                <p:nvPicPr>
                  <p:cNvPr id="154" name="Ink 153">
                    <a:extLst>
                      <a:ext uri="{FF2B5EF4-FFF2-40B4-BE49-F238E27FC236}">
                        <a16:creationId xmlns:a16="http://schemas.microsoft.com/office/drawing/2014/main" id="{D8DE92DE-77F9-B31A-8C69-434C3AE38179}"/>
                      </a:ext>
                    </a:extLst>
                  </p:cNvPr>
                  <p:cNvPicPr/>
                  <p:nvPr/>
                </p:nvPicPr>
                <p:blipFill>
                  <a:blip r:embed="rId96"/>
                  <a:stretch>
                    <a:fillRect/>
                  </a:stretch>
                </p:blipFill>
                <p:spPr>
                  <a:xfrm>
                    <a:off x="5531490" y="2007765"/>
                    <a:ext cx="63000" cy="39240"/>
                  </a:xfrm>
                  <a:prstGeom prst="rect">
                    <a:avLst/>
                  </a:prstGeom>
                </p:spPr>
              </p:pic>
            </mc:Fallback>
          </mc:AlternateContent>
        </p:grpSp>
        <p:grpSp>
          <p:nvGrpSpPr>
            <p:cNvPr id="159" name="Group 158">
              <a:extLst>
                <a:ext uri="{FF2B5EF4-FFF2-40B4-BE49-F238E27FC236}">
                  <a16:creationId xmlns:a16="http://schemas.microsoft.com/office/drawing/2014/main" id="{939E2BD8-8E0E-5EEA-B153-616018013EA2}"/>
                </a:ext>
              </a:extLst>
            </p:cNvPr>
            <p:cNvGrpSpPr/>
            <p:nvPr/>
          </p:nvGrpSpPr>
          <p:grpSpPr>
            <a:xfrm>
              <a:off x="5831010" y="1945485"/>
              <a:ext cx="992160" cy="495000"/>
              <a:chOff x="5831010" y="1945485"/>
              <a:chExt cx="992160" cy="495000"/>
            </a:xfrm>
          </p:grpSpPr>
          <mc:AlternateContent xmlns:mc="http://schemas.openxmlformats.org/markup-compatibility/2006">
            <mc:Choice xmlns:p14="http://schemas.microsoft.com/office/powerpoint/2010/main" Requires="p14">
              <p:contentPart p14:bwMode="auto" r:id="rId97">
                <p14:nvContentPartPr>
                  <p14:cNvPr id="105" name="Ink 104">
                    <a:extLst>
                      <a:ext uri="{FF2B5EF4-FFF2-40B4-BE49-F238E27FC236}">
                        <a16:creationId xmlns:a16="http://schemas.microsoft.com/office/drawing/2014/main" id="{0E9FB18F-C39A-EEC1-7E01-A9A5EB7A8815}"/>
                      </a:ext>
                    </a:extLst>
                  </p14:cNvPr>
                  <p14:cNvContentPartPr/>
                  <p14:nvPr/>
                </p14:nvContentPartPr>
                <p14:xfrm>
                  <a:off x="6461010" y="2074365"/>
                  <a:ext cx="37440" cy="33480"/>
                </p14:xfrm>
              </p:contentPart>
            </mc:Choice>
            <mc:Fallback>
              <p:pic>
                <p:nvPicPr>
                  <p:cNvPr id="105" name="Ink 104">
                    <a:extLst>
                      <a:ext uri="{FF2B5EF4-FFF2-40B4-BE49-F238E27FC236}">
                        <a16:creationId xmlns:a16="http://schemas.microsoft.com/office/drawing/2014/main" id="{0E9FB18F-C39A-EEC1-7E01-A9A5EB7A8815}"/>
                      </a:ext>
                    </a:extLst>
                  </p:cNvPr>
                  <p:cNvPicPr/>
                  <p:nvPr/>
                </p:nvPicPr>
                <p:blipFill>
                  <a:blip r:embed="rId98"/>
                  <a:stretch>
                    <a:fillRect/>
                  </a:stretch>
                </p:blipFill>
                <p:spPr>
                  <a:xfrm>
                    <a:off x="6443370" y="2056725"/>
                    <a:ext cx="730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6" name="Ink 105">
                    <a:extLst>
                      <a:ext uri="{FF2B5EF4-FFF2-40B4-BE49-F238E27FC236}">
                        <a16:creationId xmlns:a16="http://schemas.microsoft.com/office/drawing/2014/main" id="{90689D65-CBCA-5504-2672-C29BCCDA835C}"/>
                      </a:ext>
                    </a:extLst>
                  </p14:cNvPr>
                  <p14:cNvContentPartPr/>
                  <p14:nvPr/>
                </p14:nvContentPartPr>
                <p14:xfrm>
                  <a:off x="6478650" y="2014965"/>
                  <a:ext cx="87480" cy="55800"/>
                </p14:xfrm>
              </p:contentPart>
            </mc:Choice>
            <mc:Fallback>
              <p:pic>
                <p:nvPicPr>
                  <p:cNvPr id="106" name="Ink 105">
                    <a:extLst>
                      <a:ext uri="{FF2B5EF4-FFF2-40B4-BE49-F238E27FC236}">
                        <a16:creationId xmlns:a16="http://schemas.microsoft.com/office/drawing/2014/main" id="{90689D65-CBCA-5504-2672-C29BCCDA835C}"/>
                      </a:ext>
                    </a:extLst>
                  </p:cNvPr>
                  <p:cNvPicPr/>
                  <p:nvPr/>
                </p:nvPicPr>
                <p:blipFill>
                  <a:blip r:embed="rId100"/>
                  <a:stretch>
                    <a:fillRect/>
                  </a:stretch>
                </p:blipFill>
                <p:spPr>
                  <a:xfrm>
                    <a:off x="6460650" y="1997325"/>
                    <a:ext cx="1231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08" name="Ink 107">
                    <a:extLst>
                      <a:ext uri="{FF2B5EF4-FFF2-40B4-BE49-F238E27FC236}">
                        <a16:creationId xmlns:a16="http://schemas.microsoft.com/office/drawing/2014/main" id="{CF967C74-DE51-E2AE-8CB7-006552C55F03}"/>
                      </a:ext>
                    </a:extLst>
                  </p14:cNvPr>
                  <p14:cNvContentPartPr/>
                  <p14:nvPr/>
                </p14:nvContentPartPr>
                <p14:xfrm>
                  <a:off x="6364530" y="2138445"/>
                  <a:ext cx="72720" cy="56520"/>
                </p14:xfrm>
              </p:contentPart>
            </mc:Choice>
            <mc:Fallback>
              <p:pic>
                <p:nvPicPr>
                  <p:cNvPr id="108" name="Ink 107">
                    <a:extLst>
                      <a:ext uri="{FF2B5EF4-FFF2-40B4-BE49-F238E27FC236}">
                        <a16:creationId xmlns:a16="http://schemas.microsoft.com/office/drawing/2014/main" id="{CF967C74-DE51-E2AE-8CB7-006552C55F03}"/>
                      </a:ext>
                    </a:extLst>
                  </p:cNvPr>
                  <p:cNvPicPr/>
                  <p:nvPr/>
                </p:nvPicPr>
                <p:blipFill>
                  <a:blip r:embed="rId102"/>
                  <a:stretch>
                    <a:fillRect/>
                  </a:stretch>
                </p:blipFill>
                <p:spPr>
                  <a:xfrm>
                    <a:off x="6346530" y="2120805"/>
                    <a:ext cx="1083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9" name="Ink 108">
                    <a:extLst>
                      <a:ext uri="{FF2B5EF4-FFF2-40B4-BE49-F238E27FC236}">
                        <a16:creationId xmlns:a16="http://schemas.microsoft.com/office/drawing/2014/main" id="{13620825-0BE7-2365-00F5-5DFB1F65ECD8}"/>
                      </a:ext>
                    </a:extLst>
                  </p14:cNvPr>
                  <p14:cNvContentPartPr/>
                  <p14:nvPr/>
                </p14:nvContentPartPr>
                <p14:xfrm>
                  <a:off x="6367050" y="1972485"/>
                  <a:ext cx="69480" cy="81360"/>
                </p14:xfrm>
              </p:contentPart>
            </mc:Choice>
            <mc:Fallback>
              <p:pic>
                <p:nvPicPr>
                  <p:cNvPr id="109" name="Ink 108">
                    <a:extLst>
                      <a:ext uri="{FF2B5EF4-FFF2-40B4-BE49-F238E27FC236}">
                        <a16:creationId xmlns:a16="http://schemas.microsoft.com/office/drawing/2014/main" id="{13620825-0BE7-2365-00F5-5DFB1F65ECD8}"/>
                      </a:ext>
                    </a:extLst>
                  </p:cNvPr>
                  <p:cNvPicPr/>
                  <p:nvPr/>
                </p:nvPicPr>
                <p:blipFill>
                  <a:blip r:embed="rId104"/>
                  <a:stretch>
                    <a:fillRect/>
                  </a:stretch>
                </p:blipFill>
                <p:spPr>
                  <a:xfrm>
                    <a:off x="6349050" y="1954485"/>
                    <a:ext cx="1051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10" name="Ink 109">
                    <a:extLst>
                      <a:ext uri="{FF2B5EF4-FFF2-40B4-BE49-F238E27FC236}">
                        <a16:creationId xmlns:a16="http://schemas.microsoft.com/office/drawing/2014/main" id="{B99495B2-E8E8-A117-6D3E-730BB55449B6}"/>
                      </a:ext>
                    </a:extLst>
                  </p14:cNvPr>
                  <p14:cNvContentPartPr/>
                  <p14:nvPr/>
                </p14:nvContentPartPr>
                <p14:xfrm>
                  <a:off x="6317010" y="2103525"/>
                  <a:ext cx="43560" cy="720"/>
                </p14:xfrm>
              </p:contentPart>
            </mc:Choice>
            <mc:Fallback>
              <p:pic>
                <p:nvPicPr>
                  <p:cNvPr id="110" name="Ink 109">
                    <a:extLst>
                      <a:ext uri="{FF2B5EF4-FFF2-40B4-BE49-F238E27FC236}">
                        <a16:creationId xmlns:a16="http://schemas.microsoft.com/office/drawing/2014/main" id="{B99495B2-E8E8-A117-6D3E-730BB55449B6}"/>
                      </a:ext>
                    </a:extLst>
                  </p:cNvPr>
                  <p:cNvPicPr/>
                  <p:nvPr/>
                </p:nvPicPr>
                <p:blipFill>
                  <a:blip r:embed="rId106"/>
                  <a:stretch>
                    <a:fillRect/>
                  </a:stretch>
                </p:blipFill>
                <p:spPr>
                  <a:xfrm>
                    <a:off x="6299370" y="2085885"/>
                    <a:ext cx="792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11" name="Ink 110">
                    <a:extLst>
                      <a:ext uri="{FF2B5EF4-FFF2-40B4-BE49-F238E27FC236}">
                        <a16:creationId xmlns:a16="http://schemas.microsoft.com/office/drawing/2014/main" id="{ADB1927F-A2FC-152A-B8DA-9EFDB6F61CFD}"/>
                      </a:ext>
                    </a:extLst>
                  </p14:cNvPr>
                  <p14:cNvContentPartPr/>
                  <p14:nvPr/>
                </p14:nvContentPartPr>
                <p14:xfrm>
                  <a:off x="6445170" y="1985085"/>
                  <a:ext cx="10080" cy="15480"/>
                </p14:xfrm>
              </p:contentPart>
            </mc:Choice>
            <mc:Fallback>
              <p:pic>
                <p:nvPicPr>
                  <p:cNvPr id="111" name="Ink 110">
                    <a:extLst>
                      <a:ext uri="{FF2B5EF4-FFF2-40B4-BE49-F238E27FC236}">
                        <a16:creationId xmlns:a16="http://schemas.microsoft.com/office/drawing/2014/main" id="{ADB1927F-A2FC-152A-B8DA-9EFDB6F61CFD}"/>
                      </a:ext>
                    </a:extLst>
                  </p:cNvPr>
                  <p:cNvPicPr/>
                  <p:nvPr/>
                </p:nvPicPr>
                <p:blipFill>
                  <a:blip r:embed="rId108"/>
                  <a:stretch>
                    <a:fillRect/>
                  </a:stretch>
                </p:blipFill>
                <p:spPr>
                  <a:xfrm>
                    <a:off x="6427530" y="1967445"/>
                    <a:ext cx="457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12" name="Ink 111">
                    <a:extLst>
                      <a:ext uri="{FF2B5EF4-FFF2-40B4-BE49-F238E27FC236}">
                        <a16:creationId xmlns:a16="http://schemas.microsoft.com/office/drawing/2014/main" id="{D9155BD7-71D3-6691-6FBE-9C26A123DC58}"/>
                      </a:ext>
                    </a:extLst>
                  </p14:cNvPr>
                  <p14:cNvContentPartPr/>
                  <p14:nvPr/>
                </p14:nvContentPartPr>
                <p14:xfrm>
                  <a:off x="6464250" y="2167965"/>
                  <a:ext cx="18360" cy="65520"/>
                </p14:xfrm>
              </p:contentPart>
            </mc:Choice>
            <mc:Fallback>
              <p:pic>
                <p:nvPicPr>
                  <p:cNvPr id="112" name="Ink 111">
                    <a:extLst>
                      <a:ext uri="{FF2B5EF4-FFF2-40B4-BE49-F238E27FC236}">
                        <a16:creationId xmlns:a16="http://schemas.microsoft.com/office/drawing/2014/main" id="{D9155BD7-71D3-6691-6FBE-9C26A123DC58}"/>
                      </a:ext>
                    </a:extLst>
                  </p:cNvPr>
                  <p:cNvPicPr/>
                  <p:nvPr/>
                </p:nvPicPr>
                <p:blipFill>
                  <a:blip r:embed="rId110"/>
                  <a:stretch>
                    <a:fillRect/>
                  </a:stretch>
                </p:blipFill>
                <p:spPr>
                  <a:xfrm>
                    <a:off x="6446610" y="2150325"/>
                    <a:ext cx="540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13" name="Ink 112">
                    <a:extLst>
                      <a:ext uri="{FF2B5EF4-FFF2-40B4-BE49-F238E27FC236}">
                        <a16:creationId xmlns:a16="http://schemas.microsoft.com/office/drawing/2014/main" id="{AB950477-9E95-4788-BC74-5670064CA8C1}"/>
                      </a:ext>
                    </a:extLst>
                  </p14:cNvPr>
                  <p14:cNvContentPartPr/>
                  <p14:nvPr/>
                </p14:nvContentPartPr>
                <p14:xfrm>
                  <a:off x="6461010" y="1945485"/>
                  <a:ext cx="15840" cy="19440"/>
                </p14:xfrm>
              </p:contentPart>
            </mc:Choice>
            <mc:Fallback>
              <p:pic>
                <p:nvPicPr>
                  <p:cNvPr id="113" name="Ink 112">
                    <a:extLst>
                      <a:ext uri="{FF2B5EF4-FFF2-40B4-BE49-F238E27FC236}">
                        <a16:creationId xmlns:a16="http://schemas.microsoft.com/office/drawing/2014/main" id="{AB950477-9E95-4788-BC74-5670064CA8C1}"/>
                      </a:ext>
                    </a:extLst>
                  </p:cNvPr>
                  <p:cNvPicPr/>
                  <p:nvPr/>
                </p:nvPicPr>
                <p:blipFill>
                  <a:blip r:embed="rId112"/>
                  <a:stretch>
                    <a:fillRect/>
                  </a:stretch>
                </p:blipFill>
                <p:spPr>
                  <a:xfrm>
                    <a:off x="6443010" y="1927845"/>
                    <a:ext cx="514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14" name="Ink 113">
                    <a:extLst>
                      <a:ext uri="{FF2B5EF4-FFF2-40B4-BE49-F238E27FC236}">
                        <a16:creationId xmlns:a16="http://schemas.microsoft.com/office/drawing/2014/main" id="{2351FD9C-4A19-E758-0E40-7987690F6E06}"/>
                      </a:ext>
                    </a:extLst>
                  </p14:cNvPr>
                  <p14:cNvContentPartPr/>
                  <p14:nvPr/>
                </p14:nvContentPartPr>
                <p14:xfrm>
                  <a:off x="6580170" y="2095605"/>
                  <a:ext cx="60120" cy="11520"/>
                </p14:xfrm>
              </p:contentPart>
            </mc:Choice>
            <mc:Fallback>
              <p:pic>
                <p:nvPicPr>
                  <p:cNvPr id="114" name="Ink 113">
                    <a:extLst>
                      <a:ext uri="{FF2B5EF4-FFF2-40B4-BE49-F238E27FC236}">
                        <a16:creationId xmlns:a16="http://schemas.microsoft.com/office/drawing/2014/main" id="{2351FD9C-4A19-E758-0E40-7987690F6E06}"/>
                      </a:ext>
                    </a:extLst>
                  </p:cNvPr>
                  <p:cNvPicPr/>
                  <p:nvPr/>
                </p:nvPicPr>
                <p:blipFill>
                  <a:blip r:embed="rId114"/>
                  <a:stretch>
                    <a:fillRect/>
                  </a:stretch>
                </p:blipFill>
                <p:spPr>
                  <a:xfrm>
                    <a:off x="6562530" y="2077605"/>
                    <a:ext cx="95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16" name="Ink 115">
                    <a:extLst>
                      <a:ext uri="{FF2B5EF4-FFF2-40B4-BE49-F238E27FC236}">
                        <a16:creationId xmlns:a16="http://schemas.microsoft.com/office/drawing/2014/main" id="{4F89A511-82AB-5615-AA34-D3521A83031D}"/>
                      </a:ext>
                    </a:extLst>
                  </p14:cNvPr>
                  <p14:cNvContentPartPr/>
                  <p14:nvPr/>
                </p14:nvContentPartPr>
                <p14:xfrm>
                  <a:off x="5926410" y="1981485"/>
                  <a:ext cx="6120" cy="55800"/>
                </p14:xfrm>
              </p:contentPart>
            </mc:Choice>
            <mc:Fallback>
              <p:pic>
                <p:nvPicPr>
                  <p:cNvPr id="116" name="Ink 115">
                    <a:extLst>
                      <a:ext uri="{FF2B5EF4-FFF2-40B4-BE49-F238E27FC236}">
                        <a16:creationId xmlns:a16="http://schemas.microsoft.com/office/drawing/2014/main" id="{4F89A511-82AB-5615-AA34-D3521A83031D}"/>
                      </a:ext>
                    </a:extLst>
                  </p:cNvPr>
                  <p:cNvPicPr/>
                  <p:nvPr/>
                </p:nvPicPr>
                <p:blipFill>
                  <a:blip r:embed="rId116"/>
                  <a:stretch>
                    <a:fillRect/>
                  </a:stretch>
                </p:blipFill>
                <p:spPr>
                  <a:xfrm>
                    <a:off x="5908410" y="1963845"/>
                    <a:ext cx="417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17" name="Ink 116">
                    <a:extLst>
                      <a:ext uri="{FF2B5EF4-FFF2-40B4-BE49-F238E27FC236}">
                        <a16:creationId xmlns:a16="http://schemas.microsoft.com/office/drawing/2014/main" id="{B4F0D3D4-2484-1EDE-4701-B5157F0B9FAD}"/>
                      </a:ext>
                    </a:extLst>
                  </p14:cNvPr>
                  <p14:cNvContentPartPr/>
                  <p14:nvPr/>
                </p14:nvContentPartPr>
                <p14:xfrm>
                  <a:off x="5882850" y="2057805"/>
                  <a:ext cx="47520" cy="9720"/>
                </p14:xfrm>
              </p:contentPart>
            </mc:Choice>
            <mc:Fallback>
              <p:pic>
                <p:nvPicPr>
                  <p:cNvPr id="117" name="Ink 116">
                    <a:extLst>
                      <a:ext uri="{FF2B5EF4-FFF2-40B4-BE49-F238E27FC236}">
                        <a16:creationId xmlns:a16="http://schemas.microsoft.com/office/drawing/2014/main" id="{B4F0D3D4-2484-1EDE-4701-B5157F0B9FAD}"/>
                      </a:ext>
                    </a:extLst>
                  </p:cNvPr>
                  <p:cNvPicPr/>
                  <p:nvPr/>
                </p:nvPicPr>
                <p:blipFill>
                  <a:blip r:embed="rId118"/>
                  <a:stretch>
                    <a:fillRect/>
                  </a:stretch>
                </p:blipFill>
                <p:spPr>
                  <a:xfrm>
                    <a:off x="5865210" y="2040165"/>
                    <a:ext cx="831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18" name="Ink 117">
                    <a:extLst>
                      <a:ext uri="{FF2B5EF4-FFF2-40B4-BE49-F238E27FC236}">
                        <a16:creationId xmlns:a16="http://schemas.microsoft.com/office/drawing/2014/main" id="{FB86D21E-19E7-37A5-8E99-2903714C8C41}"/>
                      </a:ext>
                    </a:extLst>
                  </p14:cNvPr>
                  <p14:cNvContentPartPr/>
                  <p14:nvPr/>
                </p14:nvContentPartPr>
                <p14:xfrm>
                  <a:off x="5962410" y="2052765"/>
                  <a:ext cx="28080" cy="3960"/>
                </p14:xfrm>
              </p:contentPart>
            </mc:Choice>
            <mc:Fallback>
              <p:pic>
                <p:nvPicPr>
                  <p:cNvPr id="118" name="Ink 117">
                    <a:extLst>
                      <a:ext uri="{FF2B5EF4-FFF2-40B4-BE49-F238E27FC236}">
                        <a16:creationId xmlns:a16="http://schemas.microsoft.com/office/drawing/2014/main" id="{FB86D21E-19E7-37A5-8E99-2903714C8C41}"/>
                      </a:ext>
                    </a:extLst>
                  </p:cNvPr>
                  <p:cNvPicPr/>
                  <p:nvPr/>
                </p:nvPicPr>
                <p:blipFill>
                  <a:blip r:embed="rId120"/>
                  <a:stretch>
                    <a:fillRect/>
                  </a:stretch>
                </p:blipFill>
                <p:spPr>
                  <a:xfrm>
                    <a:off x="5944410" y="2034765"/>
                    <a:ext cx="637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19" name="Ink 118">
                    <a:extLst>
                      <a:ext uri="{FF2B5EF4-FFF2-40B4-BE49-F238E27FC236}">
                        <a16:creationId xmlns:a16="http://schemas.microsoft.com/office/drawing/2014/main" id="{15554F70-D8F1-5AAE-6E11-039796443815}"/>
                      </a:ext>
                    </a:extLst>
                  </p14:cNvPr>
                  <p14:cNvContentPartPr/>
                  <p14:nvPr/>
                </p14:nvContentPartPr>
                <p14:xfrm>
                  <a:off x="5941890" y="2083725"/>
                  <a:ext cx="3960" cy="47520"/>
                </p14:xfrm>
              </p:contentPart>
            </mc:Choice>
            <mc:Fallback>
              <p:pic>
                <p:nvPicPr>
                  <p:cNvPr id="119" name="Ink 118">
                    <a:extLst>
                      <a:ext uri="{FF2B5EF4-FFF2-40B4-BE49-F238E27FC236}">
                        <a16:creationId xmlns:a16="http://schemas.microsoft.com/office/drawing/2014/main" id="{15554F70-D8F1-5AAE-6E11-039796443815}"/>
                      </a:ext>
                    </a:extLst>
                  </p:cNvPr>
                  <p:cNvPicPr/>
                  <p:nvPr/>
                </p:nvPicPr>
                <p:blipFill>
                  <a:blip r:embed="rId122"/>
                  <a:stretch>
                    <a:fillRect/>
                  </a:stretch>
                </p:blipFill>
                <p:spPr>
                  <a:xfrm>
                    <a:off x="5924250" y="2065725"/>
                    <a:ext cx="396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21" name="Ink 120">
                    <a:extLst>
                      <a:ext uri="{FF2B5EF4-FFF2-40B4-BE49-F238E27FC236}">
                        <a16:creationId xmlns:a16="http://schemas.microsoft.com/office/drawing/2014/main" id="{19F3EE0E-5051-5170-30B9-CCEC22D98B70}"/>
                      </a:ext>
                    </a:extLst>
                  </p14:cNvPr>
                  <p14:cNvContentPartPr/>
                  <p14:nvPr/>
                </p14:nvContentPartPr>
                <p14:xfrm>
                  <a:off x="5831010" y="2004525"/>
                  <a:ext cx="1440" cy="7200"/>
                </p14:xfrm>
              </p:contentPart>
            </mc:Choice>
            <mc:Fallback>
              <p:pic>
                <p:nvPicPr>
                  <p:cNvPr id="121" name="Ink 120">
                    <a:extLst>
                      <a:ext uri="{FF2B5EF4-FFF2-40B4-BE49-F238E27FC236}">
                        <a16:creationId xmlns:a16="http://schemas.microsoft.com/office/drawing/2014/main" id="{19F3EE0E-5051-5170-30B9-CCEC22D98B70}"/>
                      </a:ext>
                    </a:extLst>
                  </p:cNvPr>
                  <p:cNvPicPr/>
                  <p:nvPr/>
                </p:nvPicPr>
                <p:blipFill>
                  <a:blip r:embed="rId124"/>
                  <a:stretch>
                    <a:fillRect/>
                  </a:stretch>
                </p:blipFill>
                <p:spPr>
                  <a:xfrm>
                    <a:off x="5813370" y="1986885"/>
                    <a:ext cx="370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22" name="Ink 121">
                    <a:extLst>
                      <a:ext uri="{FF2B5EF4-FFF2-40B4-BE49-F238E27FC236}">
                        <a16:creationId xmlns:a16="http://schemas.microsoft.com/office/drawing/2014/main" id="{32B736EE-304A-B4D5-6B57-B027F407998B}"/>
                      </a:ext>
                    </a:extLst>
                  </p14:cNvPr>
                  <p14:cNvContentPartPr/>
                  <p14:nvPr/>
                </p14:nvContentPartPr>
                <p14:xfrm>
                  <a:off x="5863410" y="2153565"/>
                  <a:ext cx="2160" cy="2880"/>
                </p14:xfrm>
              </p:contentPart>
            </mc:Choice>
            <mc:Fallback>
              <p:pic>
                <p:nvPicPr>
                  <p:cNvPr id="122" name="Ink 121">
                    <a:extLst>
                      <a:ext uri="{FF2B5EF4-FFF2-40B4-BE49-F238E27FC236}">
                        <a16:creationId xmlns:a16="http://schemas.microsoft.com/office/drawing/2014/main" id="{32B736EE-304A-B4D5-6B57-B027F407998B}"/>
                      </a:ext>
                    </a:extLst>
                  </p:cNvPr>
                  <p:cNvPicPr/>
                  <p:nvPr/>
                </p:nvPicPr>
                <p:blipFill>
                  <a:blip r:embed="rId126"/>
                  <a:stretch>
                    <a:fillRect/>
                  </a:stretch>
                </p:blipFill>
                <p:spPr>
                  <a:xfrm>
                    <a:off x="5845410" y="2135565"/>
                    <a:ext cx="378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23" name="Ink 122">
                    <a:extLst>
                      <a:ext uri="{FF2B5EF4-FFF2-40B4-BE49-F238E27FC236}">
                        <a16:creationId xmlns:a16="http://schemas.microsoft.com/office/drawing/2014/main" id="{2A8A6B78-207D-FEB0-957C-C3F47805ECF9}"/>
                      </a:ext>
                    </a:extLst>
                  </p14:cNvPr>
                  <p14:cNvContentPartPr/>
                  <p14:nvPr/>
                </p14:nvContentPartPr>
                <p14:xfrm>
                  <a:off x="5987610" y="2006685"/>
                  <a:ext cx="14040" cy="8280"/>
                </p14:xfrm>
              </p:contentPart>
            </mc:Choice>
            <mc:Fallback>
              <p:pic>
                <p:nvPicPr>
                  <p:cNvPr id="123" name="Ink 122">
                    <a:extLst>
                      <a:ext uri="{FF2B5EF4-FFF2-40B4-BE49-F238E27FC236}">
                        <a16:creationId xmlns:a16="http://schemas.microsoft.com/office/drawing/2014/main" id="{2A8A6B78-207D-FEB0-957C-C3F47805ECF9}"/>
                      </a:ext>
                    </a:extLst>
                  </p:cNvPr>
                  <p:cNvPicPr/>
                  <p:nvPr/>
                </p:nvPicPr>
                <p:blipFill>
                  <a:blip r:embed="rId128"/>
                  <a:stretch>
                    <a:fillRect/>
                  </a:stretch>
                </p:blipFill>
                <p:spPr>
                  <a:xfrm>
                    <a:off x="5969610" y="1988685"/>
                    <a:ext cx="496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24" name="Ink 123">
                    <a:extLst>
                      <a:ext uri="{FF2B5EF4-FFF2-40B4-BE49-F238E27FC236}">
                        <a16:creationId xmlns:a16="http://schemas.microsoft.com/office/drawing/2014/main" id="{74A60372-1A34-A1B1-6EB7-A03C947ED297}"/>
                      </a:ext>
                    </a:extLst>
                  </p14:cNvPr>
                  <p14:cNvContentPartPr/>
                  <p14:nvPr/>
                </p14:nvContentPartPr>
                <p14:xfrm>
                  <a:off x="6014610" y="2158965"/>
                  <a:ext cx="1800" cy="5400"/>
                </p14:xfrm>
              </p:contentPart>
            </mc:Choice>
            <mc:Fallback>
              <p:pic>
                <p:nvPicPr>
                  <p:cNvPr id="124" name="Ink 123">
                    <a:extLst>
                      <a:ext uri="{FF2B5EF4-FFF2-40B4-BE49-F238E27FC236}">
                        <a16:creationId xmlns:a16="http://schemas.microsoft.com/office/drawing/2014/main" id="{74A60372-1A34-A1B1-6EB7-A03C947ED297}"/>
                      </a:ext>
                    </a:extLst>
                  </p:cNvPr>
                  <p:cNvPicPr/>
                  <p:nvPr/>
                </p:nvPicPr>
                <p:blipFill>
                  <a:blip r:embed="rId130"/>
                  <a:stretch>
                    <a:fillRect/>
                  </a:stretch>
                </p:blipFill>
                <p:spPr>
                  <a:xfrm>
                    <a:off x="5996610" y="2140965"/>
                    <a:ext cx="374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26" name="Ink 125">
                    <a:extLst>
                      <a:ext uri="{FF2B5EF4-FFF2-40B4-BE49-F238E27FC236}">
                        <a16:creationId xmlns:a16="http://schemas.microsoft.com/office/drawing/2014/main" id="{A3F88144-A329-0C1C-D528-BB0FB08BE3C4}"/>
                      </a:ext>
                    </a:extLst>
                  </p14:cNvPr>
                  <p14:cNvContentPartPr/>
                  <p14:nvPr/>
                </p14:nvContentPartPr>
                <p14:xfrm>
                  <a:off x="6188850" y="1993365"/>
                  <a:ext cx="2520" cy="7560"/>
                </p14:xfrm>
              </p:contentPart>
            </mc:Choice>
            <mc:Fallback>
              <p:pic>
                <p:nvPicPr>
                  <p:cNvPr id="126" name="Ink 125">
                    <a:extLst>
                      <a:ext uri="{FF2B5EF4-FFF2-40B4-BE49-F238E27FC236}">
                        <a16:creationId xmlns:a16="http://schemas.microsoft.com/office/drawing/2014/main" id="{A3F88144-A329-0C1C-D528-BB0FB08BE3C4}"/>
                      </a:ext>
                    </a:extLst>
                  </p:cNvPr>
                  <p:cNvPicPr/>
                  <p:nvPr/>
                </p:nvPicPr>
                <p:blipFill>
                  <a:blip r:embed="rId132"/>
                  <a:stretch>
                    <a:fillRect/>
                  </a:stretch>
                </p:blipFill>
                <p:spPr>
                  <a:xfrm>
                    <a:off x="6171210" y="1975725"/>
                    <a:ext cx="38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27" name="Ink 126">
                    <a:extLst>
                      <a:ext uri="{FF2B5EF4-FFF2-40B4-BE49-F238E27FC236}">
                        <a16:creationId xmlns:a16="http://schemas.microsoft.com/office/drawing/2014/main" id="{8447C4F0-1461-BC8E-A59C-CC1CE0B298C4}"/>
                      </a:ext>
                    </a:extLst>
                  </p14:cNvPr>
                  <p14:cNvContentPartPr/>
                  <p14:nvPr/>
                </p14:nvContentPartPr>
                <p14:xfrm>
                  <a:off x="6213690" y="2144565"/>
                  <a:ext cx="6840" cy="8640"/>
                </p14:xfrm>
              </p:contentPart>
            </mc:Choice>
            <mc:Fallback>
              <p:pic>
                <p:nvPicPr>
                  <p:cNvPr id="127" name="Ink 126">
                    <a:extLst>
                      <a:ext uri="{FF2B5EF4-FFF2-40B4-BE49-F238E27FC236}">
                        <a16:creationId xmlns:a16="http://schemas.microsoft.com/office/drawing/2014/main" id="{8447C4F0-1461-BC8E-A59C-CC1CE0B298C4}"/>
                      </a:ext>
                    </a:extLst>
                  </p:cNvPr>
                  <p:cNvPicPr/>
                  <p:nvPr/>
                </p:nvPicPr>
                <p:blipFill>
                  <a:blip r:embed="rId134"/>
                  <a:stretch>
                    <a:fillRect/>
                  </a:stretch>
                </p:blipFill>
                <p:spPr>
                  <a:xfrm>
                    <a:off x="6195690" y="2126925"/>
                    <a:ext cx="424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8" name="Ink 127">
                    <a:extLst>
                      <a:ext uri="{FF2B5EF4-FFF2-40B4-BE49-F238E27FC236}">
                        <a16:creationId xmlns:a16="http://schemas.microsoft.com/office/drawing/2014/main" id="{A88B4A6B-A8B4-6A32-FD29-615692B90255}"/>
                      </a:ext>
                    </a:extLst>
                  </p14:cNvPr>
                  <p14:cNvContentPartPr/>
                  <p14:nvPr/>
                </p14:nvContentPartPr>
                <p14:xfrm>
                  <a:off x="6651450" y="1956645"/>
                  <a:ext cx="5760" cy="13320"/>
                </p14:xfrm>
              </p:contentPart>
            </mc:Choice>
            <mc:Fallback>
              <p:pic>
                <p:nvPicPr>
                  <p:cNvPr id="128" name="Ink 127">
                    <a:extLst>
                      <a:ext uri="{FF2B5EF4-FFF2-40B4-BE49-F238E27FC236}">
                        <a16:creationId xmlns:a16="http://schemas.microsoft.com/office/drawing/2014/main" id="{A88B4A6B-A8B4-6A32-FD29-615692B90255}"/>
                      </a:ext>
                    </a:extLst>
                  </p:cNvPr>
                  <p:cNvPicPr/>
                  <p:nvPr/>
                </p:nvPicPr>
                <p:blipFill>
                  <a:blip r:embed="rId136"/>
                  <a:stretch>
                    <a:fillRect/>
                  </a:stretch>
                </p:blipFill>
                <p:spPr>
                  <a:xfrm>
                    <a:off x="6633810" y="1939005"/>
                    <a:ext cx="414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29" name="Ink 128">
                    <a:extLst>
                      <a:ext uri="{FF2B5EF4-FFF2-40B4-BE49-F238E27FC236}">
                        <a16:creationId xmlns:a16="http://schemas.microsoft.com/office/drawing/2014/main" id="{ED9013D3-D5E3-5177-B5F7-2FD23F57D935}"/>
                      </a:ext>
                    </a:extLst>
                  </p14:cNvPr>
                  <p14:cNvContentPartPr/>
                  <p14:nvPr/>
                </p14:nvContentPartPr>
                <p14:xfrm>
                  <a:off x="6656490" y="2209365"/>
                  <a:ext cx="4320" cy="4320"/>
                </p14:xfrm>
              </p:contentPart>
            </mc:Choice>
            <mc:Fallback>
              <p:pic>
                <p:nvPicPr>
                  <p:cNvPr id="129" name="Ink 128">
                    <a:extLst>
                      <a:ext uri="{FF2B5EF4-FFF2-40B4-BE49-F238E27FC236}">
                        <a16:creationId xmlns:a16="http://schemas.microsoft.com/office/drawing/2014/main" id="{ED9013D3-D5E3-5177-B5F7-2FD23F57D935}"/>
                      </a:ext>
                    </a:extLst>
                  </p:cNvPr>
                  <p:cNvPicPr/>
                  <p:nvPr/>
                </p:nvPicPr>
                <p:blipFill>
                  <a:blip r:embed="rId138"/>
                  <a:stretch>
                    <a:fillRect/>
                  </a:stretch>
                </p:blipFill>
                <p:spPr>
                  <a:xfrm>
                    <a:off x="6638850" y="2191725"/>
                    <a:ext cx="399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31" name="Ink 130">
                    <a:extLst>
                      <a:ext uri="{FF2B5EF4-FFF2-40B4-BE49-F238E27FC236}">
                        <a16:creationId xmlns:a16="http://schemas.microsoft.com/office/drawing/2014/main" id="{CC608F0A-28D8-E5EC-7135-4646B142FD30}"/>
                      </a:ext>
                    </a:extLst>
                  </p14:cNvPr>
                  <p14:cNvContentPartPr/>
                  <p14:nvPr/>
                </p14:nvContentPartPr>
                <p14:xfrm>
                  <a:off x="6568650" y="2318085"/>
                  <a:ext cx="2160" cy="35280"/>
                </p14:xfrm>
              </p:contentPart>
            </mc:Choice>
            <mc:Fallback>
              <p:pic>
                <p:nvPicPr>
                  <p:cNvPr id="131" name="Ink 130">
                    <a:extLst>
                      <a:ext uri="{FF2B5EF4-FFF2-40B4-BE49-F238E27FC236}">
                        <a16:creationId xmlns:a16="http://schemas.microsoft.com/office/drawing/2014/main" id="{CC608F0A-28D8-E5EC-7135-4646B142FD30}"/>
                      </a:ext>
                    </a:extLst>
                  </p:cNvPr>
                  <p:cNvPicPr/>
                  <p:nvPr/>
                </p:nvPicPr>
                <p:blipFill>
                  <a:blip r:embed="rId140"/>
                  <a:stretch>
                    <a:fillRect/>
                  </a:stretch>
                </p:blipFill>
                <p:spPr>
                  <a:xfrm>
                    <a:off x="6551010" y="2300085"/>
                    <a:ext cx="378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32" name="Ink 131">
                    <a:extLst>
                      <a:ext uri="{FF2B5EF4-FFF2-40B4-BE49-F238E27FC236}">
                        <a16:creationId xmlns:a16="http://schemas.microsoft.com/office/drawing/2014/main" id="{5E458C7F-0400-381D-EC70-8D44D87BA3D2}"/>
                      </a:ext>
                    </a:extLst>
                  </p14:cNvPr>
                  <p14:cNvContentPartPr/>
                  <p14:nvPr/>
                </p14:nvContentPartPr>
                <p14:xfrm>
                  <a:off x="6525810" y="2358045"/>
                  <a:ext cx="53640" cy="16560"/>
                </p14:xfrm>
              </p:contentPart>
            </mc:Choice>
            <mc:Fallback>
              <p:pic>
                <p:nvPicPr>
                  <p:cNvPr id="132" name="Ink 131">
                    <a:extLst>
                      <a:ext uri="{FF2B5EF4-FFF2-40B4-BE49-F238E27FC236}">
                        <a16:creationId xmlns:a16="http://schemas.microsoft.com/office/drawing/2014/main" id="{5E458C7F-0400-381D-EC70-8D44D87BA3D2}"/>
                      </a:ext>
                    </a:extLst>
                  </p:cNvPr>
                  <p:cNvPicPr/>
                  <p:nvPr/>
                </p:nvPicPr>
                <p:blipFill>
                  <a:blip r:embed="rId142"/>
                  <a:stretch>
                    <a:fillRect/>
                  </a:stretch>
                </p:blipFill>
                <p:spPr>
                  <a:xfrm>
                    <a:off x="6507810" y="2340045"/>
                    <a:ext cx="89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3" name="Ink 132">
                    <a:extLst>
                      <a:ext uri="{FF2B5EF4-FFF2-40B4-BE49-F238E27FC236}">
                        <a16:creationId xmlns:a16="http://schemas.microsoft.com/office/drawing/2014/main" id="{30651A8B-8CE0-59D4-C6C0-FE4A063FB6C8}"/>
                      </a:ext>
                    </a:extLst>
                  </p14:cNvPr>
                  <p14:cNvContentPartPr/>
                  <p14:nvPr/>
                </p14:nvContentPartPr>
                <p14:xfrm>
                  <a:off x="6602850" y="2347965"/>
                  <a:ext cx="23760" cy="10440"/>
                </p14:xfrm>
              </p:contentPart>
            </mc:Choice>
            <mc:Fallback>
              <p:pic>
                <p:nvPicPr>
                  <p:cNvPr id="133" name="Ink 132">
                    <a:extLst>
                      <a:ext uri="{FF2B5EF4-FFF2-40B4-BE49-F238E27FC236}">
                        <a16:creationId xmlns:a16="http://schemas.microsoft.com/office/drawing/2014/main" id="{30651A8B-8CE0-59D4-C6C0-FE4A063FB6C8}"/>
                      </a:ext>
                    </a:extLst>
                  </p:cNvPr>
                  <p:cNvPicPr/>
                  <p:nvPr/>
                </p:nvPicPr>
                <p:blipFill>
                  <a:blip r:embed="rId144"/>
                  <a:stretch>
                    <a:fillRect/>
                  </a:stretch>
                </p:blipFill>
                <p:spPr>
                  <a:xfrm>
                    <a:off x="6584850" y="2330325"/>
                    <a:ext cx="594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4" name="Ink 133">
                    <a:extLst>
                      <a:ext uri="{FF2B5EF4-FFF2-40B4-BE49-F238E27FC236}">
                        <a16:creationId xmlns:a16="http://schemas.microsoft.com/office/drawing/2014/main" id="{07099BBB-D09C-C357-0F07-86E30037E2FA}"/>
                      </a:ext>
                    </a:extLst>
                  </p14:cNvPr>
                  <p14:cNvContentPartPr/>
                  <p14:nvPr/>
                </p14:nvContentPartPr>
                <p14:xfrm>
                  <a:off x="6573330" y="2379285"/>
                  <a:ext cx="12240" cy="61200"/>
                </p14:xfrm>
              </p:contentPart>
            </mc:Choice>
            <mc:Fallback>
              <p:pic>
                <p:nvPicPr>
                  <p:cNvPr id="134" name="Ink 133">
                    <a:extLst>
                      <a:ext uri="{FF2B5EF4-FFF2-40B4-BE49-F238E27FC236}">
                        <a16:creationId xmlns:a16="http://schemas.microsoft.com/office/drawing/2014/main" id="{07099BBB-D09C-C357-0F07-86E30037E2FA}"/>
                      </a:ext>
                    </a:extLst>
                  </p:cNvPr>
                  <p:cNvPicPr/>
                  <p:nvPr/>
                </p:nvPicPr>
                <p:blipFill>
                  <a:blip r:embed="rId146"/>
                  <a:stretch>
                    <a:fillRect/>
                  </a:stretch>
                </p:blipFill>
                <p:spPr>
                  <a:xfrm>
                    <a:off x="6555690" y="2361645"/>
                    <a:ext cx="478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6" name="Ink 135">
                    <a:extLst>
                      <a:ext uri="{FF2B5EF4-FFF2-40B4-BE49-F238E27FC236}">
                        <a16:creationId xmlns:a16="http://schemas.microsoft.com/office/drawing/2014/main" id="{E461AA09-2FF6-A07F-F992-D4D948C7B2F1}"/>
                      </a:ext>
                    </a:extLst>
                  </p14:cNvPr>
                  <p14:cNvContentPartPr/>
                  <p14:nvPr/>
                </p14:nvContentPartPr>
                <p14:xfrm>
                  <a:off x="6781770" y="1964565"/>
                  <a:ext cx="6120" cy="40680"/>
                </p14:xfrm>
              </p:contentPart>
            </mc:Choice>
            <mc:Fallback>
              <p:pic>
                <p:nvPicPr>
                  <p:cNvPr id="136" name="Ink 135">
                    <a:extLst>
                      <a:ext uri="{FF2B5EF4-FFF2-40B4-BE49-F238E27FC236}">
                        <a16:creationId xmlns:a16="http://schemas.microsoft.com/office/drawing/2014/main" id="{E461AA09-2FF6-A07F-F992-D4D948C7B2F1}"/>
                      </a:ext>
                    </a:extLst>
                  </p:cNvPr>
                  <p:cNvPicPr/>
                  <p:nvPr/>
                </p:nvPicPr>
                <p:blipFill>
                  <a:blip r:embed="rId148"/>
                  <a:stretch>
                    <a:fillRect/>
                  </a:stretch>
                </p:blipFill>
                <p:spPr>
                  <a:xfrm>
                    <a:off x="6763770" y="1946565"/>
                    <a:ext cx="417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7" name="Ink 136">
                    <a:extLst>
                      <a:ext uri="{FF2B5EF4-FFF2-40B4-BE49-F238E27FC236}">
                        <a16:creationId xmlns:a16="http://schemas.microsoft.com/office/drawing/2014/main" id="{17A3B63C-FE89-3A5B-95BF-31132F8C3309}"/>
                      </a:ext>
                    </a:extLst>
                  </p14:cNvPr>
                  <p14:cNvContentPartPr/>
                  <p14:nvPr/>
                </p14:nvContentPartPr>
                <p14:xfrm>
                  <a:off x="6746850" y="2031525"/>
                  <a:ext cx="28440" cy="10800"/>
                </p14:xfrm>
              </p:contentPart>
            </mc:Choice>
            <mc:Fallback>
              <p:pic>
                <p:nvPicPr>
                  <p:cNvPr id="137" name="Ink 136">
                    <a:extLst>
                      <a:ext uri="{FF2B5EF4-FFF2-40B4-BE49-F238E27FC236}">
                        <a16:creationId xmlns:a16="http://schemas.microsoft.com/office/drawing/2014/main" id="{17A3B63C-FE89-3A5B-95BF-31132F8C3309}"/>
                      </a:ext>
                    </a:extLst>
                  </p:cNvPr>
                  <p:cNvPicPr/>
                  <p:nvPr/>
                </p:nvPicPr>
                <p:blipFill>
                  <a:blip r:embed="rId150"/>
                  <a:stretch>
                    <a:fillRect/>
                  </a:stretch>
                </p:blipFill>
                <p:spPr>
                  <a:xfrm>
                    <a:off x="6729210" y="2013525"/>
                    <a:ext cx="640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8" name="Ink 137">
                    <a:extLst>
                      <a:ext uri="{FF2B5EF4-FFF2-40B4-BE49-F238E27FC236}">
                        <a16:creationId xmlns:a16="http://schemas.microsoft.com/office/drawing/2014/main" id="{8A080834-1CC3-741C-3EE2-5DD490C9F7BE}"/>
                      </a:ext>
                    </a:extLst>
                  </p14:cNvPr>
                  <p14:cNvContentPartPr/>
                  <p14:nvPr/>
                </p14:nvContentPartPr>
                <p14:xfrm>
                  <a:off x="6805890" y="2022165"/>
                  <a:ext cx="17280" cy="3240"/>
                </p14:xfrm>
              </p:contentPart>
            </mc:Choice>
            <mc:Fallback>
              <p:pic>
                <p:nvPicPr>
                  <p:cNvPr id="138" name="Ink 137">
                    <a:extLst>
                      <a:ext uri="{FF2B5EF4-FFF2-40B4-BE49-F238E27FC236}">
                        <a16:creationId xmlns:a16="http://schemas.microsoft.com/office/drawing/2014/main" id="{8A080834-1CC3-741C-3EE2-5DD490C9F7BE}"/>
                      </a:ext>
                    </a:extLst>
                  </p:cNvPr>
                  <p:cNvPicPr/>
                  <p:nvPr/>
                </p:nvPicPr>
                <p:blipFill>
                  <a:blip r:embed="rId152"/>
                  <a:stretch>
                    <a:fillRect/>
                  </a:stretch>
                </p:blipFill>
                <p:spPr>
                  <a:xfrm>
                    <a:off x="6787890" y="2004525"/>
                    <a:ext cx="52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9" name="Ink 138">
                    <a:extLst>
                      <a:ext uri="{FF2B5EF4-FFF2-40B4-BE49-F238E27FC236}">
                        <a16:creationId xmlns:a16="http://schemas.microsoft.com/office/drawing/2014/main" id="{06E72E07-8C79-0166-209B-44B2388B5E88}"/>
                      </a:ext>
                    </a:extLst>
                  </p14:cNvPr>
                  <p14:cNvContentPartPr/>
                  <p14:nvPr/>
                </p14:nvContentPartPr>
                <p14:xfrm>
                  <a:off x="6795450" y="2052405"/>
                  <a:ext cx="1080" cy="52200"/>
                </p14:xfrm>
              </p:contentPart>
            </mc:Choice>
            <mc:Fallback>
              <p:pic>
                <p:nvPicPr>
                  <p:cNvPr id="139" name="Ink 138">
                    <a:extLst>
                      <a:ext uri="{FF2B5EF4-FFF2-40B4-BE49-F238E27FC236}">
                        <a16:creationId xmlns:a16="http://schemas.microsoft.com/office/drawing/2014/main" id="{06E72E07-8C79-0166-209B-44B2388B5E88}"/>
                      </a:ext>
                    </a:extLst>
                  </p:cNvPr>
                  <p:cNvPicPr/>
                  <p:nvPr/>
                </p:nvPicPr>
                <p:blipFill>
                  <a:blip r:embed="rId154"/>
                  <a:stretch>
                    <a:fillRect/>
                  </a:stretch>
                </p:blipFill>
                <p:spPr>
                  <a:xfrm>
                    <a:off x="6777450" y="2034405"/>
                    <a:ext cx="367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41" name="Ink 140">
                    <a:extLst>
                      <a:ext uri="{FF2B5EF4-FFF2-40B4-BE49-F238E27FC236}">
                        <a16:creationId xmlns:a16="http://schemas.microsoft.com/office/drawing/2014/main" id="{34569E78-C18F-0496-6561-49ED0E668C10}"/>
                      </a:ext>
                    </a:extLst>
                  </p14:cNvPr>
                  <p14:cNvContentPartPr/>
                  <p14:nvPr/>
                </p14:nvContentPartPr>
                <p14:xfrm>
                  <a:off x="6160410" y="2161125"/>
                  <a:ext cx="7920" cy="43920"/>
                </p14:xfrm>
              </p:contentPart>
            </mc:Choice>
            <mc:Fallback>
              <p:pic>
                <p:nvPicPr>
                  <p:cNvPr id="141" name="Ink 140">
                    <a:extLst>
                      <a:ext uri="{FF2B5EF4-FFF2-40B4-BE49-F238E27FC236}">
                        <a16:creationId xmlns:a16="http://schemas.microsoft.com/office/drawing/2014/main" id="{34569E78-C18F-0496-6561-49ED0E668C10}"/>
                      </a:ext>
                    </a:extLst>
                  </p:cNvPr>
                  <p:cNvPicPr/>
                  <p:nvPr/>
                </p:nvPicPr>
                <p:blipFill>
                  <a:blip r:embed="rId156"/>
                  <a:stretch>
                    <a:fillRect/>
                  </a:stretch>
                </p:blipFill>
                <p:spPr>
                  <a:xfrm>
                    <a:off x="6142410" y="2143485"/>
                    <a:ext cx="435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42" name="Ink 141">
                    <a:extLst>
                      <a:ext uri="{FF2B5EF4-FFF2-40B4-BE49-F238E27FC236}">
                        <a16:creationId xmlns:a16="http://schemas.microsoft.com/office/drawing/2014/main" id="{148BFD4C-649D-134C-7DD7-90DAF46A4618}"/>
                      </a:ext>
                    </a:extLst>
                  </p14:cNvPr>
                  <p14:cNvContentPartPr/>
                  <p14:nvPr/>
                </p14:nvContentPartPr>
                <p14:xfrm>
                  <a:off x="6116130" y="2212965"/>
                  <a:ext cx="43920" cy="10440"/>
                </p14:xfrm>
              </p:contentPart>
            </mc:Choice>
            <mc:Fallback>
              <p:pic>
                <p:nvPicPr>
                  <p:cNvPr id="142" name="Ink 141">
                    <a:extLst>
                      <a:ext uri="{FF2B5EF4-FFF2-40B4-BE49-F238E27FC236}">
                        <a16:creationId xmlns:a16="http://schemas.microsoft.com/office/drawing/2014/main" id="{148BFD4C-649D-134C-7DD7-90DAF46A4618}"/>
                      </a:ext>
                    </a:extLst>
                  </p:cNvPr>
                  <p:cNvPicPr/>
                  <p:nvPr/>
                </p:nvPicPr>
                <p:blipFill>
                  <a:blip r:embed="rId158"/>
                  <a:stretch>
                    <a:fillRect/>
                  </a:stretch>
                </p:blipFill>
                <p:spPr>
                  <a:xfrm>
                    <a:off x="6098130" y="2194965"/>
                    <a:ext cx="795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43" name="Ink 142">
                    <a:extLst>
                      <a:ext uri="{FF2B5EF4-FFF2-40B4-BE49-F238E27FC236}">
                        <a16:creationId xmlns:a16="http://schemas.microsoft.com/office/drawing/2014/main" id="{AFFCC772-2CBB-DCE8-86B5-0929799B239C}"/>
                      </a:ext>
                    </a:extLst>
                  </p14:cNvPr>
                  <p14:cNvContentPartPr/>
                  <p14:nvPr/>
                </p14:nvContentPartPr>
                <p14:xfrm>
                  <a:off x="6190650" y="2212245"/>
                  <a:ext cx="16560" cy="6480"/>
                </p14:xfrm>
              </p:contentPart>
            </mc:Choice>
            <mc:Fallback>
              <p:pic>
                <p:nvPicPr>
                  <p:cNvPr id="143" name="Ink 142">
                    <a:extLst>
                      <a:ext uri="{FF2B5EF4-FFF2-40B4-BE49-F238E27FC236}">
                        <a16:creationId xmlns:a16="http://schemas.microsoft.com/office/drawing/2014/main" id="{AFFCC772-2CBB-DCE8-86B5-0929799B239C}"/>
                      </a:ext>
                    </a:extLst>
                  </p:cNvPr>
                  <p:cNvPicPr/>
                  <p:nvPr/>
                </p:nvPicPr>
                <p:blipFill>
                  <a:blip r:embed="rId160"/>
                  <a:stretch>
                    <a:fillRect/>
                  </a:stretch>
                </p:blipFill>
                <p:spPr>
                  <a:xfrm>
                    <a:off x="6172650" y="2194245"/>
                    <a:ext cx="522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44" name="Ink 143">
                    <a:extLst>
                      <a:ext uri="{FF2B5EF4-FFF2-40B4-BE49-F238E27FC236}">
                        <a16:creationId xmlns:a16="http://schemas.microsoft.com/office/drawing/2014/main" id="{36A9E2AF-99CB-FD2C-A826-7DF06C9C3B40}"/>
                      </a:ext>
                    </a:extLst>
                  </p14:cNvPr>
                  <p14:cNvContentPartPr/>
                  <p14:nvPr/>
                </p14:nvContentPartPr>
                <p14:xfrm>
                  <a:off x="6157170" y="2241405"/>
                  <a:ext cx="9360" cy="62640"/>
                </p14:xfrm>
              </p:contentPart>
            </mc:Choice>
            <mc:Fallback>
              <p:pic>
                <p:nvPicPr>
                  <p:cNvPr id="144" name="Ink 143">
                    <a:extLst>
                      <a:ext uri="{FF2B5EF4-FFF2-40B4-BE49-F238E27FC236}">
                        <a16:creationId xmlns:a16="http://schemas.microsoft.com/office/drawing/2014/main" id="{36A9E2AF-99CB-FD2C-A826-7DF06C9C3B40}"/>
                      </a:ext>
                    </a:extLst>
                  </p:cNvPr>
                  <p:cNvPicPr/>
                  <p:nvPr/>
                </p:nvPicPr>
                <p:blipFill>
                  <a:blip r:embed="rId162"/>
                  <a:stretch>
                    <a:fillRect/>
                  </a:stretch>
                </p:blipFill>
                <p:spPr>
                  <a:xfrm>
                    <a:off x="6139170" y="2223405"/>
                    <a:ext cx="450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6" name="Ink 145">
                    <a:extLst>
                      <a:ext uri="{FF2B5EF4-FFF2-40B4-BE49-F238E27FC236}">
                        <a16:creationId xmlns:a16="http://schemas.microsoft.com/office/drawing/2014/main" id="{5DAB2F27-9012-6C36-4088-1FB77168F1CF}"/>
                      </a:ext>
                    </a:extLst>
                  </p14:cNvPr>
                  <p14:cNvContentPartPr/>
                  <p14:nvPr/>
                </p14:nvContentPartPr>
                <p14:xfrm>
                  <a:off x="6133410" y="1959885"/>
                  <a:ext cx="5400" cy="47160"/>
                </p14:xfrm>
              </p:contentPart>
            </mc:Choice>
            <mc:Fallback>
              <p:pic>
                <p:nvPicPr>
                  <p:cNvPr id="146" name="Ink 145">
                    <a:extLst>
                      <a:ext uri="{FF2B5EF4-FFF2-40B4-BE49-F238E27FC236}">
                        <a16:creationId xmlns:a16="http://schemas.microsoft.com/office/drawing/2014/main" id="{5DAB2F27-9012-6C36-4088-1FB77168F1CF}"/>
                      </a:ext>
                    </a:extLst>
                  </p:cNvPr>
                  <p:cNvPicPr/>
                  <p:nvPr/>
                </p:nvPicPr>
                <p:blipFill>
                  <a:blip r:embed="rId164"/>
                  <a:stretch>
                    <a:fillRect/>
                  </a:stretch>
                </p:blipFill>
                <p:spPr>
                  <a:xfrm>
                    <a:off x="6115410" y="1941885"/>
                    <a:ext cx="41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7" name="Ink 146">
                    <a:extLst>
                      <a:ext uri="{FF2B5EF4-FFF2-40B4-BE49-F238E27FC236}">
                        <a16:creationId xmlns:a16="http://schemas.microsoft.com/office/drawing/2014/main" id="{0170C8FE-4F10-1486-60CB-9A44184B6353}"/>
                      </a:ext>
                    </a:extLst>
                  </p14:cNvPr>
                  <p14:cNvContentPartPr/>
                  <p14:nvPr/>
                </p14:nvContentPartPr>
                <p14:xfrm>
                  <a:off x="6095970" y="2026125"/>
                  <a:ext cx="33480" cy="7560"/>
                </p14:xfrm>
              </p:contentPart>
            </mc:Choice>
            <mc:Fallback>
              <p:pic>
                <p:nvPicPr>
                  <p:cNvPr id="147" name="Ink 146">
                    <a:extLst>
                      <a:ext uri="{FF2B5EF4-FFF2-40B4-BE49-F238E27FC236}">
                        <a16:creationId xmlns:a16="http://schemas.microsoft.com/office/drawing/2014/main" id="{0170C8FE-4F10-1486-60CB-9A44184B6353}"/>
                      </a:ext>
                    </a:extLst>
                  </p:cNvPr>
                  <p:cNvPicPr/>
                  <p:nvPr/>
                </p:nvPicPr>
                <p:blipFill>
                  <a:blip r:embed="rId166"/>
                  <a:stretch>
                    <a:fillRect/>
                  </a:stretch>
                </p:blipFill>
                <p:spPr>
                  <a:xfrm>
                    <a:off x="6078330" y="2008485"/>
                    <a:ext cx="69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8" name="Ink 147">
                    <a:extLst>
                      <a:ext uri="{FF2B5EF4-FFF2-40B4-BE49-F238E27FC236}">
                        <a16:creationId xmlns:a16="http://schemas.microsoft.com/office/drawing/2014/main" id="{6C8A29A2-B3A4-D6AE-6AFC-081401182B31}"/>
                      </a:ext>
                    </a:extLst>
                  </p14:cNvPr>
                  <p14:cNvContentPartPr/>
                  <p14:nvPr/>
                </p14:nvContentPartPr>
                <p14:xfrm>
                  <a:off x="6160050" y="2016045"/>
                  <a:ext cx="38880" cy="11520"/>
                </p14:xfrm>
              </p:contentPart>
            </mc:Choice>
            <mc:Fallback>
              <p:pic>
                <p:nvPicPr>
                  <p:cNvPr id="148" name="Ink 147">
                    <a:extLst>
                      <a:ext uri="{FF2B5EF4-FFF2-40B4-BE49-F238E27FC236}">
                        <a16:creationId xmlns:a16="http://schemas.microsoft.com/office/drawing/2014/main" id="{6C8A29A2-B3A4-D6AE-6AFC-081401182B31}"/>
                      </a:ext>
                    </a:extLst>
                  </p:cNvPr>
                  <p:cNvPicPr/>
                  <p:nvPr/>
                </p:nvPicPr>
                <p:blipFill>
                  <a:blip r:embed="rId168"/>
                  <a:stretch>
                    <a:fillRect/>
                  </a:stretch>
                </p:blipFill>
                <p:spPr>
                  <a:xfrm>
                    <a:off x="6142410" y="1998405"/>
                    <a:ext cx="745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9" name="Ink 148">
                    <a:extLst>
                      <a:ext uri="{FF2B5EF4-FFF2-40B4-BE49-F238E27FC236}">
                        <a16:creationId xmlns:a16="http://schemas.microsoft.com/office/drawing/2014/main" id="{21475E7C-51CD-0290-BC1C-7CB86906A73B}"/>
                      </a:ext>
                    </a:extLst>
                  </p14:cNvPr>
                  <p14:cNvContentPartPr/>
                  <p14:nvPr/>
                </p14:nvContentPartPr>
                <p14:xfrm>
                  <a:off x="6139530" y="2053485"/>
                  <a:ext cx="3960" cy="34920"/>
                </p14:xfrm>
              </p:contentPart>
            </mc:Choice>
            <mc:Fallback>
              <p:pic>
                <p:nvPicPr>
                  <p:cNvPr id="149" name="Ink 148">
                    <a:extLst>
                      <a:ext uri="{FF2B5EF4-FFF2-40B4-BE49-F238E27FC236}">
                        <a16:creationId xmlns:a16="http://schemas.microsoft.com/office/drawing/2014/main" id="{21475E7C-51CD-0290-BC1C-7CB86906A73B}"/>
                      </a:ext>
                    </a:extLst>
                  </p:cNvPr>
                  <p:cNvPicPr/>
                  <p:nvPr/>
                </p:nvPicPr>
                <p:blipFill>
                  <a:blip r:embed="rId170"/>
                  <a:stretch>
                    <a:fillRect/>
                  </a:stretch>
                </p:blipFill>
                <p:spPr>
                  <a:xfrm>
                    <a:off x="6121530" y="2035485"/>
                    <a:ext cx="396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58" name="Ink 157">
                    <a:extLst>
                      <a:ext uri="{FF2B5EF4-FFF2-40B4-BE49-F238E27FC236}">
                        <a16:creationId xmlns:a16="http://schemas.microsoft.com/office/drawing/2014/main" id="{0C283A05-2BA4-316C-A6C4-AB7AA51E895E}"/>
                      </a:ext>
                    </a:extLst>
                  </p14:cNvPr>
                  <p14:cNvContentPartPr/>
                  <p14:nvPr/>
                </p14:nvContentPartPr>
                <p14:xfrm>
                  <a:off x="6497010" y="2153565"/>
                  <a:ext cx="65880" cy="50040"/>
                </p14:xfrm>
              </p:contentPart>
            </mc:Choice>
            <mc:Fallback>
              <p:pic>
                <p:nvPicPr>
                  <p:cNvPr id="158" name="Ink 157">
                    <a:extLst>
                      <a:ext uri="{FF2B5EF4-FFF2-40B4-BE49-F238E27FC236}">
                        <a16:creationId xmlns:a16="http://schemas.microsoft.com/office/drawing/2014/main" id="{0C283A05-2BA4-316C-A6C4-AB7AA51E895E}"/>
                      </a:ext>
                    </a:extLst>
                  </p:cNvPr>
                  <p:cNvPicPr/>
                  <p:nvPr/>
                </p:nvPicPr>
                <p:blipFill>
                  <a:blip r:embed="rId172"/>
                  <a:stretch>
                    <a:fillRect/>
                  </a:stretch>
                </p:blipFill>
                <p:spPr>
                  <a:xfrm>
                    <a:off x="6479010" y="2135565"/>
                    <a:ext cx="101520" cy="8568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173">
            <p14:nvContentPartPr>
              <p14:cNvPr id="161" name="Ink 160">
                <a:extLst>
                  <a:ext uri="{FF2B5EF4-FFF2-40B4-BE49-F238E27FC236}">
                    <a16:creationId xmlns:a16="http://schemas.microsoft.com/office/drawing/2014/main" id="{FE9DA8B1-D9A5-C0AC-31A5-526DBB7BECC6}"/>
                  </a:ext>
                </a:extLst>
              </p14:cNvPr>
              <p14:cNvContentPartPr/>
              <p14:nvPr/>
            </p14:nvContentPartPr>
            <p14:xfrm>
              <a:off x="5318109" y="5683316"/>
              <a:ext cx="1084320" cy="36720"/>
            </p14:xfrm>
          </p:contentPart>
        </mc:Choice>
        <mc:Fallback>
          <p:pic>
            <p:nvPicPr>
              <p:cNvPr id="161" name="Ink 160">
                <a:extLst>
                  <a:ext uri="{FF2B5EF4-FFF2-40B4-BE49-F238E27FC236}">
                    <a16:creationId xmlns:a16="http://schemas.microsoft.com/office/drawing/2014/main" id="{FE9DA8B1-D9A5-C0AC-31A5-526DBB7BECC6}"/>
                  </a:ext>
                </a:extLst>
              </p:cNvPr>
              <p:cNvPicPr/>
              <p:nvPr/>
            </p:nvPicPr>
            <p:blipFill>
              <a:blip r:embed="rId174"/>
              <a:stretch>
                <a:fillRect/>
              </a:stretch>
            </p:blipFill>
            <p:spPr>
              <a:xfrm>
                <a:off x="5300469" y="5665316"/>
                <a:ext cx="11199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77" name="Ink 176">
                <a:extLst>
                  <a:ext uri="{FF2B5EF4-FFF2-40B4-BE49-F238E27FC236}">
                    <a16:creationId xmlns:a16="http://schemas.microsoft.com/office/drawing/2014/main" id="{FA6388D6-DA7B-1B83-9A6E-D152FE29524B}"/>
                  </a:ext>
                </a:extLst>
              </p14:cNvPr>
              <p14:cNvContentPartPr/>
              <p14:nvPr/>
            </p14:nvContentPartPr>
            <p14:xfrm>
              <a:off x="5107869" y="6138716"/>
              <a:ext cx="1039680" cy="27720"/>
            </p14:xfrm>
          </p:contentPart>
        </mc:Choice>
        <mc:Fallback>
          <p:pic>
            <p:nvPicPr>
              <p:cNvPr id="177" name="Ink 176">
                <a:extLst>
                  <a:ext uri="{FF2B5EF4-FFF2-40B4-BE49-F238E27FC236}">
                    <a16:creationId xmlns:a16="http://schemas.microsoft.com/office/drawing/2014/main" id="{FA6388D6-DA7B-1B83-9A6E-D152FE29524B}"/>
                  </a:ext>
                </a:extLst>
              </p:cNvPr>
              <p:cNvPicPr/>
              <p:nvPr/>
            </p:nvPicPr>
            <p:blipFill>
              <a:blip r:embed="rId176"/>
              <a:stretch>
                <a:fillRect/>
              </a:stretch>
            </p:blipFill>
            <p:spPr>
              <a:xfrm>
                <a:off x="5089869" y="6120716"/>
                <a:ext cx="1075320" cy="63360"/>
              </a:xfrm>
              <a:prstGeom prst="rect">
                <a:avLst/>
              </a:prstGeom>
            </p:spPr>
          </p:pic>
        </mc:Fallback>
      </mc:AlternateContent>
      <p:grpSp>
        <p:nvGrpSpPr>
          <p:cNvPr id="245" name="Group 244">
            <a:extLst>
              <a:ext uri="{FF2B5EF4-FFF2-40B4-BE49-F238E27FC236}">
                <a16:creationId xmlns:a16="http://schemas.microsoft.com/office/drawing/2014/main" id="{8C024715-5D50-8F2D-EE44-B8B46E888956}"/>
              </a:ext>
            </a:extLst>
          </p:cNvPr>
          <p:cNvGrpSpPr/>
          <p:nvPr/>
        </p:nvGrpSpPr>
        <p:grpSpPr>
          <a:xfrm>
            <a:off x="4547349" y="5885996"/>
            <a:ext cx="117720" cy="264960"/>
            <a:chOff x="4547349" y="5885996"/>
            <a:chExt cx="117720" cy="264960"/>
          </a:xfrm>
        </p:grpSpPr>
        <mc:AlternateContent xmlns:mc="http://schemas.openxmlformats.org/markup-compatibility/2006">
          <mc:Choice xmlns:p14="http://schemas.microsoft.com/office/powerpoint/2010/main" Requires="p14">
            <p:contentPart p14:bwMode="auto" r:id="rId177">
              <p14:nvContentPartPr>
                <p14:cNvPr id="236" name="Ink 235">
                  <a:extLst>
                    <a:ext uri="{FF2B5EF4-FFF2-40B4-BE49-F238E27FC236}">
                      <a16:creationId xmlns:a16="http://schemas.microsoft.com/office/drawing/2014/main" id="{23478E95-365E-1D97-EBD9-8C32446F621D}"/>
                    </a:ext>
                  </a:extLst>
                </p14:cNvPr>
                <p14:cNvContentPartPr/>
                <p14:nvPr/>
              </p14:nvContentPartPr>
              <p14:xfrm>
                <a:off x="4547349" y="6074996"/>
                <a:ext cx="54720" cy="75960"/>
              </p14:xfrm>
            </p:contentPart>
          </mc:Choice>
          <mc:Fallback>
            <p:pic>
              <p:nvPicPr>
                <p:cNvPr id="236" name="Ink 235">
                  <a:extLst>
                    <a:ext uri="{FF2B5EF4-FFF2-40B4-BE49-F238E27FC236}">
                      <a16:creationId xmlns:a16="http://schemas.microsoft.com/office/drawing/2014/main" id="{23478E95-365E-1D97-EBD9-8C32446F621D}"/>
                    </a:ext>
                  </a:extLst>
                </p:cNvPr>
                <p:cNvPicPr/>
                <p:nvPr/>
              </p:nvPicPr>
              <p:blipFill>
                <a:blip r:embed="rId178"/>
                <a:stretch>
                  <a:fillRect/>
                </a:stretch>
              </p:blipFill>
              <p:spPr>
                <a:xfrm>
                  <a:off x="4529709" y="6057356"/>
                  <a:ext cx="903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37" name="Ink 236">
                  <a:extLst>
                    <a:ext uri="{FF2B5EF4-FFF2-40B4-BE49-F238E27FC236}">
                      <a16:creationId xmlns:a16="http://schemas.microsoft.com/office/drawing/2014/main" id="{BCB2460D-CC85-65B1-FECF-B363B62D09F6}"/>
                    </a:ext>
                  </a:extLst>
                </p14:cNvPr>
                <p14:cNvContentPartPr/>
                <p14:nvPr/>
              </p14:nvContentPartPr>
              <p14:xfrm>
                <a:off x="4595229" y="6082556"/>
                <a:ext cx="8280" cy="66960"/>
              </p14:xfrm>
            </p:contentPart>
          </mc:Choice>
          <mc:Fallback>
            <p:pic>
              <p:nvPicPr>
                <p:cNvPr id="237" name="Ink 236">
                  <a:extLst>
                    <a:ext uri="{FF2B5EF4-FFF2-40B4-BE49-F238E27FC236}">
                      <a16:creationId xmlns:a16="http://schemas.microsoft.com/office/drawing/2014/main" id="{BCB2460D-CC85-65B1-FECF-B363B62D09F6}"/>
                    </a:ext>
                  </a:extLst>
                </p:cNvPr>
                <p:cNvPicPr/>
                <p:nvPr/>
              </p:nvPicPr>
              <p:blipFill>
                <a:blip r:embed="rId180"/>
                <a:stretch>
                  <a:fillRect/>
                </a:stretch>
              </p:blipFill>
              <p:spPr>
                <a:xfrm>
                  <a:off x="4577229" y="6064916"/>
                  <a:ext cx="439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41" name="Ink 240">
                  <a:extLst>
                    <a:ext uri="{FF2B5EF4-FFF2-40B4-BE49-F238E27FC236}">
                      <a16:creationId xmlns:a16="http://schemas.microsoft.com/office/drawing/2014/main" id="{DC9A0104-6F6D-52F7-169C-9F9632100EBC}"/>
                    </a:ext>
                  </a:extLst>
                </p14:cNvPr>
                <p14:cNvContentPartPr/>
                <p14:nvPr/>
              </p14:nvContentPartPr>
              <p14:xfrm>
                <a:off x="4591989" y="5978156"/>
                <a:ext cx="19080" cy="104760"/>
              </p14:xfrm>
            </p:contentPart>
          </mc:Choice>
          <mc:Fallback>
            <p:pic>
              <p:nvPicPr>
                <p:cNvPr id="241" name="Ink 240">
                  <a:extLst>
                    <a:ext uri="{FF2B5EF4-FFF2-40B4-BE49-F238E27FC236}">
                      <a16:creationId xmlns:a16="http://schemas.microsoft.com/office/drawing/2014/main" id="{DC9A0104-6F6D-52F7-169C-9F9632100EBC}"/>
                    </a:ext>
                  </a:extLst>
                </p:cNvPr>
                <p:cNvPicPr/>
                <p:nvPr/>
              </p:nvPicPr>
              <p:blipFill>
                <a:blip r:embed="rId182"/>
                <a:stretch>
                  <a:fillRect/>
                </a:stretch>
              </p:blipFill>
              <p:spPr>
                <a:xfrm>
                  <a:off x="4574349" y="5960156"/>
                  <a:ext cx="547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42" name="Ink 241">
                  <a:extLst>
                    <a:ext uri="{FF2B5EF4-FFF2-40B4-BE49-F238E27FC236}">
                      <a16:creationId xmlns:a16="http://schemas.microsoft.com/office/drawing/2014/main" id="{A35A4063-7047-9E11-21A2-C60BCB29FB84}"/>
                    </a:ext>
                  </a:extLst>
                </p14:cNvPr>
                <p14:cNvContentPartPr/>
                <p14:nvPr/>
              </p14:nvContentPartPr>
              <p14:xfrm>
                <a:off x="4565349" y="6009476"/>
                <a:ext cx="34920" cy="38160"/>
              </p14:xfrm>
            </p:contentPart>
          </mc:Choice>
          <mc:Fallback>
            <p:pic>
              <p:nvPicPr>
                <p:cNvPr id="242" name="Ink 241">
                  <a:extLst>
                    <a:ext uri="{FF2B5EF4-FFF2-40B4-BE49-F238E27FC236}">
                      <a16:creationId xmlns:a16="http://schemas.microsoft.com/office/drawing/2014/main" id="{A35A4063-7047-9E11-21A2-C60BCB29FB84}"/>
                    </a:ext>
                  </a:extLst>
                </p:cNvPr>
                <p:cNvPicPr/>
                <p:nvPr/>
              </p:nvPicPr>
              <p:blipFill>
                <a:blip r:embed="rId184"/>
                <a:stretch>
                  <a:fillRect/>
                </a:stretch>
              </p:blipFill>
              <p:spPr>
                <a:xfrm>
                  <a:off x="4547349" y="5991476"/>
                  <a:ext cx="705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43" name="Ink 242">
                  <a:extLst>
                    <a:ext uri="{FF2B5EF4-FFF2-40B4-BE49-F238E27FC236}">
                      <a16:creationId xmlns:a16="http://schemas.microsoft.com/office/drawing/2014/main" id="{ED800EC9-352D-C84C-3095-A9E438B7B146}"/>
                    </a:ext>
                  </a:extLst>
                </p14:cNvPr>
                <p14:cNvContentPartPr/>
                <p14:nvPr/>
              </p14:nvContentPartPr>
              <p14:xfrm>
                <a:off x="4598469" y="6011276"/>
                <a:ext cx="18000" cy="36000"/>
              </p14:xfrm>
            </p:contentPart>
          </mc:Choice>
          <mc:Fallback>
            <p:pic>
              <p:nvPicPr>
                <p:cNvPr id="243" name="Ink 242">
                  <a:extLst>
                    <a:ext uri="{FF2B5EF4-FFF2-40B4-BE49-F238E27FC236}">
                      <a16:creationId xmlns:a16="http://schemas.microsoft.com/office/drawing/2014/main" id="{ED800EC9-352D-C84C-3095-A9E438B7B146}"/>
                    </a:ext>
                  </a:extLst>
                </p:cNvPr>
                <p:cNvPicPr/>
                <p:nvPr/>
              </p:nvPicPr>
              <p:blipFill>
                <a:blip r:embed="rId186"/>
                <a:stretch>
                  <a:fillRect/>
                </a:stretch>
              </p:blipFill>
              <p:spPr>
                <a:xfrm>
                  <a:off x="4580469" y="5993276"/>
                  <a:ext cx="536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44" name="Ink 243">
                  <a:extLst>
                    <a:ext uri="{FF2B5EF4-FFF2-40B4-BE49-F238E27FC236}">
                      <a16:creationId xmlns:a16="http://schemas.microsoft.com/office/drawing/2014/main" id="{9A2F28A6-56F6-E2E4-7A8F-178EC0555BC0}"/>
                    </a:ext>
                  </a:extLst>
                </p14:cNvPr>
                <p14:cNvContentPartPr/>
                <p14:nvPr/>
              </p14:nvContentPartPr>
              <p14:xfrm>
                <a:off x="4593789" y="5885996"/>
                <a:ext cx="71280" cy="86040"/>
              </p14:xfrm>
            </p:contentPart>
          </mc:Choice>
          <mc:Fallback>
            <p:pic>
              <p:nvPicPr>
                <p:cNvPr id="244" name="Ink 243">
                  <a:extLst>
                    <a:ext uri="{FF2B5EF4-FFF2-40B4-BE49-F238E27FC236}">
                      <a16:creationId xmlns:a16="http://schemas.microsoft.com/office/drawing/2014/main" id="{9A2F28A6-56F6-E2E4-7A8F-178EC0555BC0}"/>
                    </a:ext>
                  </a:extLst>
                </p:cNvPr>
                <p:cNvPicPr/>
                <p:nvPr/>
              </p:nvPicPr>
              <p:blipFill>
                <a:blip r:embed="rId188"/>
                <a:stretch>
                  <a:fillRect/>
                </a:stretch>
              </p:blipFill>
              <p:spPr>
                <a:xfrm>
                  <a:off x="4575789" y="5867996"/>
                  <a:ext cx="106920" cy="121680"/>
                </a:xfrm>
                <a:prstGeom prst="rect">
                  <a:avLst/>
                </a:prstGeom>
              </p:spPr>
            </p:pic>
          </mc:Fallback>
        </mc:AlternateContent>
      </p:grpSp>
      <p:sp>
        <p:nvSpPr>
          <p:cNvPr id="246" name="TextBox 245">
            <a:extLst>
              <a:ext uri="{FF2B5EF4-FFF2-40B4-BE49-F238E27FC236}">
                <a16:creationId xmlns:a16="http://schemas.microsoft.com/office/drawing/2014/main" id="{0B306014-E88C-C909-195C-BC688ABCF998}"/>
              </a:ext>
            </a:extLst>
          </p:cNvPr>
          <p:cNvSpPr txBox="1"/>
          <p:nvPr/>
        </p:nvSpPr>
        <p:spPr>
          <a:xfrm>
            <a:off x="4596037" y="5632448"/>
            <a:ext cx="43311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mc:AlternateContent xmlns:mc="http://schemas.openxmlformats.org/markup-compatibility/2006">
        <mc:Choice xmlns:p14="http://schemas.microsoft.com/office/powerpoint/2010/main" Requires="p14">
          <p:contentPart p14:bwMode="auto" r:id="rId189">
            <p14:nvContentPartPr>
              <p14:cNvPr id="247" name="Ink 246">
                <a:extLst>
                  <a:ext uri="{FF2B5EF4-FFF2-40B4-BE49-F238E27FC236}">
                    <a16:creationId xmlns:a16="http://schemas.microsoft.com/office/drawing/2014/main" id="{E63F7E8D-78F8-8B1E-31D2-E8DF89776812}"/>
                  </a:ext>
                </a:extLst>
              </p14:cNvPr>
              <p14:cNvContentPartPr/>
              <p14:nvPr/>
            </p14:nvContentPartPr>
            <p14:xfrm>
              <a:off x="4733232" y="5857376"/>
              <a:ext cx="67320" cy="57240"/>
            </p14:xfrm>
          </p:contentPart>
        </mc:Choice>
        <mc:Fallback>
          <p:pic>
            <p:nvPicPr>
              <p:cNvPr id="247" name="Ink 246">
                <a:extLst>
                  <a:ext uri="{FF2B5EF4-FFF2-40B4-BE49-F238E27FC236}">
                    <a16:creationId xmlns:a16="http://schemas.microsoft.com/office/drawing/2014/main" id="{E63F7E8D-78F8-8B1E-31D2-E8DF89776812}"/>
                  </a:ext>
                </a:extLst>
              </p:cNvPr>
              <p:cNvPicPr/>
              <p:nvPr/>
            </p:nvPicPr>
            <p:blipFill>
              <a:blip r:embed="rId88"/>
              <a:stretch>
                <a:fillRect/>
              </a:stretch>
            </p:blipFill>
            <p:spPr>
              <a:xfrm>
                <a:off x="4715592" y="5839736"/>
                <a:ext cx="102960" cy="92880"/>
              </a:xfrm>
              <a:prstGeom prst="rect">
                <a:avLst/>
              </a:prstGeom>
            </p:spPr>
          </p:pic>
        </mc:Fallback>
      </mc:AlternateContent>
      <p:grpSp>
        <p:nvGrpSpPr>
          <p:cNvPr id="264" name="Group 263">
            <a:extLst>
              <a:ext uri="{FF2B5EF4-FFF2-40B4-BE49-F238E27FC236}">
                <a16:creationId xmlns:a16="http://schemas.microsoft.com/office/drawing/2014/main" id="{E7236224-0FEC-0488-5AAF-EB7FB403F363}"/>
              </a:ext>
            </a:extLst>
          </p:cNvPr>
          <p:cNvGrpSpPr/>
          <p:nvPr/>
        </p:nvGrpSpPr>
        <p:grpSpPr>
          <a:xfrm>
            <a:off x="5070069" y="5700596"/>
            <a:ext cx="1346040" cy="463320"/>
            <a:chOff x="5070069" y="5700596"/>
            <a:chExt cx="1346040" cy="463320"/>
          </a:xfrm>
        </p:grpSpPr>
        <mc:AlternateContent xmlns:mc="http://schemas.openxmlformats.org/markup-compatibility/2006">
          <mc:Choice xmlns:p14="http://schemas.microsoft.com/office/powerpoint/2010/main" Requires="p14">
            <p:contentPart p14:bwMode="auto" r:id="rId190">
              <p14:nvContentPartPr>
                <p14:cNvPr id="167" name="Ink 166">
                  <a:extLst>
                    <a:ext uri="{FF2B5EF4-FFF2-40B4-BE49-F238E27FC236}">
                      <a16:creationId xmlns:a16="http://schemas.microsoft.com/office/drawing/2014/main" id="{6136C977-0D69-41A3-E464-B75A36DD81E6}"/>
                    </a:ext>
                  </a:extLst>
                </p14:cNvPr>
                <p14:cNvContentPartPr/>
                <p14:nvPr/>
              </p14:nvContentPartPr>
              <p14:xfrm>
                <a:off x="5156469" y="5936036"/>
                <a:ext cx="1035000" cy="22320"/>
              </p14:xfrm>
            </p:contentPart>
          </mc:Choice>
          <mc:Fallback>
            <p:pic>
              <p:nvPicPr>
                <p:cNvPr id="167" name="Ink 166">
                  <a:extLst>
                    <a:ext uri="{FF2B5EF4-FFF2-40B4-BE49-F238E27FC236}">
                      <a16:creationId xmlns:a16="http://schemas.microsoft.com/office/drawing/2014/main" id="{6136C977-0D69-41A3-E464-B75A36DD81E6}"/>
                    </a:ext>
                  </a:extLst>
                </p:cNvPr>
                <p:cNvPicPr/>
                <p:nvPr/>
              </p:nvPicPr>
              <p:blipFill>
                <a:blip r:embed="rId191"/>
                <a:stretch>
                  <a:fillRect/>
                </a:stretch>
              </p:blipFill>
              <p:spPr>
                <a:xfrm>
                  <a:off x="5138469" y="5918036"/>
                  <a:ext cx="1070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8" name="Ink 167">
                  <a:extLst>
                    <a:ext uri="{FF2B5EF4-FFF2-40B4-BE49-F238E27FC236}">
                      <a16:creationId xmlns:a16="http://schemas.microsoft.com/office/drawing/2014/main" id="{9E4F21B7-DDCF-85E9-7D01-8200A40C950E}"/>
                    </a:ext>
                  </a:extLst>
                </p14:cNvPr>
                <p14:cNvContentPartPr/>
                <p14:nvPr/>
              </p14:nvContentPartPr>
              <p14:xfrm>
                <a:off x="6172749" y="5746676"/>
                <a:ext cx="223200" cy="204840"/>
              </p14:xfrm>
            </p:contentPart>
          </mc:Choice>
          <mc:Fallback>
            <p:pic>
              <p:nvPicPr>
                <p:cNvPr id="168" name="Ink 167">
                  <a:extLst>
                    <a:ext uri="{FF2B5EF4-FFF2-40B4-BE49-F238E27FC236}">
                      <a16:creationId xmlns:a16="http://schemas.microsoft.com/office/drawing/2014/main" id="{9E4F21B7-DDCF-85E9-7D01-8200A40C950E}"/>
                    </a:ext>
                  </a:extLst>
                </p:cNvPr>
                <p:cNvPicPr/>
                <p:nvPr/>
              </p:nvPicPr>
              <p:blipFill>
                <a:blip r:embed="rId193"/>
                <a:stretch>
                  <a:fillRect/>
                </a:stretch>
              </p:blipFill>
              <p:spPr>
                <a:xfrm>
                  <a:off x="6154749" y="5729036"/>
                  <a:ext cx="2588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2" name="Ink 161">
                  <a:extLst>
                    <a:ext uri="{FF2B5EF4-FFF2-40B4-BE49-F238E27FC236}">
                      <a16:creationId xmlns:a16="http://schemas.microsoft.com/office/drawing/2014/main" id="{58C41D8B-872E-BA9B-DB68-B68591BCE0EA}"/>
                    </a:ext>
                  </a:extLst>
                </p14:cNvPr>
                <p14:cNvContentPartPr/>
                <p14:nvPr/>
              </p14:nvContentPartPr>
              <p14:xfrm>
                <a:off x="5336109" y="5725796"/>
                <a:ext cx="1800" cy="3600"/>
              </p14:xfrm>
            </p:contentPart>
          </mc:Choice>
          <mc:Fallback>
            <p:pic>
              <p:nvPicPr>
                <p:cNvPr id="162" name="Ink 161">
                  <a:extLst>
                    <a:ext uri="{FF2B5EF4-FFF2-40B4-BE49-F238E27FC236}">
                      <a16:creationId xmlns:a16="http://schemas.microsoft.com/office/drawing/2014/main" id="{58C41D8B-872E-BA9B-DB68-B68591BCE0EA}"/>
                    </a:ext>
                  </a:extLst>
                </p:cNvPr>
                <p:cNvPicPr/>
                <p:nvPr/>
              </p:nvPicPr>
              <p:blipFill>
                <a:blip r:embed="rId195"/>
                <a:stretch>
                  <a:fillRect/>
                </a:stretch>
              </p:blipFill>
              <p:spPr>
                <a:xfrm>
                  <a:off x="5318469" y="5708156"/>
                  <a:ext cx="37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3" name="Ink 162">
                  <a:extLst>
                    <a:ext uri="{FF2B5EF4-FFF2-40B4-BE49-F238E27FC236}">
                      <a16:creationId xmlns:a16="http://schemas.microsoft.com/office/drawing/2014/main" id="{288F0294-8FB8-9A39-AE06-49B494322A0D}"/>
                    </a:ext>
                  </a:extLst>
                </p14:cNvPr>
                <p14:cNvContentPartPr/>
                <p14:nvPr/>
              </p14:nvContentPartPr>
              <p14:xfrm>
                <a:off x="5149629" y="5713556"/>
                <a:ext cx="199440" cy="215640"/>
              </p14:xfrm>
            </p:contentPart>
          </mc:Choice>
          <mc:Fallback>
            <p:pic>
              <p:nvPicPr>
                <p:cNvPr id="163" name="Ink 162">
                  <a:extLst>
                    <a:ext uri="{FF2B5EF4-FFF2-40B4-BE49-F238E27FC236}">
                      <a16:creationId xmlns:a16="http://schemas.microsoft.com/office/drawing/2014/main" id="{288F0294-8FB8-9A39-AE06-49B494322A0D}"/>
                    </a:ext>
                  </a:extLst>
                </p:cNvPr>
                <p:cNvPicPr/>
                <p:nvPr/>
              </p:nvPicPr>
              <p:blipFill>
                <a:blip r:embed="rId197"/>
                <a:stretch>
                  <a:fillRect/>
                </a:stretch>
              </p:blipFill>
              <p:spPr>
                <a:xfrm>
                  <a:off x="5131629" y="5695916"/>
                  <a:ext cx="2350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70" name="Ink 169">
                  <a:extLst>
                    <a:ext uri="{FF2B5EF4-FFF2-40B4-BE49-F238E27FC236}">
                      <a16:creationId xmlns:a16="http://schemas.microsoft.com/office/drawing/2014/main" id="{A8BBE58C-0E03-F60D-CBD8-6D1618329C5F}"/>
                    </a:ext>
                  </a:extLst>
                </p14:cNvPr>
                <p14:cNvContentPartPr/>
                <p14:nvPr/>
              </p14:nvContentPartPr>
              <p14:xfrm>
                <a:off x="5572989" y="5745596"/>
                <a:ext cx="158040" cy="185400"/>
              </p14:xfrm>
            </p:contentPart>
          </mc:Choice>
          <mc:Fallback>
            <p:pic>
              <p:nvPicPr>
                <p:cNvPr id="170" name="Ink 169">
                  <a:extLst>
                    <a:ext uri="{FF2B5EF4-FFF2-40B4-BE49-F238E27FC236}">
                      <a16:creationId xmlns:a16="http://schemas.microsoft.com/office/drawing/2014/main" id="{A8BBE58C-0E03-F60D-CBD8-6D1618329C5F}"/>
                    </a:ext>
                  </a:extLst>
                </p:cNvPr>
                <p:cNvPicPr/>
                <p:nvPr/>
              </p:nvPicPr>
              <p:blipFill>
                <a:blip r:embed="rId199"/>
                <a:stretch>
                  <a:fillRect/>
                </a:stretch>
              </p:blipFill>
              <p:spPr>
                <a:xfrm>
                  <a:off x="5554989" y="5727596"/>
                  <a:ext cx="193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72" name="Ink 171">
                  <a:extLst>
                    <a:ext uri="{FF2B5EF4-FFF2-40B4-BE49-F238E27FC236}">
                      <a16:creationId xmlns:a16="http://schemas.microsoft.com/office/drawing/2014/main" id="{0F7C645C-97AE-1A87-3037-20A8EA77ED4B}"/>
                    </a:ext>
                  </a:extLst>
                </p14:cNvPr>
                <p14:cNvContentPartPr/>
                <p14:nvPr/>
              </p14:nvContentPartPr>
              <p14:xfrm>
                <a:off x="5760189" y="5700596"/>
                <a:ext cx="180360" cy="227160"/>
              </p14:xfrm>
            </p:contentPart>
          </mc:Choice>
          <mc:Fallback>
            <p:pic>
              <p:nvPicPr>
                <p:cNvPr id="172" name="Ink 171">
                  <a:extLst>
                    <a:ext uri="{FF2B5EF4-FFF2-40B4-BE49-F238E27FC236}">
                      <a16:creationId xmlns:a16="http://schemas.microsoft.com/office/drawing/2014/main" id="{0F7C645C-97AE-1A87-3037-20A8EA77ED4B}"/>
                    </a:ext>
                  </a:extLst>
                </p:cNvPr>
                <p:cNvPicPr/>
                <p:nvPr/>
              </p:nvPicPr>
              <p:blipFill>
                <a:blip r:embed="rId201"/>
                <a:stretch>
                  <a:fillRect/>
                </a:stretch>
              </p:blipFill>
              <p:spPr>
                <a:xfrm>
                  <a:off x="5742549" y="5682596"/>
                  <a:ext cx="2160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4" name="Ink 173">
                  <a:extLst>
                    <a:ext uri="{FF2B5EF4-FFF2-40B4-BE49-F238E27FC236}">
                      <a16:creationId xmlns:a16="http://schemas.microsoft.com/office/drawing/2014/main" id="{3617D21F-47B9-EB0D-FDE6-DD52AA38365B}"/>
                    </a:ext>
                  </a:extLst>
                </p14:cNvPr>
                <p14:cNvContentPartPr/>
                <p14:nvPr/>
              </p14:nvContentPartPr>
              <p14:xfrm>
                <a:off x="5562549" y="5954756"/>
                <a:ext cx="9360" cy="198000"/>
              </p14:xfrm>
            </p:contentPart>
          </mc:Choice>
          <mc:Fallback>
            <p:pic>
              <p:nvPicPr>
                <p:cNvPr id="174" name="Ink 173">
                  <a:extLst>
                    <a:ext uri="{FF2B5EF4-FFF2-40B4-BE49-F238E27FC236}">
                      <a16:creationId xmlns:a16="http://schemas.microsoft.com/office/drawing/2014/main" id="{3617D21F-47B9-EB0D-FDE6-DD52AA38365B}"/>
                    </a:ext>
                  </a:extLst>
                </p:cNvPr>
                <p:cNvPicPr/>
                <p:nvPr/>
              </p:nvPicPr>
              <p:blipFill>
                <a:blip r:embed="rId203"/>
                <a:stretch>
                  <a:fillRect/>
                </a:stretch>
              </p:blipFill>
              <p:spPr>
                <a:xfrm>
                  <a:off x="5544909" y="5936756"/>
                  <a:ext cx="450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5" name="Ink 174">
                  <a:extLst>
                    <a:ext uri="{FF2B5EF4-FFF2-40B4-BE49-F238E27FC236}">
                      <a16:creationId xmlns:a16="http://schemas.microsoft.com/office/drawing/2014/main" id="{735979C0-700A-BF46-5209-DF3D72849486}"/>
                    </a:ext>
                  </a:extLst>
                </p14:cNvPr>
                <p14:cNvContentPartPr/>
                <p14:nvPr/>
              </p14:nvContentPartPr>
              <p14:xfrm>
                <a:off x="5742549" y="5937116"/>
                <a:ext cx="15120" cy="205560"/>
              </p14:xfrm>
            </p:contentPart>
          </mc:Choice>
          <mc:Fallback>
            <p:pic>
              <p:nvPicPr>
                <p:cNvPr id="175" name="Ink 174">
                  <a:extLst>
                    <a:ext uri="{FF2B5EF4-FFF2-40B4-BE49-F238E27FC236}">
                      <a16:creationId xmlns:a16="http://schemas.microsoft.com/office/drawing/2014/main" id="{735979C0-700A-BF46-5209-DF3D72849486}"/>
                    </a:ext>
                  </a:extLst>
                </p:cNvPr>
                <p:cNvPicPr/>
                <p:nvPr/>
              </p:nvPicPr>
              <p:blipFill>
                <a:blip r:embed="rId205"/>
                <a:stretch>
                  <a:fillRect/>
                </a:stretch>
              </p:blipFill>
              <p:spPr>
                <a:xfrm>
                  <a:off x="5724909" y="5919476"/>
                  <a:ext cx="507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86" name="Ink 185">
                  <a:extLst>
                    <a:ext uri="{FF2B5EF4-FFF2-40B4-BE49-F238E27FC236}">
                      <a16:creationId xmlns:a16="http://schemas.microsoft.com/office/drawing/2014/main" id="{DD0FB9BA-79AC-3120-A5F7-8F4A842BFEB5}"/>
                    </a:ext>
                  </a:extLst>
                </p14:cNvPr>
                <p14:cNvContentPartPr/>
                <p14:nvPr/>
              </p14:nvContentPartPr>
              <p14:xfrm>
                <a:off x="6399909" y="5764676"/>
                <a:ext cx="1080" cy="3600"/>
              </p14:xfrm>
            </p:contentPart>
          </mc:Choice>
          <mc:Fallback>
            <p:pic>
              <p:nvPicPr>
                <p:cNvPr id="186" name="Ink 185">
                  <a:extLst>
                    <a:ext uri="{FF2B5EF4-FFF2-40B4-BE49-F238E27FC236}">
                      <a16:creationId xmlns:a16="http://schemas.microsoft.com/office/drawing/2014/main" id="{DD0FB9BA-79AC-3120-A5F7-8F4A842BFEB5}"/>
                    </a:ext>
                  </a:extLst>
                </p:cNvPr>
                <p:cNvPicPr/>
                <p:nvPr/>
              </p:nvPicPr>
              <p:blipFill>
                <a:blip r:embed="rId207"/>
                <a:stretch>
                  <a:fillRect/>
                </a:stretch>
              </p:blipFill>
              <p:spPr>
                <a:xfrm>
                  <a:off x="6381909" y="5747036"/>
                  <a:ext cx="367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87" name="Ink 186">
                  <a:extLst>
                    <a:ext uri="{FF2B5EF4-FFF2-40B4-BE49-F238E27FC236}">
                      <a16:creationId xmlns:a16="http://schemas.microsoft.com/office/drawing/2014/main" id="{EA7C9DCF-941F-7A4E-C007-A187AD989888}"/>
                    </a:ext>
                  </a:extLst>
                </p14:cNvPr>
                <p14:cNvContentPartPr/>
                <p14:nvPr/>
              </p14:nvContentPartPr>
              <p14:xfrm>
                <a:off x="6370389" y="5768276"/>
                <a:ext cx="28800" cy="37440"/>
              </p14:xfrm>
            </p:contentPart>
          </mc:Choice>
          <mc:Fallback>
            <p:pic>
              <p:nvPicPr>
                <p:cNvPr id="187" name="Ink 186">
                  <a:extLst>
                    <a:ext uri="{FF2B5EF4-FFF2-40B4-BE49-F238E27FC236}">
                      <a16:creationId xmlns:a16="http://schemas.microsoft.com/office/drawing/2014/main" id="{EA7C9DCF-941F-7A4E-C007-A187AD989888}"/>
                    </a:ext>
                  </a:extLst>
                </p:cNvPr>
                <p:cNvPicPr/>
                <p:nvPr/>
              </p:nvPicPr>
              <p:blipFill>
                <a:blip r:embed="rId209"/>
                <a:stretch>
                  <a:fillRect/>
                </a:stretch>
              </p:blipFill>
              <p:spPr>
                <a:xfrm>
                  <a:off x="6352749" y="5750276"/>
                  <a:ext cx="644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88" name="Ink 187">
                  <a:extLst>
                    <a:ext uri="{FF2B5EF4-FFF2-40B4-BE49-F238E27FC236}">
                      <a16:creationId xmlns:a16="http://schemas.microsoft.com/office/drawing/2014/main" id="{D7393D9A-41CB-6E2E-7878-D33E279A47D4}"/>
                    </a:ext>
                  </a:extLst>
                </p14:cNvPr>
                <p14:cNvContentPartPr/>
                <p14:nvPr/>
              </p14:nvContentPartPr>
              <p14:xfrm>
                <a:off x="6359949" y="5795636"/>
                <a:ext cx="48960" cy="49320"/>
              </p14:xfrm>
            </p:contentPart>
          </mc:Choice>
          <mc:Fallback>
            <p:pic>
              <p:nvPicPr>
                <p:cNvPr id="188" name="Ink 187">
                  <a:extLst>
                    <a:ext uri="{FF2B5EF4-FFF2-40B4-BE49-F238E27FC236}">
                      <a16:creationId xmlns:a16="http://schemas.microsoft.com/office/drawing/2014/main" id="{D7393D9A-41CB-6E2E-7878-D33E279A47D4}"/>
                    </a:ext>
                  </a:extLst>
                </p:cNvPr>
                <p:cNvPicPr/>
                <p:nvPr/>
              </p:nvPicPr>
              <p:blipFill>
                <a:blip r:embed="rId211"/>
                <a:stretch>
                  <a:fillRect/>
                </a:stretch>
              </p:blipFill>
              <p:spPr>
                <a:xfrm>
                  <a:off x="6342309" y="5777996"/>
                  <a:ext cx="846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89" name="Ink 188">
                  <a:extLst>
                    <a:ext uri="{FF2B5EF4-FFF2-40B4-BE49-F238E27FC236}">
                      <a16:creationId xmlns:a16="http://schemas.microsoft.com/office/drawing/2014/main" id="{08FCB1E6-4391-04D5-01F1-8823B7C37DA4}"/>
                    </a:ext>
                  </a:extLst>
                </p14:cNvPr>
                <p14:cNvContentPartPr/>
                <p14:nvPr/>
              </p14:nvContentPartPr>
              <p14:xfrm>
                <a:off x="6367869" y="5799236"/>
                <a:ext cx="43560" cy="41400"/>
              </p14:xfrm>
            </p:contentPart>
          </mc:Choice>
          <mc:Fallback>
            <p:pic>
              <p:nvPicPr>
                <p:cNvPr id="189" name="Ink 188">
                  <a:extLst>
                    <a:ext uri="{FF2B5EF4-FFF2-40B4-BE49-F238E27FC236}">
                      <a16:creationId xmlns:a16="http://schemas.microsoft.com/office/drawing/2014/main" id="{08FCB1E6-4391-04D5-01F1-8823B7C37DA4}"/>
                    </a:ext>
                  </a:extLst>
                </p:cNvPr>
                <p:cNvPicPr/>
                <p:nvPr/>
              </p:nvPicPr>
              <p:blipFill>
                <a:blip r:embed="rId213"/>
                <a:stretch>
                  <a:fillRect/>
                </a:stretch>
              </p:blipFill>
              <p:spPr>
                <a:xfrm>
                  <a:off x="6350229" y="5781596"/>
                  <a:ext cx="79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90" name="Ink 189">
                  <a:extLst>
                    <a:ext uri="{FF2B5EF4-FFF2-40B4-BE49-F238E27FC236}">
                      <a16:creationId xmlns:a16="http://schemas.microsoft.com/office/drawing/2014/main" id="{6117931C-C872-E0DF-3940-06412D3157D6}"/>
                    </a:ext>
                  </a:extLst>
                </p14:cNvPr>
                <p14:cNvContentPartPr/>
                <p14:nvPr/>
              </p14:nvContentPartPr>
              <p14:xfrm>
                <a:off x="6327549" y="5846036"/>
                <a:ext cx="83520" cy="69480"/>
              </p14:xfrm>
            </p:contentPart>
          </mc:Choice>
          <mc:Fallback>
            <p:pic>
              <p:nvPicPr>
                <p:cNvPr id="190" name="Ink 189">
                  <a:extLst>
                    <a:ext uri="{FF2B5EF4-FFF2-40B4-BE49-F238E27FC236}">
                      <a16:creationId xmlns:a16="http://schemas.microsoft.com/office/drawing/2014/main" id="{6117931C-C872-E0DF-3940-06412D3157D6}"/>
                    </a:ext>
                  </a:extLst>
                </p:cNvPr>
                <p:cNvPicPr/>
                <p:nvPr/>
              </p:nvPicPr>
              <p:blipFill>
                <a:blip r:embed="rId215"/>
                <a:stretch>
                  <a:fillRect/>
                </a:stretch>
              </p:blipFill>
              <p:spPr>
                <a:xfrm>
                  <a:off x="6309909" y="5828396"/>
                  <a:ext cx="1191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91" name="Ink 190">
                  <a:extLst>
                    <a:ext uri="{FF2B5EF4-FFF2-40B4-BE49-F238E27FC236}">
                      <a16:creationId xmlns:a16="http://schemas.microsoft.com/office/drawing/2014/main" id="{75C29D41-5E78-CF1D-CC73-E3A18B9EAE45}"/>
                    </a:ext>
                  </a:extLst>
                </p14:cNvPr>
                <p14:cNvContentPartPr/>
                <p14:nvPr/>
              </p14:nvContentPartPr>
              <p14:xfrm>
                <a:off x="6339789" y="5875556"/>
                <a:ext cx="56520" cy="79920"/>
              </p14:xfrm>
            </p:contentPart>
          </mc:Choice>
          <mc:Fallback>
            <p:pic>
              <p:nvPicPr>
                <p:cNvPr id="191" name="Ink 190">
                  <a:extLst>
                    <a:ext uri="{FF2B5EF4-FFF2-40B4-BE49-F238E27FC236}">
                      <a16:creationId xmlns:a16="http://schemas.microsoft.com/office/drawing/2014/main" id="{75C29D41-5E78-CF1D-CC73-E3A18B9EAE45}"/>
                    </a:ext>
                  </a:extLst>
                </p:cNvPr>
                <p:cNvPicPr/>
                <p:nvPr/>
              </p:nvPicPr>
              <p:blipFill>
                <a:blip r:embed="rId217"/>
                <a:stretch>
                  <a:fillRect/>
                </a:stretch>
              </p:blipFill>
              <p:spPr>
                <a:xfrm>
                  <a:off x="6321789" y="5857556"/>
                  <a:ext cx="921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92" name="Ink 191">
                  <a:extLst>
                    <a:ext uri="{FF2B5EF4-FFF2-40B4-BE49-F238E27FC236}">
                      <a16:creationId xmlns:a16="http://schemas.microsoft.com/office/drawing/2014/main" id="{5FDC14E9-3D40-974C-2743-E141AABE560B}"/>
                    </a:ext>
                  </a:extLst>
                </p14:cNvPr>
                <p14:cNvContentPartPr/>
                <p14:nvPr/>
              </p14:nvContentPartPr>
              <p14:xfrm>
                <a:off x="6368589" y="5921996"/>
                <a:ext cx="28440" cy="22680"/>
              </p14:xfrm>
            </p:contentPart>
          </mc:Choice>
          <mc:Fallback>
            <p:pic>
              <p:nvPicPr>
                <p:cNvPr id="192" name="Ink 191">
                  <a:extLst>
                    <a:ext uri="{FF2B5EF4-FFF2-40B4-BE49-F238E27FC236}">
                      <a16:creationId xmlns:a16="http://schemas.microsoft.com/office/drawing/2014/main" id="{5FDC14E9-3D40-974C-2743-E141AABE560B}"/>
                    </a:ext>
                  </a:extLst>
                </p:cNvPr>
                <p:cNvPicPr/>
                <p:nvPr/>
              </p:nvPicPr>
              <p:blipFill>
                <a:blip r:embed="rId219"/>
                <a:stretch>
                  <a:fillRect/>
                </a:stretch>
              </p:blipFill>
              <p:spPr>
                <a:xfrm>
                  <a:off x="6350589" y="5904356"/>
                  <a:ext cx="640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93" name="Ink 192">
                  <a:extLst>
                    <a:ext uri="{FF2B5EF4-FFF2-40B4-BE49-F238E27FC236}">
                      <a16:creationId xmlns:a16="http://schemas.microsoft.com/office/drawing/2014/main" id="{0CBC79C5-8CD1-2ED3-0123-709A40C80EBF}"/>
                    </a:ext>
                  </a:extLst>
                </p14:cNvPr>
                <p14:cNvContentPartPr/>
                <p14:nvPr/>
              </p14:nvContentPartPr>
              <p14:xfrm>
                <a:off x="6370389" y="5936036"/>
                <a:ext cx="31680" cy="22320"/>
              </p14:xfrm>
            </p:contentPart>
          </mc:Choice>
          <mc:Fallback>
            <p:pic>
              <p:nvPicPr>
                <p:cNvPr id="193" name="Ink 192">
                  <a:extLst>
                    <a:ext uri="{FF2B5EF4-FFF2-40B4-BE49-F238E27FC236}">
                      <a16:creationId xmlns:a16="http://schemas.microsoft.com/office/drawing/2014/main" id="{0CBC79C5-8CD1-2ED3-0123-709A40C80EBF}"/>
                    </a:ext>
                  </a:extLst>
                </p:cNvPr>
                <p:cNvPicPr/>
                <p:nvPr/>
              </p:nvPicPr>
              <p:blipFill>
                <a:blip r:embed="rId221"/>
                <a:stretch>
                  <a:fillRect/>
                </a:stretch>
              </p:blipFill>
              <p:spPr>
                <a:xfrm>
                  <a:off x="6352749" y="5918036"/>
                  <a:ext cx="67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94" name="Ink 193">
                  <a:extLst>
                    <a:ext uri="{FF2B5EF4-FFF2-40B4-BE49-F238E27FC236}">
                      <a16:creationId xmlns:a16="http://schemas.microsoft.com/office/drawing/2014/main" id="{D0BB257E-5CCA-918B-E602-9B0B3EAEED16}"/>
                    </a:ext>
                  </a:extLst>
                </p14:cNvPr>
                <p14:cNvContentPartPr/>
                <p14:nvPr/>
              </p14:nvContentPartPr>
              <p14:xfrm>
                <a:off x="6166629" y="5957996"/>
                <a:ext cx="249480" cy="205920"/>
              </p14:xfrm>
            </p:contentPart>
          </mc:Choice>
          <mc:Fallback>
            <p:pic>
              <p:nvPicPr>
                <p:cNvPr id="194" name="Ink 193">
                  <a:extLst>
                    <a:ext uri="{FF2B5EF4-FFF2-40B4-BE49-F238E27FC236}">
                      <a16:creationId xmlns:a16="http://schemas.microsoft.com/office/drawing/2014/main" id="{D0BB257E-5CCA-918B-E602-9B0B3EAEED16}"/>
                    </a:ext>
                  </a:extLst>
                </p:cNvPr>
                <p:cNvPicPr/>
                <p:nvPr/>
              </p:nvPicPr>
              <p:blipFill>
                <a:blip r:embed="rId223"/>
                <a:stretch>
                  <a:fillRect/>
                </a:stretch>
              </p:blipFill>
              <p:spPr>
                <a:xfrm>
                  <a:off x="6148989" y="5940356"/>
                  <a:ext cx="2851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96" name="Ink 195">
                  <a:extLst>
                    <a:ext uri="{FF2B5EF4-FFF2-40B4-BE49-F238E27FC236}">
                      <a16:creationId xmlns:a16="http://schemas.microsoft.com/office/drawing/2014/main" id="{EC263216-C45E-8613-540C-1DB840A3AE8E}"/>
                    </a:ext>
                  </a:extLst>
                </p14:cNvPr>
                <p14:cNvContentPartPr/>
                <p14:nvPr/>
              </p14:nvContentPartPr>
              <p14:xfrm>
                <a:off x="5999589" y="5979956"/>
                <a:ext cx="160200" cy="7200"/>
              </p14:xfrm>
            </p:contentPart>
          </mc:Choice>
          <mc:Fallback>
            <p:pic>
              <p:nvPicPr>
                <p:cNvPr id="196" name="Ink 195">
                  <a:extLst>
                    <a:ext uri="{FF2B5EF4-FFF2-40B4-BE49-F238E27FC236}">
                      <a16:creationId xmlns:a16="http://schemas.microsoft.com/office/drawing/2014/main" id="{EC263216-C45E-8613-540C-1DB840A3AE8E}"/>
                    </a:ext>
                  </a:extLst>
                </p:cNvPr>
                <p:cNvPicPr/>
                <p:nvPr/>
              </p:nvPicPr>
              <p:blipFill>
                <a:blip r:embed="rId225"/>
                <a:stretch>
                  <a:fillRect/>
                </a:stretch>
              </p:blipFill>
              <p:spPr>
                <a:xfrm>
                  <a:off x="5981949" y="5961956"/>
                  <a:ext cx="195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97" name="Ink 196">
                  <a:extLst>
                    <a:ext uri="{FF2B5EF4-FFF2-40B4-BE49-F238E27FC236}">
                      <a16:creationId xmlns:a16="http://schemas.microsoft.com/office/drawing/2014/main" id="{8B889797-A30F-73B9-9EF8-36F05E66E478}"/>
                    </a:ext>
                  </a:extLst>
                </p14:cNvPr>
                <p14:cNvContentPartPr/>
                <p14:nvPr/>
              </p14:nvContentPartPr>
              <p14:xfrm>
                <a:off x="5995989" y="6004076"/>
                <a:ext cx="153000" cy="10800"/>
              </p14:xfrm>
            </p:contentPart>
          </mc:Choice>
          <mc:Fallback>
            <p:pic>
              <p:nvPicPr>
                <p:cNvPr id="197" name="Ink 196">
                  <a:extLst>
                    <a:ext uri="{FF2B5EF4-FFF2-40B4-BE49-F238E27FC236}">
                      <a16:creationId xmlns:a16="http://schemas.microsoft.com/office/drawing/2014/main" id="{8B889797-A30F-73B9-9EF8-36F05E66E478}"/>
                    </a:ext>
                  </a:extLst>
                </p:cNvPr>
                <p:cNvPicPr/>
                <p:nvPr/>
              </p:nvPicPr>
              <p:blipFill>
                <a:blip r:embed="rId227"/>
                <a:stretch>
                  <a:fillRect/>
                </a:stretch>
              </p:blipFill>
              <p:spPr>
                <a:xfrm>
                  <a:off x="5978349" y="5986436"/>
                  <a:ext cx="1886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98" name="Ink 197">
                  <a:extLst>
                    <a:ext uri="{FF2B5EF4-FFF2-40B4-BE49-F238E27FC236}">
                      <a16:creationId xmlns:a16="http://schemas.microsoft.com/office/drawing/2014/main" id="{93895153-584B-2723-1D10-E66D44187E19}"/>
                    </a:ext>
                  </a:extLst>
                </p14:cNvPr>
                <p14:cNvContentPartPr/>
                <p14:nvPr/>
              </p14:nvContentPartPr>
              <p14:xfrm>
                <a:off x="5949549" y="6037196"/>
                <a:ext cx="136440" cy="11160"/>
              </p14:xfrm>
            </p:contentPart>
          </mc:Choice>
          <mc:Fallback>
            <p:pic>
              <p:nvPicPr>
                <p:cNvPr id="198" name="Ink 197">
                  <a:extLst>
                    <a:ext uri="{FF2B5EF4-FFF2-40B4-BE49-F238E27FC236}">
                      <a16:creationId xmlns:a16="http://schemas.microsoft.com/office/drawing/2014/main" id="{93895153-584B-2723-1D10-E66D44187E19}"/>
                    </a:ext>
                  </a:extLst>
                </p:cNvPr>
                <p:cNvPicPr/>
                <p:nvPr/>
              </p:nvPicPr>
              <p:blipFill>
                <a:blip r:embed="rId229"/>
                <a:stretch>
                  <a:fillRect/>
                </a:stretch>
              </p:blipFill>
              <p:spPr>
                <a:xfrm>
                  <a:off x="5931909" y="6019196"/>
                  <a:ext cx="1720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99" name="Ink 198">
                  <a:extLst>
                    <a:ext uri="{FF2B5EF4-FFF2-40B4-BE49-F238E27FC236}">
                      <a16:creationId xmlns:a16="http://schemas.microsoft.com/office/drawing/2014/main" id="{6BE3D074-D43B-F659-9C78-99623F60F81D}"/>
                    </a:ext>
                  </a:extLst>
                </p14:cNvPr>
                <p14:cNvContentPartPr/>
                <p14:nvPr/>
              </p14:nvContentPartPr>
              <p14:xfrm>
                <a:off x="6089949" y="6035756"/>
                <a:ext cx="81360" cy="25560"/>
              </p14:xfrm>
            </p:contentPart>
          </mc:Choice>
          <mc:Fallback>
            <p:pic>
              <p:nvPicPr>
                <p:cNvPr id="199" name="Ink 198">
                  <a:extLst>
                    <a:ext uri="{FF2B5EF4-FFF2-40B4-BE49-F238E27FC236}">
                      <a16:creationId xmlns:a16="http://schemas.microsoft.com/office/drawing/2014/main" id="{6BE3D074-D43B-F659-9C78-99623F60F81D}"/>
                    </a:ext>
                  </a:extLst>
                </p:cNvPr>
                <p:cNvPicPr/>
                <p:nvPr/>
              </p:nvPicPr>
              <p:blipFill>
                <a:blip r:embed="rId231"/>
                <a:stretch>
                  <a:fillRect/>
                </a:stretch>
              </p:blipFill>
              <p:spPr>
                <a:xfrm>
                  <a:off x="6072309" y="6018116"/>
                  <a:ext cx="117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00" name="Ink 199">
                  <a:extLst>
                    <a:ext uri="{FF2B5EF4-FFF2-40B4-BE49-F238E27FC236}">
                      <a16:creationId xmlns:a16="http://schemas.microsoft.com/office/drawing/2014/main" id="{E031B0C6-7946-D42E-FF6B-6CEBF2F00536}"/>
                    </a:ext>
                  </a:extLst>
                </p14:cNvPr>
                <p14:cNvContentPartPr/>
                <p14:nvPr/>
              </p14:nvContentPartPr>
              <p14:xfrm>
                <a:off x="6115149" y="6079676"/>
                <a:ext cx="37800" cy="23040"/>
              </p14:xfrm>
            </p:contentPart>
          </mc:Choice>
          <mc:Fallback>
            <p:pic>
              <p:nvPicPr>
                <p:cNvPr id="200" name="Ink 199">
                  <a:extLst>
                    <a:ext uri="{FF2B5EF4-FFF2-40B4-BE49-F238E27FC236}">
                      <a16:creationId xmlns:a16="http://schemas.microsoft.com/office/drawing/2014/main" id="{E031B0C6-7946-D42E-FF6B-6CEBF2F00536}"/>
                    </a:ext>
                  </a:extLst>
                </p:cNvPr>
                <p:cNvPicPr/>
                <p:nvPr/>
              </p:nvPicPr>
              <p:blipFill>
                <a:blip r:embed="rId233"/>
                <a:stretch>
                  <a:fillRect/>
                </a:stretch>
              </p:blipFill>
              <p:spPr>
                <a:xfrm>
                  <a:off x="6097509" y="6061676"/>
                  <a:ext cx="73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01" name="Ink 200">
                  <a:extLst>
                    <a:ext uri="{FF2B5EF4-FFF2-40B4-BE49-F238E27FC236}">
                      <a16:creationId xmlns:a16="http://schemas.microsoft.com/office/drawing/2014/main" id="{14672757-8DDC-7C2F-6840-A0D9DDCA922C}"/>
                    </a:ext>
                  </a:extLst>
                </p14:cNvPr>
                <p14:cNvContentPartPr/>
                <p14:nvPr/>
              </p14:nvContentPartPr>
              <p14:xfrm>
                <a:off x="6025149" y="6107396"/>
                <a:ext cx="135720" cy="16200"/>
              </p14:xfrm>
            </p:contentPart>
          </mc:Choice>
          <mc:Fallback>
            <p:pic>
              <p:nvPicPr>
                <p:cNvPr id="201" name="Ink 200">
                  <a:extLst>
                    <a:ext uri="{FF2B5EF4-FFF2-40B4-BE49-F238E27FC236}">
                      <a16:creationId xmlns:a16="http://schemas.microsoft.com/office/drawing/2014/main" id="{14672757-8DDC-7C2F-6840-A0D9DDCA922C}"/>
                    </a:ext>
                  </a:extLst>
                </p:cNvPr>
                <p:cNvPicPr/>
                <p:nvPr/>
              </p:nvPicPr>
              <p:blipFill>
                <a:blip r:embed="rId235"/>
                <a:stretch>
                  <a:fillRect/>
                </a:stretch>
              </p:blipFill>
              <p:spPr>
                <a:xfrm>
                  <a:off x="6007149" y="6089396"/>
                  <a:ext cx="1713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02" name="Ink 201">
                  <a:extLst>
                    <a:ext uri="{FF2B5EF4-FFF2-40B4-BE49-F238E27FC236}">
                      <a16:creationId xmlns:a16="http://schemas.microsoft.com/office/drawing/2014/main" id="{7BE6DFEA-7FDF-8185-BEFA-EC244F6F049A}"/>
                    </a:ext>
                  </a:extLst>
                </p14:cNvPr>
                <p14:cNvContentPartPr/>
                <p14:nvPr/>
              </p14:nvContentPartPr>
              <p14:xfrm>
                <a:off x="5972589" y="6125396"/>
                <a:ext cx="118080" cy="9360"/>
              </p14:xfrm>
            </p:contentPart>
          </mc:Choice>
          <mc:Fallback>
            <p:pic>
              <p:nvPicPr>
                <p:cNvPr id="202" name="Ink 201">
                  <a:extLst>
                    <a:ext uri="{FF2B5EF4-FFF2-40B4-BE49-F238E27FC236}">
                      <a16:creationId xmlns:a16="http://schemas.microsoft.com/office/drawing/2014/main" id="{7BE6DFEA-7FDF-8185-BEFA-EC244F6F049A}"/>
                    </a:ext>
                  </a:extLst>
                </p:cNvPr>
                <p:cNvPicPr/>
                <p:nvPr/>
              </p:nvPicPr>
              <p:blipFill>
                <a:blip r:embed="rId237"/>
                <a:stretch>
                  <a:fillRect/>
                </a:stretch>
              </p:blipFill>
              <p:spPr>
                <a:xfrm>
                  <a:off x="5954949" y="6107756"/>
                  <a:ext cx="153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03" name="Ink 202">
                  <a:extLst>
                    <a:ext uri="{FF2B5EF4-FFF2-40B4-BE49-F238E27FC236}">
                      <a16:creationId xmlns:a16="http://schemas.microsoft.com/office/drawing/2014/main" id="{52AACA12-AA34-D4D2-E8EA-4D6AD0668025}"/>
                    </a:ext>
                  </a:extLst>
                </p14:cNvPr>
                <p14:cNvContentPartPr/>
                <p14:nvPr/>
              </p14:nvContentPartPr>
              <p14:xfrm>
                <a:off x="5808789" y="6102356"/>
                <a:ext cx="104760" cy="20880"/>
              </p14:xfrm>
            </p:contentPart>
          </mc:Choice>
          <mc:Fallback>
            <p:pic>
              <p:nvPicPr>
                <p:cNvPr id="203" name="Ink 202">
                  <a:extLst>
                    <a:ext uri="{FF2B5EF4-FFF2-40B4-BE49-F238E27FC236}">
                      <a16:creationId xmlns:a16="http://schemas.microsoft.com/office/drawing/2014/main" id="{52AACA12-AA34-D4D2-E8EA-4D6AD0668025}"/>
                    </a:ext>
                  </a:extLst>
                </p:cNvPr>
                <p:cNvPicPr/>
                <p:nvPr/>
              </p:nvPicPr>
              <p:blipFill>
                <a:blip r:embed="rId239"/>
                <a:stretch>
                  <a:fillRect/>
                </a:stretch>
              </p:blipFill>
              <p:spPr>
                <a:xfrm>
                  <a:off x="5791149" y="6084356"/>
                  <a:ext cx="1404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04" name="Ink 203">
                  <a:extLst>
                    <a:ext uri="{FF2B5EF4-FFF2-40B4-BE49-F238E27FC236}">
                      <a16:creationId xmlns:a16="http://schemas.microsoft.com/office/drawing/2014/main" id="{1C9B6D64-1795-2FC4-D3B3-D94BE064C8C0}"/>
                    </a:ext>
                  </a:extLst>
                </p14:cNvPr>
                <p14:cNvContentPartPr/>
                <p14:nvPr/>
              </p14:nvContentPartPr>
              <p14:xfrm>
                <a:off x="6091389" y="6125756"/>
                <a:ext cx="65160" cy="32760"/>
              </p14:xfrm>
            </p:contentPart>
          </mc:Choice>
          <mc:Fallback>
            <p:pic>
              <p:nvPicPr>
                <p:cNvPr id="204" name="Ink 203">
                  <a:extLst>
                    <a:ext uri="{FF2B5EF4-FFF2-40B4-BE49-F238E27FC236}">
                      <a16:creationId xmlns:a16="http://schemas.microsoft.com/office/drawing/2014/main" id="{1C9B6D64-1795-2FC4-D3B3-D94BE064C8C0}"/>
                    </a:ext>
                  </a:extLst>
                </p:cNvPr>
                <p:cNvPicPr/>
                <p:nvPr/>
              </p:nvPicPr>
              <p:blipFill>
                <a:blip r:embed="rId241"/>
                <a:stretch>
                  <a:fillRect/>
                </a:stretch>
              </p:blipFill>
              <p:spPr>
                <a:xfrm>
                  <a:off x="6073389" y="6107756"/>
                  <a:ext cx="1008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05" name="Ink 204">
                  <a:extLst>
                    <a:ext uri="{FF2B5EF4-FFF2-40B4-BE49-F238E27FC236}">
                      <a16:creationId xmlns:a16="http://schemas.microsoft.com/office/drawing/2014/main" id="{6EF1BBA8-0826-6E86-ECED-11E1BFBB722C}"/>
                    </a:ext>
                  </a:extLst>
                </p14:cNvPr>
                <p14:cNvContentPartPr/>
                <p14:nvPr/>
              </p14:nvContentPartPr>
              <p14:xfrm>
                <a:off x="6140349" y="6083276"/>
                <a:ext cx="22680" cy="14040"/>
              </p14:xfrm>
            </p:contentPart>
          </mc:Choice>
          <mc:Fallback>
            <p:pic>
              <p:nvPicPr>
                <p:cNvPr id="205" name="Ink 204">
                  <a:extLst>
                    <a:ext uri="{FF2B5EF4-FFF2-40B4-BE49-F238E27FC236}">
                      <a16:creationId xmlns:a16="http://schemas.microsoft.com/office/drawing/2014/main" id="{6EF1BBA8-0826-6E86-ECED-11E1BFBB722C}"/>
                    </a:ext>
                  </a:extLst>
                </p:cNvPr>
                <p:cNvPicPr/>
                <p:nvPr/>
              </p:nvPicPr>
              <p:blipFill>
                <a:blip r:embed="rId243"/>
                <a:stretch>
                  <a:fillRect/>
                </a:stretch>
              </p:blipFill>
              <p:spPr>
                <a:xfrm>
                  <a:off x="6122709" y="6065636"/>
                  <a:ext cx="58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13" name="Ink 212">
                  <a:extLst>
                    <a:ext uri="{FF2B5EF4-FFF2-40B4-BE49-F238E27FC236}">
                      <a16:creationId xmlns:a16="http://schemas.microsoft.com/office/drawing/2014/main" id="{C67D4ACC-D113-6E77-87D1-5EA4EDACFCA3}"/>
                    </a:ext>
                  </a:extLst>
                </p14:cNvPr>
                <p14:cNvContentPartPr/>
                <p14:nvPr/>
              </p14:nvContentPartPr>
              <p14:xfrm>
                <a:off x="5134509" y="5962316"/>
                <a:ext cx="70920" cy="12600"/>
              </p14:xfrm>
            </p:contentPart>
          </mc:Choice>
          <mc:Fallback>
            <p:pic>
              <p:nvPicPr>
                <p:cNvPr id="213" name="Ink 212">
                  <a:extLst>
                    <a:ext uri="{FF2B5EF4-FFF2-40B4-BE49-F238E27FC236}">
                      <a16:creationId xmlns:a16="http://schemas.microsoft.com/office/drawing/2014/main" id="{C67D4ACC-D113-6E77-87D1-5EA4EDACFCA3}"/>
                    </a:ext>
                  </a:extLst>
                </p:cNvPr>
                <p:cNvPicPr/>
                <p:nvPr/>
              </p:nvPicPr>
              <p:blipFill>
                <a:blip r:embed="rId245"/>
                <a:stretch>
                  <a:fillRect/>
                </a:stretch>
              </p:blipFill>
              <p:spPr>
                <a:xfrm>
                  <a:off x="5116509" y="5944316"/>
                  <a:ext cx="1065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14" name="Ink 213">
                  <a:extLst>
                    <a:ext uri="{FF2B5EF4-FFF2-40B4-BE49-F238E27FC236}">
                      <a16:creationId xmlns:a16="http://schemas.microsoft.com/office/drawing/2014/main" id="{23D42040-0799-9FCC-DB95-860E7D3E1BD9}"/>
                    </a:ext>
                  </a:extLst>
                </p14:cNvPr>
                <p14:cNvContentPartPr/>
                <p14:nvPr/>
              </p14:nvContentPartPr>
              <p14:xfrm>
                <a:off x="5070069" y="5999036"/>
                <a:ext cx="11880" cy="2880"/>
              </p14:xfrm>
            </p:contentPart>
          </mc:Choice>
          <mc:Fallback>
            <p:pic>
              <p:nvPicPr>
                <p:cNvPr id="214" name="Ink 213">
                  <a:extLst>
                    <a:ext uri="{FF2B5EF4-FFF2-40B4-BE49-F238E27FC236}">
                      <a16:creationId xmlns:a16="http://schemas.microsoft.com/office/drawing/2014/main" id="{23D42040-0799-9FCC-DB95-860E7D3E1BD9}"/>
                    </a:ext>
                  </a:extLst>
                </p:cNvPr>
                <p:cNvPicPr/>
                <p:nvPr/>
              </p:nvPicPr>
              <p:blipFill>
                <a:blip r:embed="rId247"/>
                <a:stretch>
                  <a:fillRect/>
                </a:stretch>
              </p:blipFill>
              <p:spPr>
                <a:xfrm>
                  <a:off x="5052429" y="5981036"/>
                  <a:ext cx="475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15" name="Ink 214">
                  <a:extLst>
                    <a:ext uri="{FF2B5EF4-FFF2-40B4-BE49-F238E27FC236}">
                      <a16:creationId xmlns:a16="http://schemas.microsoft.com/office/drawing/2014/main" id="{7740542C-0E02-0560-250A-74B687168D7B}"/>
                    </a:ext>
                  </a:extLst>
                </p14:cNvPr>
                <p14:cNvContentPartPr/>
                <p14:nvPr/>
              </p14:nvContentPartPr>
              <p14:xfrm>
                <a:off x="5079429" y="5978156"/>
                <a:ext cx="426240" cy="41400"/>
              </p14:xfrm>
            </p:contentPart>
          </mc:Choice>
          <mc:Fallback>
            <p:pic>
              <p:nvPicPr>
                <p:cNvPr id="215" name="Ink 214">
                  <a:extLst>
                    <a:ext uri="{FF2B5EF4-FFF2-40B4-BE49-F238E27FC236}">
                      <a16:creationId xmlns:a16="http://schemas.microsoft.com/office/drawing/2014/main" id="{7740542C-0E02-0560-250A-74B687168D7B}"/>
                    </a:ext>
                  </a:extLst>
                </p:cNvPr>
                <p:cNvPicPr/>
                <p:nvPr/>
              </p:nvPicPr>
              <p:blipFill>
                <a:blip r:embed="rId249"/>
                <a:stretch>
                  <a:fillRect/>
                </a:stretch>
              </p:blipFill>
              <p:spPr>
                <a:xfrm>
                  <a:off x="5061429" y="5960156"/>
                  <a:ext cx="4618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16" name="Ink 215">
                  <a:extLst>
                    <a:ext uri="{FF2B5EF4-FFF2-40B4-BE49-F238E27FC236}">
                      <a16:creationId xmlns:a16="http://schemas.microsoft.com/office/drawing/2014/main" id="{45994516-B61C-A595-A129-54D1E33E75AE}"/>
                    </a:ext>
                  </a:extLst>
                </p14:cNvPr>
                <p14:cNvContentPartPr/>
                <p14:nvPr/>
              </p14:nvContentPartPr>
              <p14:xfrm>
                <a:off x="5081229" y="6027476"/>
                <a:ext cx="158760" cy="20160"/>
              </p14:xfrm>
            </p:contentPart>
          </mc:Choice>
          <mc:Fallback>
            <p:pic>
              <p:nvPicPr>
                <p:cNvPr id="216" name="Ink 215">
                  <a:extLst>
                    <a:ext uri="{FF2B5EF4-FFF2-40B4-BE49-F238E27FC236}">
                      <a16:creationId xmlns:a16="http://schemas.microsoft.com/office/drawing/2014/main" id="{45994516-B61C-A595-A129-54D1E33E75AE}"/>
                    </a:ext>
                  </a:extLst>
                </p:cNvPr>
                <p:cNvPicPr/>
                <p:nvPr/>
              </p:nvPicPr>
              <p:blipFill>
                <a:blip r:embed="rId251"/>
                <a:stretch>
                  <a:fillRect/>
                </a:stretch>
              </p:blipFill>
              <p:spPr>
                <a:xfrm>
                  <a:off x="5063229" y="6009476"/>
                  <a:ext cx="1944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17" name="Ink 216">
                  <a:extLst>
                    <a:ext uri="{FF2B5EF4-FFF2-40B4-BE49-F238E27FC236}">
                      <a16:creationId xmlns:a16="http://schemas.microsoft.com/office/drawing/2014/main" id="{4F3B39A9-8024-74F4-4F3C-BF5864C795B3}"/>
                    </a:ext>
                  </a:extLst>
                </p14:cNvPr>
                <p14:cNvContentPartPr/>
                <p14:nvPr/>
              </p14:nvContentPartPr>
              <p14:xfrm>
                <a:off x="5230989" y="6063116"/>
                <a:ext cx="32400" cy="1800"/>
              </p14:xfrm>
            </p:contentPart>
          </mc:Choice>
          <mc:Fallback>
            <p:pic>
              <p:nvPicPr>
                <p:cNvPr id="217" name="Ink 216">
                  <a:extLst>
                    <a:ext uri="{FF2B5EF4-FFF2-40B4-BE49-F238E27FC236}">
                      <a16:creationId xmlns:a16="http://schemas.microsoft.com/office/drawing/2014/main" id="{4F3B39A9-8024-74F4-4F3C-BF5864C795B3}"/>
                    </a:ext>
                  </a:extLst>
                </p:cNvPr>
                <p:cNvPicPr/>
                <p:nvPr/>
              </p:nvPicPr>
              <p:blipFill>
                <a:blip r:embed="rId253"/>
                <a:stretch>
                  <a:fillRect/>
                </a:stretch>
              </p:blipFill>
              <p:spPr>
                <a:xfrm>
                  <a:off x="5212989" y="6045116"/>
                  <a:ext cx="680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18" name="Ink 217">
                  <a:extLst>
                    <a:ext uri="{FF2B5EF4-FFF2-40B4-BE49-F238E27FC236}">
                      <a16:creationId xmlns:a16="http://schemas.microsoft.com/office/drawing/2014/main" id="{F961C813-0E54-92AB-ECBA-A8EBAF34B4C3}"/>
                    </a:ext>
                  </a:extLst>
                </p14:cNvPr>
                <p14:cNvContentPartPr/>
                <p14:nvPr/>
              </p14:nvContentPartPr>
              <p14:xfrm>
                <a:off x="5094549" y="6074636"/>
                <a:ext cx="192600" cy="69480"/>
              </p14:xfrm>
            </p:contentPart>
          </mc:Choice>
          <mc:Fallback>
            <p:pic>
              <p:nvPicPr>
                <p:cNvPr id="218" name="Ink 217">
                  <a:extLst>
                    <a:ext uri="{FF2B5EF4-FFF2-40B4-BE49-F238E27FC236}">
                      <a16:creationId xmlns:a16="http://schemas.microsoft.com/office/drawing/2014/main" id="{F961C813-0E54-92AB-ECBA-A8EBAF34B4C3}"/>
                    </a:ext>
                  </a:extLst>
                </p:cNvPr>
                <p:cNvPicPr/>
                <p:nvPr/>
              </p:nvPicPr>
              <p:blipFill>
                <a:blip r:embed="rId255"/>
                <a:stretch>
                  <a:fillRect/>
                </a:stretch>
              </p:blipFill>
              <p:spPr>
                <a:xfrm>
                  <a:off x="5076909" y="6056636"/>
                  <a:ext cx="2282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19" name="Ink 218">
                  <a:extLst>
                    <a:ext uri="{FF2B5EF4-FFF2-40B4-BE49-F238E27FC236}">
                      <a16:creationId xmlns:a16="http://schemas.microsoft.com/office/drawing/2014/main" id="{2831CD7B-F171-31DF-A181-7AF61C8C0319}"/>
                    </a:ext>
                  </a:extLst>
                </p14:cNvPr>
                <p14:cNvContentPartPr/>
                <p14:nvPr/>
              </p14:nvContentPartPr>
              <p14:xfrm>
                <a:off x="5177709" y="6114236"/>
                <a:ext cx="163800" cy="11520"/>
              </p14:xfrm>
            </p:contentPart>
          </mc:Choice>
          <mc:Fallback>
            <p:pic>
              <p:nvPicPr>
                <p:cNvPr id="219" name="Ink 218">
                  <a:extLst>
                    <a:ext uri="{FF2B5EF4-FFF2-40B4-BE49-F238E27FC236}">
                      <a16:creationId xmlns:a16="http://schemas.microsoft.com/office/drawing/2014/main" id="{2831CD7B-F171-31DF-A181-7AF61C8C0319}"/>
                    </a:ext>
                  </a:extLst>
                </p:cNvPr>
                <p:cNvPicPr/>
                <p:nvPr/>
              </p:nvPicPr>
              <p:blipFill>
                <a:blip r:embed="rId257"/>
                <a:stretch>
                  <a:fillRect/>
                </a:stretch>
              </p:blipFill>
              <p:spPr>
                <a:xfrm>
                  <a:off x="5159709" y="6096596"/>
                  <a:ext cx="199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20" name="Ink 219">
                  <a:extLst>
                    <a:ext uri="{FF2B5EF4-FFF2-40B4-BE49-F238E27FC236}">
                      <a16:creationId xmlns:a16="http://schemas.microsoft.com/office/drawing/2014/main" id="{3A75E88A-C66F-158D-91E2-EAAC0F4183A6}"/>
                    </a:ext>
                  </a:extLst>
                </p14:cNvPr>
                <p14:cNvContentPartPr/>
                <p14:nvPr/>
              </p14:nvContentPartPr>
              <p14:xfrm>
                <a:off x="5346189" y="6075716"/>
                <a:ext cx="20520" cy="720"/>
              </p14:xfrm>
            </p:contentPart>
          </mc:Choice>
          <mc:Fallback>
            <p:pic>
              <p:nvPicPr>
                <p:cNvPr id="220" name="Ink 219">
                  <a:extLst>
                    <a:ext uri="{FF2B5EF4-FFF2-40B4-BE49-F238E27FC236}">
                      <a16:creationId xmlns:a16="http://schemas.microsoft.com/office/drawing/2014/main" id="{3A75E88A-C66F-158D-91E2-EAAC0F4183A6}"/>
                    </a:ext>
                  </a:extLst>
                </p:cNvPr>
                <p:cNvPicPr/>
                <p:nvPr/>
              </p:nvPicPr>
              <p:blipFill>
                <a:blip r:embed="rId259"/>
                <a:stretch>
                  <a:fillRect/>
                </a:stretch>
              </p:blipFill>
              <p:spPr>
                <a:xfrm>
                  <a:off x="5328549" y="6058076"/>
                  <a:ext cx="561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21" name="Ink 220">
                  <a:extLst>
                    <a:ext uri="{FF2B5EF4-FFF2-40B4-BE49-F238E27FC236}">
                      <a16:creationId xmlns:a16="http://schemas.microsoft.com/office/drawing/2014/main" id="{D1387BB4-94F8-16A8-444B-1A9403ABC967}"/>
                    </a:ext>
                  </a:extLst>
                </p14:cNvPr>
                <p14:cNvContentPartPr/>
                <p14:nvPr/>
              </p14:nvContentPartPr>
              <p14:xfrm>
                <a:off x="5350869" y="6050516"/>
                <a:ext cx="88560" cy="11880"/>
              </p14:xfrm>
            </p:contentPart>
          </mc:Choice>
          <mc:Fallback>
            <p:pic>
              <p:nvPicPr>
                <p:cNvPr id="221" name="Ink 220">
                  <a:extLst>
                    <a:ext uri="{FF2B5EF4-FFF2-40B4-BE49-F238E27FC236}">
                      <a16:creationId xmlns:a16="http://schemas.microsoft.com/office/drawing/2014/main" id="{D1387BB4-94F8-16A8-444B-1A9403ABC967}"/>
                    </a:ext>
                  </a:extLst>
                </p:cNvPr>
                <p:cNvPicPr/>
                <p:nvPr/>
              </p:nvPicPr>
              <p:blipFill>
                <a:blip r:embed="rId261"/>
                <a:stretch>
                  <a:fillRect/>
                </a:stretch>
              </p:blipFill>
              <p:spPr>
                <a:xfrm>
                  <a:off x="5332869" y="6032516"/>
                  <a:ext cx="124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22" name="Ink 221">
                  <a:extLst>
                    <a:ext uri="{FF2B5EF4-FFF2-40B4-BE49-F238E27FC236}">
                      <a16:creationId xmlns:a16="http://schemas.microsoft.com/office/drawing/2014/main" id="{8A2DE909-44C3-15EF-D39A-5892F39B0F13}"/>
                    </a:ext>
                  </a:extLst>
                </p14:cNvPr>
                <p14:cNvContentPartPr/>
                <p14:nvPr/>
              </p14:nvContentPartPr>
              <p14:xfrm>
                <a:off x="5278149" y="6010916"/>
                <a:ext cx="132120" cy="9000"/>
              </p14:xfrm>
            </p:contentPart>
          </mc:Choice>
          <mc:Fallback>
            <p:pic>
              <p:nvPicPr>
                <p:cNvPr id="222" name="Ink 221">
                  <a:extLst>
                    <a:ext uri="{FF2B5EF4-FFF2-40B4-BE49-F238E27FC236}">
                      <a16:creationId xmlns:a16="http://schemas.microsoft.com/office/drawing/2014/main" id="{8A2DE909-44C3-15EF-D39A-5892F39B0F13}"/>
                    </a:ext>
                  </a:extLst>
                </p:cNvPr>
                <p:cNvPicPr/>
                <p:nvPr/>
              </p:nvPicPr>
              <p:blipFill>
                <a:blip r:embed="rId263"/>
                <a:stretch>
                  <a:fillRect/>
                </a:stretch>
              </p:blipFill>
              <p:spPr>
                <a:xfrm>
                  <a:off x="5260149" y="5992916"/>
                  <a:ext cx="1677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32" name="Ink 231">
                  <a:extLst>
                    <a:ext uri="{FF2B5EF4-FFF2-40B4-BE49-F238E27FC236}">
                      <a16:creationId xmlns:a16="http://schemas.microsoft.com/office/drawing/2014/main" id="{146154E2-6BBA-92B2-EE27-41FFC8052D72}"/>
                    </a:ext>
                  </a:extLst>
                </p14:cNvPr>
                <p14:cNvContentPartPr/>
                <p14:nvPr/>
              </p14:nvContentPartPr>
              <p14:xfrm>
                <a:off x="5719869" y="5748836"/>
                <a:ext cx="111240" cy="97920"/>
              </p14:xfrm>
            </p:contentPart>
          </mc:Choice>
          <mc:Fallback>
            <p:pic>
              <p:nvPicPr>
                <p:cNvPr id="232" name="Ink 231">
                  <a:extLst>
                    <a:ext uri="{FF2B5EF4-FFF2-40B4-BE49-F238E27FC236}">
                      <a16:creationId xmlns:a16="http://schemas.microsoft.com/office/drawing/2014/main" id="{146154E2-6BBA-92B2-EE27-41FFC8052D72}"/>
                    </a:ext>
                  </a:extLst>
                </p:cNvPr>
                <p:cNvPicPr/>
                <p:nvPr/>
              </p:nvPicPr>
              <p:blipFill>
                <a:blip r:embed="rId265"/>
                <a:stretch>
                  <a:fillRect/>
                </a:stretch>
              </p:blipFill>
              <p:spPr>
                <a:xfrm>
                  <a:off x="5702229" y="5731196"/>
                  <a:ext cx="146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34" name="Ink 233">
                  <a:extLst>
                    <a:ext uri="{FF2B5EF4-FFF2-40B4-BE49-F238E27FC236}">
                      <a16:creationId xmlns:a16="http://schemas.microsoft.com/office/drawing/2014/main" id="{5C28E771-BBAE-D8E9-CB9E-198D0584DE1A}"/>
                    </a:ext>
                  </a:extLst>
                </p14:cNvPr>
                <p14:cNvContentPartPr/>
                <p14:nvPr/>
              </p14:nvContentPartPr>
              <p14:xfrm>
                <a:off x="5729949" y="5730836"/>
                <a:ext cx="82800" cy="138960"/>
              </p14:xfrm>
            </p:contentPart>
          </mc:Choice>
          <mc:Fallback>
            <p:pic>
              <p:nvPicPr>
                <p:cNvPr id="234" name="Ink 233">
                  <a:extLst>
                    <a:ext uri="{FF2B5EF4-FFF2-40B4-BE49-F238E27FC236}">
                      <a16:creationId xmlns:a16="http://schemas.microsoft.com/office/drawing/2014/main" id="{5C28E771-BBAE-D8E9-CB9E-198D0584DE1A}"/>
                    </a:ext>
                  </a:extLst>
                </p:cNvPr>
                <p:cNvPicPr/>
                <p:nvPr/>
              </p:nvPicPr>
              <p:blipFill>
                <a:blip r:embed="rId267"/>
                <a:stretch>
                  <a:fillRect/>
                </a:stretch>
              </p:blipFill>
              <p:spPr>
                <a:xfrm>
                  <a:off x="5711949" y="5713196"/>
                  <a:ext cx="1184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53" name="Ink 252">
                  <a:extLst>
                    <a:ext uri="{FF2B5EF4-FFF2-40B4-BE49-F238E27FC236}">
                      <a16:creationId xmlns:a16="http://schemas.microsoft.com/office/drawing/2014/main" id="{B571E27D-FDEE-E34D-7BFE-9AFB3D6F89A1}"/>
                    </a:ext>
                  </a:extLst>
                </p14:cNvPr>
                <p14:cNvContentPartPr/>
                <p14:nvPr/>
              </p14:nvContentPartPr>
              <p14:xfrm>
                <a:off x="6256989" y="5975636"/>
                <a:ext cx="11160" cy="7200"/>
              </p14:xfrm>
            </p:contentPart>
          </mc:Choice>
          <mc:Fallback>
            <p:pic>
              <p:nvPicPr>
                <p:cNvPr id="253" name="Ink 252">
                  <a:extLst>
                    <a:ext uri="{FF2B5EF4-FFF2-40B4-BE49-F238E27FC236}">
                      <a16:creationId xmlns:a16="http://schemas.microsoft.com/office/drawing/2014/main" id="{B571E27D-FDEE-E34D-7BFE-9AFB3D6F89A1}"/>
                    </a:ext>
                  </a:extLst>
                </p:cNvPr>
                <p:cNvPicPr/>
                <p:nvPr/>
              </p:nvPicPr>
              <p:blipFill>
                <a:blip r:embed="rId269"/>
                <a:stretch>
                  <a:fillRect/>
                </a:stretch>
              </p:blipFill>
              <p:spPr>
                <a:xfrm>
                  <a:off x="6238989" y="5957996"/>
                  <a:ext cx="468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54" name="Ink 253">
                  <a:extLst>
                    <a:ext uri="{FF2B5EF4-FFF2-40B4-BE49-F238E27FC236}">
                      <a16:creationId xmlns:a16="http://schemas.microsoft.com/office/drawing/2014/main" id="{7D134551-0987-1FBF-70A0-59B9EDE4D375}"/>
                    </a:ext>
                  </a:extLst>
                </p14:cNvPr>
                <p14:cNvContentPartPr/>
                <p14:nvPr/>
              </p14:nvContentPartPr>
              <p14:xfrm>
                <a:off x="6188589" y="5956196"/>
                <a:ext cx="91440" cy="65520"/>
              </p14:xfrm>
            </p:contentPart>
          </mc:Choice>
          <mc:Fallback>
            <p:pic>
              <p:nvPicPr>
                <p:cNvPr id="254" name="Ink 253">
                  <a:extLst>
                    <a:ext uri="{FF2B5EF4-FFF2-40B4-BE49-F238E27FC236}">
                      <a16:creationId xmlns:a16="http://schemas.microsoft.com/office/drawing/2014/main" id="{7D134551-0987-1FBF-70A0-59B9EDE4D375}"/>
                    </a:ext>
                  </a:extLst>
                </p:cNvPr>
                <p:cNvPicPr/>
                <p:nvPr/>
              </p:nvPicPr>
              <p:blipFill>
                <a:blip r:embed="rId271"/>
                <a:stretch>
                  <a:fillRect/>
                </a:stretch>
              </p:blipFill>
              <p:spPr>
                <a:xfrm>
                  <a:off x="6170589" y="5938196"/>
                  <a:ext cx="1270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56" name="Ink 255">
                  <a:extLst>
                    <a:ext uri="{FF2B5EF4-FFF2-40B4-BE49-F238E27FC236}">
                      <a16:creationId xmlns:a16="http://schemas.microsoft.com/office/drawing/2014/main" id="{451AA87C-A2D9-D55C-6953-6D54A63DB9FE}"/>
                    </a:ext>
                  </a:extLst>
                </p14:cNvPr>
                <p14:cNvContentPartPr/>
                <p14:nvPr/>
              </p14:nvContentPartPr>
              <p14:xfrm>
                <a:off x="6219189" y="6033236"/>
                <a:ext cx="47880" cy="33120"/>
              </p14:xfrm>
            </p:contentPart>
          </mc:Choice>
          <mc:Fallback>
            <p:pic>
              <p:nvPicPr>
                <p:cNvPr id="256" name="Ink 255">
                  <a:extLst>
                    <a:ext uri="{FF2B5EF4-FFF2-40B4-BE49-F238E27FC236}">
                      <a16:creationId xmlns:a16="http://schemas.microsoft.com/office/drawing/2014/main" id="{451AA87C-A2D9-D55C-6953-6D54A63DB9FE}"/>
                    </a:ext>
                  </a:extLst>
                </p:cNvPr>
                <p:cNvPicPr/>
                <p:nvPr/>
              </p:nvPicPr>
              <p:blipFill>
                <a:blip r:embed="rId273"/>
                <a:stretch>
                  <a:fillRect/>
                </a:stretch>
              </p:blipFill>
              <p:spPr>
                <a:xfrm>
                  <a:off x="6201549" y="6015596"/>
                  <a:ext cx="835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57" name="Ink 256">
                  <a:extLst>
                    <a:ext uri="{FF2B5EF4-FFF2-40B4-BE49-F238E27FC236}">
                      <a16:creationId xmlns:a16="http://schemas.microsoft.com/office/drawing/2014/main" id="{764C9BEC-2007-6853-DD9E-5B3A09B620D9}"/>
                    </a:ext>
                  </a:extLst>
                </p14:cNvPr>
                <p14:cNvContentPartPr/>
                <p14:nvPr/>
              </p14:nvContentPartPr>
              <p14:xfrm>
                <a:off x="6240429" y="6054836"/>
                <a:ext cx="24120" cy="15480"/>
              </p14:xfrm>
            </p:contentPart>
          </mc:Choice>
          <mc:Fallback>
            <p:pic>
              <p:nvPicPr>
                <p:cNvPr id="257" name="Ink 256">
                  <a:extLst>
                    <a:ext uri="{FF2B5EF4-FFF2-40B4-BE49-F238E27FC236}">
                      <a16:creationId xmlns:a16="http://schemas.microsoft.com/office/drawing/2014/main" id="{764C9BEC-2007-6853-DD9E-5B3A09B620D9}"/>
                    </a:ext>
                  </a:extLst>
                </p:cNvPr>
                <p:cNvPicPr/>
                <p:nvPr/>
              </p:nvPicPr>
              <p:blipFill>
                <a:blip r:embed="rId275"/>
                <a:stretch>
                  <a:fillRect/>
                </a:stretch>
              </p:blipFill>
              <p:spPr>
                <a:xfrm>
                  <a:off x="6222429" y="6037196"/>
                  <a:ext cx="597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58" name="Ink 257">
                  <a:extLst>
                    <a:ext uri="{FF2B5EF4-FFF2-40B4-BE49-F238E27FC236}">
                      <a16:creationId xmlns:a16="http://schemas.microsoft.com/office/drawing/2014/main" id="{8583C0D9-F089-FDF7-15C9-EC524D1FB72E}"/>
                    </a:ext>
                  </a:extLst>
                </p14:cNvPr>
                <p14:cNvContentPartPr/>
                <p14:nvPr/>
              </p14:nvContentPartPr>
              <p14:xfrm>
                <a:off x="6292989" y="5978156"/>
                <a:ext cx="31680" cy="27720"/>
              </p14:xfrm>
            </p:contentPart>
          </mc:Choice>
          <mc:Fallback>
            <p:pic>
              <p:nvPicPr>
                <p:cNvPr id="258" name="Ink 257">
                  <a:extLst>
                    <a:ext uri="{FF2B5EF4-FFF2-40B4-BE49-F238E27FC236}">
                      <a16:creationId xmlns:a16="http://schemas.microsoft.com/office/drawing/2014/main" id="{8583C0D9-F089-FDF7-15C9-EC524D1FB72E}"/>
                    </a:ext>
                  </a:extLst>
                </p:cNvPr>
                <p:cNvPicPr/>
                <p:nvPr/>
              </p:nvPicPr>
              <p:blipFill>
                <a:blip r:embed="rId277"/>
                <a:stretch>
                  <a:fillRect/>
                </a:stretch>
              </p:blipFill>
              <p:spPr>
                <a:xfrm>
                  <a:off x="6274989" y="5960516"/>
                  <a:ext cx="673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60" name="Ink 259">
                  <a:extLst>
                    <a:ext uri="{FF2B5EF4-FFF2-40B4-BE49-F238E27FC236}">
                      <a16:creationId xmlns:a16="http://schemas.microsoft.com/office/drawing/2014/main" id="{0DCB8EA3-468B-E070-18EF-8544BB033C1B}"/>
                    </a:ext>
                  </a:extLst>
                </p14:cNvPr>
                <p14:cNvContentPartPr/>
                <p14:nvPr/>
              </p14:nvContentPartPr>
              <p14:xfrm>
                <a:off x="5493069" y="6101636"/>
                <a:ext cx="29880" cy="4320"/>
              </p14:xfrm>
            </p:contentPart>
          </mc:Choice>
          <mc:Fallback>
            <p:pic>
              <p:nvPicPr>
                <p:cNvPr id="260" name="Ink 259">
                  <a:extLst>
                    <a:ext uri="{FF2B5EF4-FFF2-40B4-BE49-F238E27FC236}">
                      <a16:creationId xmlns:a16="http://schemas.microsoft.com/office/drawing/2014/main" id="{0DCB8EA3-468B-E070-18EF-8544BB033C1B}"/>
                    </a:ext>
                  </a:extLst>
                </p:cNvPr>
                <p:cNvPicPr/>
                <p:nvPr/>
              </p:nvPicPr>
              <p:blipFill>
                <a:blip r:embed="rId279"/>
                <a:stretch>
                  <a:fillRect/>
                </a:stretch>
              </p:blipFill>
              <p:spPr>
                <a:xfrm>
                  <a:off x="5475069" y="6083636"/>
                  <a:ext cx="655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62" name="Ink 261">
                  <a:extLst>
                    <a:ext uri="{FF2B5EF4-FFF2-40B4-BE49-F238E27FC236}">
                      <a16:creationId xmlns:a16="http://schemas.microsoft.com/office/drawing/2014/main" id="{ECD2AB44-897A-A37D-B6C5-4E0D4084EA07}"/>
                    </a:ext>
                  </a:extLst>
                </p14:cNvPr>
                <p14:cNvContentPartPr/>
                <p14:nvPr/>
              </p14:nvContentPartPr>
              <p14:xfrm>
                <a:off x="5763789" y="6004076"/>
                <a:ext cx="25200" cy="12240"/>
              </p14:xfrm>
            </p:contentPart>
          </mc:Choice>
          <mc:Fallback>
            <p:pic>
              <p:nvPicPr>
                <p:cNvPr id="262" name="Ink 261">
                  <a:extLst>
                    <a:ext uri="{FF2B5EF4-FFF2-40B4-BE49-F238E27FC236}">
                      <a16:creationId xmlns:a16="http://schemas.microsoft.com/office/drawing/2014/main" id="{ECD2AB44-897A-A37D-B6C5-4E0D4084EA07}"/>
                    </a:ext>
                  </a:extLst>
                </p:cNvPr>
                <p:cNvPicPr/>
                <p:nvPr/>
              </p:nvPicPr>
              <p:blipFill>
                <a:blip r:embed="rId281"/>
                <a:stretch>
                  <a:fillRect/>
                </a:stretch>
              </p:blipFill>
              <p:spPr>
                <a:xfrm>
                  <a:off x="5746149" y="5986076"/>
                  <a:ext cx="608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63" name="Ink 262">
                  <a:extLst>
                    <a:ext uri="{FF2B5EF4-FFF2-40B4-BE49-F238E27FC236}">
                      <a16:creationId xmlns:a16="http://schemas.microsoft.com/office/drawing/2014/main" id="{35A1D0CA-95D8-7E12-E3F4-2CEBBF8CFAE7}"/>
                    </a:ext>
                  </a:extLst>
                </p14:cNvPr>
                <p14:cNvContentPartPr/>
                <p14:nvPr/>
              </p14:nvContentPartPr>
              <p14:xfrm>
                <a:off x="5808429" y="6047276"/>
                <a:ext cx="44280" cy="4680"/>
              </p14:xfrm>
            </p:contentPart>
          </mc:Choice>
          <mc:Fallback>
            <p:pic>
              <p:nvPicPr>
                <p:cNvPr id="263" name="Ink 262">
                  <a:extLst>
                    <a:ext uri="{FF2B5EF4-FFF2-40B4-BE49-F238E27FC236}">
                      <a16:creationId xmlns:a16="http://schemas.microsoft.com/office/drawing/2014/main" id="{35A1D0CA-95D8-7E12-E3F4-2CEBBF8CFAE7}"/>
                    </a:ext>
                  </a:extLst>
                </p:cNvPr>
                <p:cNvPicPr/>
                <p:nvPr/>
              </p:nvPicPr>
              <p:blipFill>
                <a:blip r:embed="rId283"/>
                <a:stretch>
                  <a:fillRect/>
                </a:stretch>
              </p:blipFill>
              <p:spPr>
                <a:xfrm>
                  <a:off x="5790789" y="6029636"/>
                  <a:ext cx="79920" cy="40320"/>
                </a:xfrm>
                <a:prstGeom prst="rect">
                  <a:avLst/>
                </a:prstGeom>
              </p:spPr>
            </p:pic>
          </mc:Fallback>
        </mc:AlternateContent>
      </p:grpSp>
    </p:spTree>
    <p:extLst>
      <p:ext uri="{BB962C8B-B14F-4D97-AF65-F5344CB8AC3E}">
        <p14:creationId xmlns:p14="http://schemas.microsoft.com/office/powerpoint/2010/main" val="37845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cument with text and numbers&#10;&#10;Description automatically generated">
            <a:extLst>
              <a:ext uri="{FF2B5EF4-FFF2-40B4-BE49-F238E27FC236}">
                <a16:creationId xmlns:a16="http://schemas.microsoft.com/office/drawing/2014/main" id="{0706B919-E606-CAD4-14E6-B9BE346F45E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EF383B63-4497-E66E-4E2D-0F8F0EBFC70A}"/>
              </a:ext>
            </a:extLst>
          </p:cNvPr>
          <p:cNvSpPr txBox="1"/>
          <p:nvPr/>
        </p:nvSpPr>
        <p:spPr>
          <a:xfrm>
            <a:off x="355600" y="236802"/>
            <a:ext cx="3073400"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code we wrote is also publicly available, so you can take a look at my spaghetti code if you’d like! There’s also some bonus plots on our </a:t>
            </a:r>
            <a:r>
              <a:rPr lang="en-AU" sz="1400" dirty="0">
                <a:solidFill>
                  <a:srgbClr val="7030A0"/>
                </a:solidFill>
                <a:latin typeface="xkcd Script" panose="03000503000000000000" pitchFamily="66" charset="0"/>
                <a:ea typeface="xkcd Script" panose="03000503000000000000" pitchFamily="66" charset="0"/>
                <a:hlinkClick r:id="rId3"/>
              </a:rPr>
              <a:t>GitHub repository</a:t>
            </a:r>
            <a:r>
              <a:rPr lang="en-AU" sz="1400" dirty="0">
                <a:solidFill>
                  <a:srgbClr val="7030A0"/>
                </a:solidFill>
                <a:latin typeface="xkcd Script" panose="03000503000000000000" pitchFamily="66" charset="0"/>
                <a:ea typeface="xkcd Script" panose="03000503000000000000" pitchFamily="66" charset="0"/>
              </a:rPr>
              <a:t> that we didn’t include in the paper.</a:t>
            </a:r>
          </a:p>
        </p:txBody>
      </p:sp>
      <p:sp>
        <p:nvSpPr>
          <p:cNvPr id="5" name="TextBox 4">
            <a:extLst>
              <a:ext uri="{FF2B5EF4-FFF2-40B4-BE49-F238E27FC236}">
                <a16:creationId xmlns:a16="http://schemas.microsoft.com/office/drawing/2014/main" id="{10CEE9E0-790A-7FEF-A69D-C99C45631A56}"/>
              </a:ext>
            </a:extLst>
          </p:cNvPr>
          <p:cNvSpPr txBox="1"/>
          <p:nvPr/>
        </p:nvSpPr>
        <p:spPr>
          <a:xfrm>
            <a:off x="375938" y="155082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Whose work did we build on?</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87BB2FA-A051-C003-125F-4F5A2075DFE1}"/>
                  </a:ext>
                </a:extLst>
              </p14:cNvPr>
              <p14:cNvContentPartPr/>
              <p14:nvPr/>
            </p14:nvContentPartPr>
            <p14:xfrm>
              <a:off x="456060" y="1796600"/>
              <a:ext cx="2218320" cy="101160"/>
            </p14:xfrm>
          </p:contentPart>
        </mc:Choice>
        <mc:Fallback>
          <p:pic>
            <p:nvPicPr>
              <p:cNvPr id="6" name="Ink 5">
                <a:extLst>
                  <a:ext uri="{FF2B5EF4-FFF2-40B4-BE49-F238E27FC236}">
                    <a16:creationId xmlns:a16="http://schemas.microsoft.com/office/drawing/2014/main" id="{087BB2FA-A051-C003-125F-4F5A2075DFE1}"/>
                  </a:ext>
                </a:extLst>
              </p:cNvPr>
              <p:cNvPicPr/>
              <p:nvPr/>
            </p:nvPicPr>
            <p:blipFill>
              <a:blip r:embed="rId5"/>
              <a:stretch>
                <a:fillRect/>
              </a:stretch>
            </p:blipFill>
            <p:spPr>
              <a:xfrm>
                <a:off x="438060" y="1778600"/>
                <a:ext cx="2253960" cy="136800"/>
              </a:xfrm>
              <a:prstGeom prst="rect">
                <a:avLst/>
              </a:prstGeom>
            </p:spPr>
          </p:pic>
        </mc:Fallback>
      </mc:AlternateContent>
      <p:sp>
        <p:nvSpPr>
          <p:cNvPr id="7" name="TextBox 6">
            <a:extLst>
              <a:ext uri="{FF2B5EF4-FFF2-40B4-BE49-F238E27FC236}">
                <a16:creationId xmlns:a16="http://schemas.microsoft.com/office/drawing/2014/main" id="{B83B215F-67B3-7A43-7F22-2DAD347B58C1}"/>
              </a:ext>
            </a:extLst>
          </p:cNvPr>
          <p:cNvSpPr txBox="1"/>
          <p:nvPr/>
        </p:nvSpPr>
        <p:spPr>
          <a:xfrm>
            <a:off x="456060" y="1941512"/>
            <a:ext cx="2833987"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Every new piece of science builds on the shoulders of giants. We’re continuously improving, refining, finding new results based on the work that other smart people have published. For this paper we had to read a bunch of other papers to learn more about what’s been done in the past, intricacies about supernovae, and the Dark Energy Survey data!</a:t>
            </a:r>
          </a:p>
        </p:txBody>
      </p:sp>
      <p:sp>
        <p:nvSpPr>
          <p:cNvPr id="8" name="TextBox 7">
            <a:extLst>
              <a:ext uri="{FF2B5EF4-FFF2-40B4-BE49-F238E27FC236}">
                <a16:creationId xmlns:a16="http://schemas.microsoft.com/office/drawing/2014/main" id="{60D06638-7431-7210-3F56-C909A0CB3971}"/>
              </a:ext>
            </a:extLst>
          </p:cNvPr>
          <p:cNvSpPr txBox="1"/>
          <p:nvPr/>
        </p:nvSpPr>
        <p:spPr>
          <a:xfrm>
            <a:off x="456059" y="6740171"/>
            <a:ext cx="2833987"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great to live in a time when so many are given the opportunity to study the Universe and share what they find</a:t>
            </a:r>
          </a:p>
        </p:txBody>
      </p:sp>
      <p:sp>
        <p:nvSpPr>
          <p:cNvPr id="9" name="TextBox 8">
            <a:extLst>
              <a:ext uri="{FF2B5EF4-FFF2-40B4-BE49-F238E27FC236}">
                <a16:creationId xmlns:a16="http://schemas.microsoft.com/office/drawing/2014/main" id="{0E43CE08-A60A-5991-81C4-49CC42777AB3}"/>
              </a:ext>
            </a:extLst>
          </p:cNvPr>
          <p:cNvSpPr txBox="1"/>
          <p:nvPr/>
        </p:nvSpPr>
        <p:spPr>
          <a:xfrm>
            <a:off x="3449338" y="1357772"/>
            <a:ext cx="32409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for some bonus content!</a:t>
            </a:r>
          </a:p>
        </p:txBody>
      </p:sp>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6FED5CC6-EE5D-2050-11F2-162422D4CB3E}"/>
                  </a:ext>
                </a:extLst>
              </p14:cNvPr>
              <p14:cNvContentPartPr/>
              <p14:nvPr/>
            </p14:nvContentPartPr>
            <p14:xfrm>
              <a:off x="3492660" y="1599580"/>
              <a:ext cx="2228400" cy="84240"/>
            </p14:xfrm>
          </p:contentPart>
        </mc:Choice>
        <mc:Fallback>
          <p:pic>
            <p:nvPicPr>
              <p:cNvPr id="10" name="Ink 9">
                <a:extLst>
                  <a:ext uri="{FF2B5EF4-FFF2-40B4-BE49-F238E27FC236}">
                    <a16:creationId xmlns:a16="http://schemas.microsoft.com/office/drawing/2014/main" id="{6FED5CC6-EE5D-2050-11F2-162422D4CB3E}"/>
                  </a:ext>
                </a:extLst>
              </p:cNvPr>
              <p:cNvPicPr/>
              <p:nvPr/>
            </p:nvPicPr>
            <p:blipFill>
              <a:blip r:embed="rId7"/>
              <a:stretch>
                <a:fillRect/>
              </a:stretch>
            </p:blipFill>
            <p:spPr>
              <a:xfrm>
                <a:off x="3475020" y="1581940"/>
                <a:ext cx="2264040" cy="119880"/>
              </a:xfrm>
              <a:prstGeom prst="rect">
                <a:avLst/>
              </a:prstGeom>
            </p:spPr>
          </p:pic>
        </mc:Fallback>
      </mc:AlternateContent>
      <p:sp>
        <p:nvSpPr>
          <p:cNvPr id="11" name="TextBox 10">
            <a:extLst>
              <a:ext uri="{FF2B5EF4-FFF2-40B4-BE49-F238E27FC236}">
                <a16:creationId xmlns:a16="http://schemas.microsoft.com/office/drawing/2014/main" id="{821F8E39-611B-FCFA-12F0-5B2721933863}"/>
              </a:ext>
            </a:extLst>
          </p:cNvPr>
          <p:cNvSpPr txBox="1"/>
          <p:nvPr/>
        </p:nvSpPr>
        <p:spPr>
          <a:xfrm>
            <a:off x="3492660" y="2178314"/>
            <a:ext cx="2833987" cy="483209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While we were writing the paper we came across an interesting study that suggests that supernova light curves actually are *intrinsically* wider at high redshift. We don’t yet know why this is, but as with any good science we can model it!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found that this effect is noticeable in the Dark Energy Survey dataset, not because it doesn’t exist but probably just because of how we take our data. Crunching the numbers shows that this ‘redshift drift’ in the width of light curves would only change our signal by ~3% if we did see it! Like before, this isn’t make-or-break for detecting time dilation, but it is important to consider with a result as precise as ours. </a:t>
            </a:r>
          </a:p>
        </p:txBody>
      </p:sp>
    </p:spTree>
    <p:extLst>
      <p:ext uri="{BB962C8B-B14F-4D97-AF65-F5344CB8AC3E}">
        <p14:creationId xmlns:p14="http://schemas.microsoft.com/office/powerpoint/2010/main" val="41952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math textbook&#10;&#10;Description automatically generated with medium confidence">
            <a:extLst>
              <a:ext uri="{FF2B5EF4-FFF2-40B4-BE49-F238E27FC236}">
                <a16:creationId xmlns:a16="http://schemas.microsoft.com/office/drawing/2014/main" id="{088ED2CF-DB54-FD43-6C14-044CBB832018}"/>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grpSp>
        <p:nvGrpSpPr>
          <p:cNvPr id="8" name="Group 7">
            <a:extLst>
              <a:ext uri="{FF2B5EF4-FFF2-40B4-BE49-F238E27FC236}">
                <a16:creationId xmlns:a16="http://schemas.microsoft.com/office/drawing/2014/main" id="{971979B8-368E-97F8-1B68-7D3672DC0019}"/>
              </a:ext>
            </a:extLst>
          </p:cNvPr>
          <p:cNvGrpSpPr/>
          <p:nvPr/>
        </p:nvGrpSpPr>
        <p:grpSpPr>
          <a:xfrm>
            <a:off x="3881623" y="2480117"/>
            <a:ext cx="2379960" cy="115560"/>
            <a:chOff x="3881623" y="2480117"/>
            <a:chExt cx="2379960" cy="11556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50CA9F7-FAD6-0472-020A-08899DD99440}"/>
                    </a:ext>
                  </a:extLst>
                </p14:cNvPr>
                <p14:cNvContentPartPr/>
                <p14:nvPr/>
              </p14:nvContentPartPr>
              <p14:xfrm>
                <a:off x="3881623" y="2534117"/>
                <a:ext cx="2354400" cy="23400"/>
              </p14:xfrm>
            </p:contentPart>
          </mc:Choice>
          <mc:Fallback>
            <p:pic>
              <p:nvPicPr>
                <p:cNvPr id="6" name="Ink 5">
                  <a:extLst>
                    <a:ext uri="{FF2B5EF4-FFF2-40B4-BE49-F238E27FC236}">
                      <a16:creationId xmlns:a16="http://schemas.microsoft.com/office/drawing/2014/main" id="{B50CA9F7-FAD6-0472-020A-08899DD99440}"/>
                    </a:ext>
                  </a:extLst>
                </p:cNvPr>
                <p:cNvPicPr/>
                <p:nvPr/>
              </p:nvPicPr>
              <p:blipFill>
                <a:blip r:embed="rId4"/>
                <a:stretch>
                  <a:fillRect/>
                </a:stretch>
              </p:blipFill>
              <p:spPr>
                <a:xfrm>
                  <a:off x="3863623" y="2516477"/>
                  <a:ext cx="23900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92779728-8E20-1099-CEDB-66EB19197B86}"/>
                    </a:ext>
                  </a:extLst>
                </p14:cNvPr>
                <p14:cNvContentPartPr/>
                <p14:nvPr/>
              </p14:nvContentPartPr>
              <p14:xfrm>
                <a:off x="6208663" y="2480117"/>
                <a:ext cx="52920" cy="115560"/>
              </p14:xfrm>
            </p:contentPart>
          </mc:Choice>
          <mc:Fallback>
            <p:pic>
              <p:nvPicPr>
                <p:cNvPr id="7" name="Ink 6">
                  <a:extLst>
                    <a:ext uri="{FF2B5EF4-FFF2-40B4-BE49-F238E27FC236}">
                      <a16:creationId xmlns:a16="http://schemas.microsoft.com/office/drawing/2014/main" id="{92779728-8E20-1099-CEDB-66EB19197B86}"/>
                    </a:ext>
                  </a:extLst>
                </p:cNvPr>
                <p:cNvPicPr/>
                <p:nvPr/>
              </p:nvPicPr>
              <p:blipFill>
                <a:blip r:embed="rId6"/>
                <a:stretch>
                  <a:fillRect/>
                </a:stretch>
              </p:blipFill>
              <p:spPr>
                <a:xfrm>
                  <a:off x="6191023" y="2462477"/>
                  <a:ext cx="88560" cy="151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74E4D3D7-14CD-4354-24FE-7AFE190E625D}"/>
                  </a:ext>
                </a:extLst>
              </p14:cNvPr>
              <p14:cNvContentPartPr/>
              <p14:nvPr/>
            </p14:nvContentPartPr>
            <p14:xfrm>
              <a:off x="3856294" y="663017"/>
              <a:ext cx="39960" cy="1863360"/>
            </p14:xfrm>
          </p:contentPart>
        </mc:Choice>
        <mc:Fallback>
          <p:pic>
            <p:nvPicPr>
              <p:cNvPr id="12" name="Ink 11">
                <a:extLst>
                  <a:ext uri="{FF2B5EF4-FFF2-40B4-BE49-F238E27FC236}">
                    <a16:creationId xmlns:a16="http://schemas.microsoft.com/office/drawing/2014/main" id="{74E4D3D7-14CD-4354-24FE-7AFE190E625D}"/>
                  </a:ext>
                </a:extLst>
              </p:cNvPr>
              <p:cNvPicPr/>
              <p:nvPr/>
            </p:nvPicPr>
            <p:blipFill>
              <a:blip r:embed="rId8"/>
              <a:stretch>
                <a:fillRect/>
              </a:stretch>
            </p:blipFill>
            <p:spPr>
              <a:xfrm>
                <a:off x="3838654" y="645377"/>
                <a:ext cx="75600" cy="1899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6CDE884D-7E3F-F0A1-9367-4394A51D5C91}"/>
                  </a:ext>
                </a:extLst>
              </p14:cNvPr>
              <p14:cNvContentPartPr/>
              <p14:nvPr/>
            </p14:nvContentPartPr>
            <p14:xfrm>
              <a:off x="3827854" y="629177"/>
              <a:ext cx="104040" cy="91080"/>
            </p14:xfrm>
          </p:contentPart>
        </mc:Choice>
        <mc:Fallback>
          <p:pic>
            <p:nvPicPr>
              <p:cNvPr id="14" name="Ink 13">
                <a:extLst>
                  <a:ext uri="{FF2B5EF4-FFF2-40B4-BE49-F238E27FC236}">
                    <a16:creationId xmlns:a16="http://schemas.microsoft.com/office/drawing/2014/main" id="{6CDE884D-7E3F-F0A1-9367-4394A51D5C91}"/>
                  </a:ext>
                </a:extLst>
              </p:cNvPr>
              <p:cNvPicPr/>
              <p:nvPr/>
            </p:nvPicPr>
            <p:blipFill>
              <a:blip r:embed="rId10"/>
              <a:stretch>
                <a:fillRect/>
              </a:stretch>
            </p:blipFill>
            <p:spPr>
              <a:xfrm>
                <a:off x="3809854" y="611177"/>
                <a:ext cx="139680" cy="126720"/>
              </a:xfrm>
              <a:prstGeom prst="rect">
                <a:avLst/>
              </a:prstGeom>
            </p:spPr>
          </p:pic>
        </mc:Fallback>
      </mc:AlternateContent>
      <p:sp>
        <p:nvSpPr>
          <p:cNvPr id="15" name="TextBox 14">
            <a:extLst>
              <a:ext uri="{FF2B5EF4-FFF2-40B4-BE49-F238E27FC236}">
                <a16:creationId xmlns:a16="http://schemas.microsoft.com/office/drawing/2014/main" id="{BE0AC5B9-0A19-A5E1-07A6-91CBE93E7AD1}"/>
              </a:ext>
            </a:extLst>
          </p:cNvPr>
          <p:cNvSpPr txBox="1"/>
          <p:nvPr/>
        </p:nvSpPr>
        <p:spPr>
          <a:xfrm>
            <a:off x="4038525" y="2595677"/>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16" name="TextBox 15">
            <a:extLst>
              <a:ext uri="{FF2B5EF4-FFF2-40B4-BE49-F238E27FC236}">
                <a16:creationId xmlns:a16="http://schemas.microsoft.com/office/drawing/2014/main" id="{D4B0F5D3-0AC3-93E4-8F4C-295BD4B0E67D}"/>
              </a:ext>
            </a:extLst>
          </p:cNvPr>
          <p:cNvSpPr txBox="1"/>
          <p:nvPr/>
        </p:nvSpPr>
        <p:spPr>
          <a:xfrm rot="16200000">
            <a:off x="2561567" y="1437500"/>
            <a:ext cx="207938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light curve</a:t>
            </a:r>
          </a:p>
        </p:txBody>
      </p:sp>
      <p:cxnSp>
        <p:nvCxnSpPr>
          <p:cNvPr id="18" name="Straight Connector 17">
            <a:extLst>
              <a:ext uri="{FF2B5EF4-FFF2-40B4-BE49-F238E27FC236}">
                <a16:creationId xmlns:a16="http://schemas.microsoft.com/office/drawing/2014/main" id="{419CBAC0-74B1-AB4A-E498-9ED8696BAB48}"/>
              </a:ext>
            </a:extLst>
          </p:cNvPr>
          <p:cNvCxnSpPr/>
          <p:nvPr/>
        </p:nvCxnSpPr>
        <p:spPr>
          <a:xfrm flipV="1">
            <a:off x="3986784" y="783771"/>
            <a:ext cx="2130099" cy="164592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DD4477C-96D6-B34E-0723-5ABBFF08184B}"/>
              </a:ext>
            </a:extLst>
          </p:cNvPr>
          <p:cNvCxnSpPr/>
          <p:nvPr/>
        </p:nvCxnSpPr>
        <p:spPr>
          <a:xfrm flipV="1">
            <a:off x="3987409" y="752421"/>
            <a:ext cx="2129474" cy="170339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2CCD8187-00B3-2D38-E860-D92C7CA80D6C}"/>
                  </a:ext>
                </a:extLst>
              </p14:cNvPr>
              <p14:cNvContentPartPr/>
              <p14:nvPr/>
            </p14:nvContentPartPr>
            <p14:xfrm>
              <a:off x="4446915" y="1910829"/>
              <a:ext cx="880200" cy="364320"/>
            </p14:xfrm>
          </p:contentPart>
        </mc:Choice>
        <mc:Fallback>
          <p:pic>
            <p:nvPicPr>
              <p:cNvPr id="21" name="Ink 20">
                <a:extLst>
                  <a:ext uri="{FF2B5EF4-FFF2-40B4-BE49-F238E27FC236}">
                    <a16:creationId xmlns:a16="http://schemas.microsoft.com/office/drawing/2014/main" id="{2CCD8187-00B3-2D38-E860-D92C7CA80D6C}"/>
                  </a:ext>
                </a:extLst>
              </p:cNvPr>
              <p:cNvPicPr/>
              <p:nvPr/>
            </p:nvPicPr>
            <p:blipFill>
              <a:blip r:embed="rId12"/>
              <a:stretch>
                <a:fillRect/>
              </a:stretch>
            </p:blipFill>
            <p:spPr>
              <a:xfrm>
                <a:off x="4428915" y="1892829"/>
                <a:ext cx="91584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4" name="Ink 23">
                <a:extLst>
                  <a:ext uri="{FF2B5EF4-FFF2-40B4-BE49-F238E27FC236}">
                    <a16:creationId xmlns:a16="http://schemas.microsoft.com/office/drawing/2014/main" id="{437432B3-11EE-51B6-406F-978DC8C001E7}"/>
                  </a:ext>
                </a:extLst>
              </p14:cNvPr>
              <p14:cNvContentPartPr/>
              <p14:nvPr/>
            </p14:nvContentPartPr>
            <p14:xfrm>
              <a:off x="4453755" y="2199549"/>
              <a:ext cx="84240" cy="136440"/>
            </p14:xfrm>
          </p:contentPart>
        </mc:Choice>
        <mc:Fallback>
          <p:pic>
            <p:nvPicPr>
              <p:cNvPr id="24" name="Ink 23">
                <a:extLst>
                  <a:ext uri="{FF2B5EF4-FFF2-40B4-BE49-F238E27FC236}">
                    <a16:creationId xmlns:a16="http://schemas.microsoft.com/office/drawing/2014/main" id="{437432B3-11EE-51B6-406F-978DC8C001E7}"/>
                  </a:ext>
                </a:extLst>
              </p:cNvPr>
              <p:cNvPicPr/>
              <p:nvPr/>
            </p:nvPicPr>
            <p:blipFill>
              <a:blip r:embed="rId14"/>
              <a:stretch>
                <a:fillRect/>
              </a:stretch>
            </p:blipFill>
            <p:spPr>
              <a:xfrm>
                <a:off x="4435755" y="2181909"/>
                <a:ext cx="119880" cy="172080"/>
              </a:xfrm>
              <a:prstGeom prst="rect">
                <a:avLst/>
              </a:prstGeom>
            </p:spPr>
          </p:pic>
        </mc:Fallback>
      </mc:AlternateContent>
      <p:grpSp>
        <p:nvGrpSpPr>
          <p:cNvPr id="27" name="Group 26">
            <a:extLst>
              <a:ext uri="{FF2B5EF4-FFF2-40B4-BE49-F238E27FC236}">
                <a16:creationId xmlns:a16="http://schemas.microsoft.com/office/drawing/2014/main" id="{E3FCD527-EE97-8B13-1151-0CF343882432}"/>
              </a:ext>
            </a:extLst>
          </p:cNvPr>
          <p:cNvGrpSpPr/>
          <p:nvPr/>
        </p:nvGrpSpPr>
        <p:grpSpPr>
          <a:xfrm>
            <a:off x="4188075" y="1604829"/>
            <a:ext cx="78840" cy="518040"/>
            <a:chOff x="4188075" y="1604829"/>
            <a:chExt cx="78840" cy="518040"/>
          </a:xfrm>
        </p:grpSpPr>
        <mc:AlternateContent xmlns:mc="http://schemas.openxmlformats.org/markup-compatibility/2006">
          <mc:Choice xmlns:p14="http://schemas.microsoft.com/office/powerpoint/2010/main" Requires="p14">
            <p:contentPart p14:bwMode="auto" r:id="rId15">
              <p14:nvContentPartPr>
                <p14:cNvPr id="25" name="Ink 24">
                  <a:extLst>
                    <a:ext uri="{FF2B5EF4-FFF2-40B4-BE49-F238E27FC236}">
                      <a16:creationId xmlns:a16="http://schemas.microsoft.com/office/drawing/2014/main" id="{CDD7FD4D-7F59-B2CA-0D0C-45819C09D27A}"/>
                    </a:ext>
                  </a:extLst>
                </p14:cNvPr>
                <p14:cNvContentPartPr/>
                <p14:nvPr/>
              </p14:nvContentPartPr>
              <p14:xfrm>
                <a:off x="4199235" y="1604829"/>
                <a:ext cx="60840" cy="518040"/>
              </p14:xfrm>
            </p:contentPart>
          </mc:Choice>
          <mc:Fallback>
            <p:pic>
              <p:nvPicPr>
                <p:cNvPr id="25" name="Ink 24">
                  <a:extLst>
                    <a:ext uri="{FF2B5EF4-FFF2-40B4-BE49-F238E27FC236}">
                      <a16:creationId xmlns:a16="http://schemas.microsoft.com/office/drawing/2014/main" id="{CDD7FD4D-7F59-B2CA-0D0C-45819C09D27A}"/>
                    </a:ext>
                  </a:extLst>
                </p:cNvPr>
                <p:cNvPicPr/>
                <p:nvPr/>
              </p:nvPicPr>
              <p:blipFill>
                <a:blip r:embed="rId16"/>
                <a:stretch>
                  <a:fillRect/>
                </a:stretch>
              </p:blipFill>
              <p:spPr>
                <a:xfrm>
                  <a:off x="4181235" y="1586829"/>
                  <a:ext cx="96480" cy="553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6" name="Ink 25">
                  <a:extLst>
                    <a:ext uri="{FF2B5EF4-FFF2-40B4-BE49-F238E27FC236}">
                      <a16:creationId xmlns:a16="http://schemas.microsoft.com/office/drawing/2014/main" id="{0C4E5363-81FE-AE47-0876-938FF270C33B}"/>
                    </a:ext>
                  </a:extLst>
                </p14:cNvPr>
                <p14:cNvContentPartPr/>
                <p14:nvPr/>
              </p14:nvContentPartPr>
              <p14:xfrm>
                <a:off x="4188075" y="2017749"/>
                <a:ext cx="78840" cy="104400"/>
              </p14:xfrm>
            </p:contentPart>
          </mc:Choice>
          <mc:Fallback>
            <p:pic>
              <p:nvPicPr>
                <p:cNvPr id="26" name="Ink 25">
                  <a:extLst>
                    <a:ext uri="{FF2B5EF4-FFF2-40B4-BE49-F238E27FC236}">
                      <a16:creationId xmlns:a16="http://schemas.microsoft.com/office/drawing/2014/main" id="{0C4E5363-81FE-AE47-0876-938FF270C33B}"/>
                    </a:ext>
                  </a:extLst>
                </p:cNvPr>
                <p:cNvPicPr/>
                <p:nvPr/>
              </p:nvPicPr>
              <p:blipFill>
                <a:blip r:embed="rId18"/>
                <a:stretch>
                  <a:fillRect/>
                </a:stretch>
              </p:blipFill>
              <p:spPr>
                <a:xfrm>
                  <a:off x="4170435" y="1999749"/>
                  <a:ext cx="114480" cy="140040"/>
                </a:xfrm>
                <a:prstGeom prst="rect">
                  <a:avLst/>
                </a:prstGeom>
              </p:spPr>
            </p:pic>
          </mc:Fallback>
        </mc:AlternateContent>
      </p:grpSp>
      <p:grpSp>
        <p:nvGrpSpPr>
          <p:cNvPr id="31" name="Group 30">
            <a:extLst>
              <a:ext uri="{FF2B5EF4-FFF2-40B4-BE49-F238E27FC236}">
                <a16:creationId xmlns:a16="http://schemas.microsoft.com/office/drawing/2014/main" id="{1D4C3C00-13CA-0CCB-2069-48E32189AF4E}"/>
              </a:ext>
            </a:extLst>
          </p:cNvPr>
          <p:cNvGrpSpPr/>
          <p:nvPr/>
        </p:nvGrpSpPr>
        <p:grpSpPr>
          <a:xfrm>
            <a:off x="5318475" y="1770429"/>
            <a:ext cx="303120" cy="44640"/>
            <a:chOff x="5318475" y="1770429"/>
            <a:chExt cx="303120" cy="44640"/>
          </a:xfrm>
        </p:grpSpPr>
        <mc:AlternateContent xmlns:mc="http://schemas.openxmlformats.org/markup-compatibility/2006">
          <mc:Choice xmlns:p14="http://schemas.microsoft.com/office/powerpoint/2010/main" Requires="p14">
            <p:contentPart p14:bwMode="auto" r:id="rId19">
              <p14:nvContentPartPr>
                <p14:cNvPr id="28" name="Ink 27">
                  <a:extLst>
                    <a:ext uri="{FF2B5EF4-FFF2-40B4-BE49-F238E27FC236}">
                      <a16:creationId xmlns:a16="http://schemas.microsoft.com/office/drawing/2014/main" id="{7A4FECF4-A89B-7D6E-E0A1-BE4104337483}"/>
                    </a:ext>
                  </a:extLst>
                </p14:cNvPr>
                <p14:cNvContentPartPr/>
                <p14:nvPr/>
              </p14:nvContentPartPr>
              <p14:xfrm>
                <a:off x="5318475" y="1797429"/>
                <a:ext cx="56160" cy="17640"/>
              </p14:xfrm>
            </p:contentPart>
          </mc:Choice>
          <mc:Fallback>
            <p:pic>
              <p:nvPicPr>
                <p:cNvPr id="28" name="Ink 27">
                  <a:extLst>
                    <a:ext uri="{FF2B5EF4-FFF2-40B4-BE49-F238E27FC236}">
                      <a16:creationId xmlns:a16="http://schemas.microsoft.com/office/drawing/2014/main" id="{7A4FECF4-A89B-7D6E-E0A1-BE4104337483}"/>
                    </a:ext>
                  </a:extLst>
                </p:cNvPr>
                <p:cNvPicPr/>
                <p:nvPr/>
              </p:nvPicPr>
              <p:blipFill>
                <a:blip r:embed="rId20"/>
                <a:stretch>
                  <a:fillRect/>
                </a:stretch>
              </p:blipFill>
              <p:spPr>
                <a:xfrm>
                  <a:off x="5300835" y="1779789"/>
                  <a:ext cx="918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Ink 28">
                  <a:extLst>
                    <a:ext uri="{FF2B5EF4-FFF2-40B4-BE49-F238E27FC236}">
                      <a16:creationId xmlns:a16="http://schemas.microsoft.com/office/drawing/2014/main" id="{6B0B7037-D90F-6E48-D1E7-4FA2C0906DC1}"/>
                    </a:ext>
                  </a:extLst>
                </p14:cNvPr>
                <p14:cNvContentPartPr/>
                <p14:nvPr/>
              </p14:nvContentPartPr>
              <p14:xfrm>
                <a:off x="5441955" y="1776189"/>
                <a:ext cx="51480" cy="18000"/>
              </p14:xfrm>
            </p:contentPart>
          </mc:Choice>
          <mc:Fallback>
            <p:pic>
              <p:nvPicPr>
                <p:cNvPr id="29" name="Ink 28">
                  <a:extLst>
                    <a:ext uri="{FF2B5EF4-FFF2-40B4-BE49-F238E27FC236}">
                      <a16:creationId xmlns:a16="http://schemas.microsoft.com/office/drawing/2014/main" id="{6B0B7037-D90F-6E48-D1E7-4FA2C0906DC1}"/>
                    </a:ext>
                  </a:extLst>
                </p:cNvPr>
                <p:cNvPicPr/>
                <p:nvPr/>
              </p:nvPicPr>
              <p:blipFill>
                <a:blip r:embed="rId22"/>
                <a:stretch>
                  <a:fillRect/>
                </a:stretch>
              </p:blipFill>
              <p:spPr>
                <a:xfrm>
                  <a:off x="5424315" y="1758549"/>
                  <a:ext cx="871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 name="Ink 29">
                  <a:extLst>
                    <a:ext uri="{FF2B5EF4-FFF2-40B4-BE49-F238E27FC236}">
                      <a16:creationId xmlns:a16="http://schemas.microsoft.com/office/drawing/2014/main" id="{99B08EC0-91E4-7679-15FE-724B20EBCC07}"/>
                    </a:ext>
                  </a:extLst>
                </p14:cNvPr>
                <p14:cNvContentPartPr/>
                <p14:nvPr/>
              </p14:nvContentPartPr>
              <p14:xfrm>
                <a:off x="5560395" y="1770429"/>
                <a:ext cx="61200" cy="18000"/>
              </p14:xfrm>
            </p:contentPart>
          </mc:Choice>
          <mc:Fallback>
            <p:pic>
              <p:nvPicPr>
                <p:cNvPr id="30" name="Ink 29">
                  <a:extLst>
                    <a:ext uri="{FF2B5EF4-FFF2-40B4-BE49-F238E27FC236}">
                      <a16:creationId xmlns:a16="http://schemas.microsoft.com/office/drawing/2014/main" id="{99B08EC0-91E4-7679-15FE-724B20EBCC07}"/>
                    </a:ext>
                  </a:extLst>
                </p:cNvPr>
                <p:cNvPicPr/>
                <p:nvPr/>
              </p:nvPicPr>
              <p:blipFill>
                <a:blip r:embed="rId24"/>
                <a:stretch>
                  <a:fillRect/>
                </a:stretch>
              </p:blipFill>
              <p:spPr>
                <a:xfrm>
                  <a:off x="5542755" y="1752429"/>
                  <a:ext cx="96840" cy="53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34" name="Ink 33">
                <a:extLst>
                  <a:ext uri="{FF2B5EF4-FFF2-40B4-BE49-F238E27FC236}">
                    <a16:creationId xmlns:a16="http://schemas.microsoft.com/office/drawing/2014/main" id="{FA8A12F2-4A22-CC08-5C31-9B62C1C28C67}"/>
                  </a:ext>
                </a:extLst>
              </p14:cNvPr>
              <p14:cNvContentPartPr/>
              <p14:nvPr/>
            </p14:nvContentPartPr>
            <p14:xfrm>
              <a:off x="4017435" y="1272189"/>
              <a:ext cx="216720" cy="21240"/>
            </p14:xfrm>
          </p:contentPart>
        </mc:Choice>
        <mc:Fallback>
          <p:pic>
            <p:nvPicPr>
              <p:cNvPr id="34" name="Ink 33">
                <a:extLst>
                  <a:ext uri="{FF2B5EF4-FFF2-40B4-BE49-F238E27FC236}">
                    <a16:creationId xmlns:a16="http://schemas.microsoft.com/office/drawing/2014/main" id="{FA8A12F2-4A22-CC08-5C31-9B62C1C28C67}"/>
                  </a:ext>
                </a:extLst>
              </p:cNvPr>
              <p:cNvPicPr/>
              <p:nvPr/>
            </p:nvPicPr>
            <p:blipFill>
              <a:blip r:embed="rId26"/>
              <a:stretch>
                <a:fillRect/>
              </a:stretch>
            </p:blipFill>
            <p:spPr>
              <a:xfrm>
                <a:off x="3999795" y="1254189"/>
                <a:ext cx="252360" cy="56880"/>
              </a:xfrm>
              <a:prstGeom prst="rect">
                <a:avLst/>
              </a:prstGeom>
            </p:spPr>
          </p:pic>
        </mc:Fallback>
      </mc:AlternateContent>
      <p:sp>
        <p:nvSpPr>
          <p:cNvPr id="35" name="TextBox 34">
            <a:extLst>
              <a:ext uri="{FF2B5EF4-FFF2-40B4-BE49-F238E27FC236}">
                <a16:creationId xmlns:a16="http://schemas.microsoft.com/office/drawing/2014/main" id="{12A39A11-4251-FEE2-BC57-986997625613}"/>
              </a:ext>
            </a:extLst>
          </p:cNvPr>
          <p:cNvSpPr txBox="1"/>
          <p:nvPr/>
        </p:nvSpPr>
        <p:spPr>
          <a:xfrm>
            <a:off x="5346555" y="1644356"/>
            <a:ext cx="1390034" cy="553998"/>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if our data had redshift drift</a:t>
            </a:r>
          </a:p>
        </p:txBody>
      </p:sp>
      <p:sp>
        <p:nvSpPr>
          <p:cNvPr id="36" name="TextBox 35">
            <a:extLst>
              <a:ext uri="{FF2B5EF4-FFF2-40B4-BE49-F238E27FC236}">
                <a16:creationId xmlns:a16="http://schemas.microsoft.com/office/drawing/2014/main" id="{AFE60845-86FB-B75C-021A-AD6A78D471CC}"/>
              </a:ext>
            </a:extLst>
          </p:cNvPr>
          <p:cNvSpPr txBox="1"/>
          <p:nvPr/>
        </p:nvSpPr>
        <p:spPr>
          <a:xfrm>
            <a:off x="3942429" y="1128344"/>
            <a:ext cx="1390034" cy="400110"/>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with no redshift drift</a:t>
            </a:r>
          </a:p>
        </p:txBody>
      </p:sp>
      <p:sp>
        <p:nvSpPr>
          <p:cNvPr id="37" name="TextBox 36">
            <a:extLst>
              <a:ext uri="{FF2B5EF4-FFF2-40B4-BE49-F238E27FC236}">
                <a16:creationId xmlns:a16="http://schemas.microsoft.com/office/drawing/2014/main" id="{EFCFBFAD-DF86-E3EB-3196-93B244A2C324}"/>
              </a:ext>
            </a:extLst>
          </p:cNvPr>
          <p:cNvSpPr txBox="1"/>
          <p:nvPr/>
        </p:nvSpPr>
        <p:spPr>
          <a:xfrm>
            <a:off x="3755146" y="2921330"/>
            <a:ext cx="239936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Clearly a very small effect!</a:t>
            </a:r>
          </a:p>
        </p:txBody>
      </p:sp>
      <p:sp>
        <p:nvSpPr>
          <p:cNvPr id="38" name="TextBox 37">
            <a:extLst>
              <a:ext uri="{FF2B5EF4-FFF2-40B4-BE49-F238E27FC236}">
                <a16:creationId xmlns:a16="http://schemas.microsoft.com/office/drawing/2014/main" id="{A8431E6E-E569-6677-ABE7-2FF5C678CB18}"/>
              </a:ext>
            </a:extLst>
          </p:cNvPr>
          <p:cNvSpPr txBox="1"/>
          <p:nvPr/>
        </p:nvSpPr>
        <p:spPr>
          <a:xfrm>
            <a:off x="809643" y="3897336"/>
            <a:ext cx="239936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plots show what we’d expect to happen to our data with the redshift drift, and back up our claim that we don’t really see it with the DES dataset. </a:t>
            </a:r>
          </a:p>
        </p:txBody>
      </p:sp>
      <p:sp>
        <p:nvSpPr>
          <p:cNvPr id="39" name="TextBox 38">
            <a:extLst>
              <a:ext uri="{FF2B5EF4-FFF2-40B4-BE49-F238E27FC236}">
                <a16:creationId xmlns:a16="http://schemas.microsoft.com/office/drawing/2014/main" id="{956ADB61-CB0F-EC6E-D01A-C55E94AFD7EB}"/>
              </a:ext>
            </a:extLst>
          </p:cNvPr>
          <p:cNvSpPr txBox="1"/>
          <p:nvPr/>
        </p:nvSpPr>
        <p:spPr>
          <a:xfrm>
            <a:off x="3449291" y="4432633"/>
            <a:ext cx="2790034"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 was a little bit silly and repeatedly messed up this math in the early stages of the project. I wrote it out here so that everyone could see my attempt and correct me if I got it wrong! (thank god for peer reviewers and my supervisor). It’s always good to remind ourselves that we’re not infallible and talking to others helps us improve our work!</a:t>
            </a:r>
          </a:p>
        </p:txBody>
      </p:sp>
      <p:sp>
        <p:nvSpPr>
          <p:cNvPr id="40" name="TextBox 39">
            <a:extLst>
              <a:ext uri="{FF2B5EF4-FFF2-40B4-BE49-F238E27FC236}">
                <a16:creationId xmlns:a16="http://schemas.microsoft.com/office/drawing/2014/main" id="{39C77CDD-12D9-D663-CB9B-F2571D4E17ED}"/>
              </a:ext>
            </a:extLst>
          </p:cNvPr>
          <p:cNvSpPr txBox="1"/>
          <p:nvPr/>
        </p:nvSpPr>
        <p:spPr>
          <a:xfrm>
            <a:off x="3410299" y="3507404"/>
            <a:ext cx="295343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2: electric boogaloo</a:t>
            </a:r>
          </a:p>
        </p:txBody>
      </p:sp>
      <mc:AlternateContent xmlns:mc="http://schemas.openxmlformats.org/markup-compatibility/2006">
        <mc:Choice xmlns:p14="http://schemas.microsoft.com/office/powerpoint/2010/main" Requires="p14">
          <p:contentPart p14:bwMode="auto" r:id="rId27">
            <p14:nvContentPartPr>
              <p14:cNvPr id="41" name="Ink 40">
                <a:extLst>
                  <a:ext uri="{FF2B5EF4-FFF2-40B4-BE49-F238E27FC236}">
                    <a16:creationId xmlns:a16="http://schemas.microsoft.com/office/drawing/2014/main" id="{AC8437FF-0006-0E88-9BA3-204AB926AC73}"/>
                  </a:ext>
                </a:extLst>
              </p14:cNvPr>
              <p14:cNvContentPartPr/>
              <p14:nvPr/>
            </p14:nvContentPartPr>
            <p14:xfrm>
              <a:off x="3535901" y="3809642"/>
              <a:ext cx="2547360" cy="99360"/>
            </p14:xfrm>
          </p:contentPart>
        </mc:Choice>
        <mc:Fallback>
          <p:pic>
            <p:nvPicPr>
              <p:cNvPr id="41" name="Ink 40">
                <a:extLst>
                  <a:ext uri="{FF2B5EF4-FFF2-40B4-BE49-F238E27FC236}">
                    <a16:creationId xmlns:a16="http://schemas.microsoft.com/office/drawing/2014/main" id="{AC8437FF-0006-0E88-9BA3-204AB926AC73}"/>
                  </a:ext>
                </a:extLst>
              </p:cNvPr>
              <p:cNvPicPr/>
              <p:nvPr/>
            </p:nvPicPr>
            <p:blipFill>
              <a:blip r:embed="rId28"/>
              <a:stretch>
                <a:fillRect/>
              </a:stretch>
            </p:blipFill>
            <p:spPr>
              <a:xfrm>
                <a:off x="3518261" y="3792002"/>
                <a:ext cx="2583000" cy="135000"/>
              </a:xfrm>
              <a:prstGeom prst="rect">
                <a:avLst/>
              </a:prstGeom>
            </p:spPr>
          </p:pic>
        </mc:Fallback>
      </mc:AlternateContent>
    </p:spTree>
    <p:extLst>
      <p:ext uri="{BB962C8B-B14F-4D97-AF65-F5344CB8AC3E}">
        <p14:creationId xmlns:p14="http://schemas.microsoft.com/office/powerpoint/2010/main" val="82489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A81D9C9C-A639-C410-47B7-047C5A8A53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F1846906-8185-F5F3-D7C4-709E78919F7B}"/>
              </a:ext>
            </a:extLst>
          </p:cNvPr>
          <p:cNvSpPr txBox="1"/>
          <p:nvPr/>
        </p:nvSpPr>
        <p:spPr>
          <a:xfrm>
            <a:off x="385216" y="447945"/>
            <a:ext cx="312113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3: it’s the last from me!</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350C81F-5013-B45A-C533-8791914434CA}"/>
                  </a:ext>
                </a:extLst>
              </p14:cNvPr>
              <p14:cNvContentPartPr/>
              <p14:nvPr/>
            </p14:nvContentPartPr>
            <p14:xfrm>
              <a:off x="465461" y="740563"/>
              <a:ext cx="2925000" cy="74160"/>
            </p14:xfrm>
          </p:contentPart>
        </mc:Choice>
        <mc:Fallback>
          <p:pic>
            <p:nvPicPr>
              <p:cNvPr id="5" name="Ink 4">
                <a:extLst>
                  <a:ext uri="{FF2B5EF4-FFF2-40B4-BE49-F238E27FC236}">
                    <a16:creationId xmlns:a16="http://schemas.microsoft.com/office/drawing/2014/main" id="{C350C81F-5013-B45A-C533-8791914434CA}"/>
                  </a:ext>
                </a:extLst>
              </p:cNvPr>
              <p:cNvPicPr/>
              <p:nvPr/>
            </p:nvPicPr>
            <p:blipFill>
              <a:blip r:embed="rId4"/>
              <a:stretch>
                <a:fillRect/>
              </a:stretch>
            </p:blipFill>
            <p:spPr>
              <a:xfrm>
                <a:off x="447461" y="722563"/>
                <a:ext cx="2960640" cy="109800"/>
              </a:xfrm>
              <a:prstGeom prst="rect">
                <a:avLst/>
              </a:prstGeom>
            </p:spPr>
          </p:pic>
        </mc:Fallback>
      </mc:AlternateContent>
      <p:sp>
        <p:nvSpPr>
          <p:cNvPr id="6" name="TextBox 5">
            <a:extLst>
              <a:ext uri="{FF2B5EF4-FFF2-40B4-BE49-F238E27FC236}">
                <a16:creationId xmlns:a16="http://schemas.microsoft.com/office/drawing/2014/main" id="{B06E3948-1FA7-E3A1-E65A-7494D0E64F7A}"/>
              </a:ext>
            </a:extLst>
          </p:cNvPr>
          <p:cNvSpPr txBox="1"/>
          <p:nvPr/>
        </p:nvSpPr>
        <p:spPr>
          <a:xfrm>
            <a:off x="367395" y="965838"/>
            <a:ext cx="312113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where we describe how badly things mess up when we don’t correct for time dilation in the stacked light curves. See the next page to see it in action (it might help to compare with the analogous plot a few pages back).</a:t>
            </a: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C5DFFB69-97C6-3AEF-732D-660FF124C0D2}"/>
                  </a:ext>
                </a:extLst>
              </p14:cNvPr>
              <p14:cNvContentPartPr/>
              <p14:nvPr/>
            </p14:nvContentPartPr>
            <p14:xfrm>
              <a:off x="608612" y="4065305"/>
              <a:ext cx="1240920" cy="2631240"/>
            </p14:xfrm>
          </p:contentPart>
        </mc:Choice>
        <mc:Fallback>
          <p:pic>
            <p:nvPicPr>
              <p:cNvPr id="9" name="Ink 8">
                <a:extLst>
                  <a:ext uri="{FF2B5EF4-FFF2-40B4-BE49-F238E27FC236}">
                    <a16:creationId xmlns:a16="http://schemas.microsoft.com/office/drawing/2014/main" id="{C5DFFB69-97C6-3AEF-732D-660FF124C0D2}"/>
                  </a:ext>
                </a:extLst>
              </p:cNvPr>
              <p:cNvPicPr/>
              <p:nvPr/>
            </p:nvPicPr>
            <p:blipFill>
              <a:blip r:embed="rId6"/>
              <a:stretch>
                <a:fillRect/>
              </a:stretch>
            </p:blipFill>
            <p:spPr>
              <a:xfrm>
                <a:off x="590612" y="4047305"/>
                <a:ext cx="1276560" cy="2666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60D8BA46-2200-1A76-D022-FB2D385AB541}"/>
                  </a:ext>
                </a:extLst>
              </p14:cNvPr>
              <p14:cNvContentPartPr/>
              <p14:nvPr/>
            </p14:nvContentPartPr>
            <p14:xfrm>
              <a:off x="249692" y="3799265"/>
              <a:ext cx="2004120" cy="2893320"/>
            </p14:xfrm>
          </p:contentPart>
        </mc:Choice>
        <mc:Fallback>
          <p:pic>
            <p:nvPicPr>
              <p:cNvPr id="10" name="Ink 9">
                <a:extLst>
                  <a:ext uri="{FF2B5EF4-FFF2-40B4-BE49-F238E27FC236}">
                    <a16:creationId xmlns:a16="http://schemas.microsoft.com/office/drawing/2014/main" id="{60D8BA46-2200-1A76-D022-FB2D385AB541}"/>
                  </a:ext>
                </a:extLst>
              </p:cNvPr>
              <p:cNvPicPr/>
              <p:nvPr/>
            </p:nvPicPr>
            <p:blipFill>
              <a:blip r:embed="rId8"/>
              <a:stretch>
                <a:fillRect/>
              </a:stretch>
            </p:blipFill>
            <p:spPr>
              <a:xfrm>
                <a:off x="231692" y="3781625"/>
                <a:ext cx="2039760" cy="2928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F87882CE-1DE4-1E0D-8AC7-574B222F0A09}"/>
                  </a:ext>
                </a:extLst>
              </p14:cNvPr>
              <p14:cNvContentPartPr/>
              <p14:nvPr/>
            </p14:nvContentPartPr>
            <p14:xfrm>
              <a:off x="2102612" y="3560945"/>
              <a:ext cx="713160" cy="471960"/>
            </p14:xfrm>
          </p:contentPart>
        </mc:Choice>
        <mc:Fallback>
          <p:pic>
            <p:nvPicPr>
              <p:cNvPr id="11" name="Ink 10">
                <a:extLst>
                  <a:ext uri="{FF2B5EF4-FFF2-40B4-BE49-F238E27FC236}">
                    <a16:creationId xmlns:a16="http://schemas.microsoft.com/office/drawing/2014/main" id="{F87882CE-1DE4-1E0D-8AC7-574B222F0A09}"/>
                  </a:ext>
                </a:extLst>
              </p:cNvPr>
              <p:cNvPicPr/>
              <p:nvPr/>
            </p:nvPicPr>
            <p:blipFill>
              <a:blip r:embed="rId10"/>
              <a:stretch>
                <a:fillRect/>
              </a:stretch>
            </p:blipFill>
            <p:spPr>
              <a:xfrm>
                <a:off x="2084612" y="3542945"/>
                <a:ext cx="74880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ED54E8A0-D683-153B-6681-0EBC166FF33C}"/>
                  </a:ext>
                </a:extLst>
              </p14:cNvPr>
              <p14:cNvContentPartPr/>
              <p14:nvPr/>
            </p14:nvContentPartPr>
            <p14:xfrm>
              <a:off x="2645852" y="3864425"/>
              <a:ext cx="167400" cy="87840"/>
            </p14:xfrm>
          </p:contentPart>
        </mc:Choice>
        <mc:Fallback>
          <p:pic>
            <p:nvPicPr>
              <p:cNvPr id="12" name="Ink 11">
                <a:extLst>
                  <a:ext uri="{FF2B5EF4-FFF2-40B4-BE49-F238E27FC236}">
                    <a16:creationId xmlns:a16="http://schemas.microsoft.com/office/drawing/2014/main" id="{ED54E8A0-D683-153B-6681-0EBC166FF33C}"/>
                  </a:ext>
                </a:extLst>
              </p:cNvPr>
              <p:cNvPicPr/>
              <p:nvPr/>
            </p:nvPicPr>
            <p:blipFill>
              <a:blip r:embed="rId12"/>
              <a:stretch>
                <a:fillRect/>
              </a:stretch>
            </p:blipFill>
            <p:spPr>
              <a:xfrm>
                <a:off x="2627852" y="3846785"/>
                <a:ext cx="2030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9BC7E4EB-5F91-65A9-9EBA-3DC487E19752}"/>
                  </a:ext>
                </a:extLst>
              </p14:cNvPr>
              <p14:cNvContentPartPr/>
              <p14:nvPr/>
            </p14:nvContentPartPr>
            <p14:xfrm>
              <a:off x="2846732" y="4053065"/>
              <a:ext cx="194760" cy="181800"/>
            </p14:xfrm>
          </p:contentPart>
        </mc:Choice>
        <mc:Fallback>
          <p:pic>
            <p:nvPicPr>
              <p:cNvPr id="14" name="Ink 13">
                <a:extLst>
                  <a:ext uri="{FF2B5EF4-FFF2-40B4-BE49-F238E27FC236}">
                    <a16:creationId xmlns:a16="http://schemas.microsoft.com/office/drawing/2014/main" id="{9BC7E4EB-5F91-65A9-9EBA-3DC487E19752}"/>
                  </a:ext>
                </a:extLst>
              </p:cNvPr>
              <p:cNvPicPr/>
              <p:nvPr/>
            </p:nvPicPr>
            <p:blipFill>
              <a:blip r:embed="rId14"/>
              <a:stretch>
                <a:fillRect/>
              </a:stretch>
            </p:blipFill>
            <p:spPr>
              <a:xfrm>
                <a:off x="2828732" y="4035425"/>
                <a:ext cx="2304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87F306DA-BEB3-6828-E158-25B8076A8DF5}"/>
                  </a:ext>
                </a:extLst>
              </p14:cNvPr>
              <p14:cNvContentPartPr/>
              <p14:nvPr/>
            </p14:nvContentPartPr>
            <p14:xfrm>
              <a:off x="3938972" y="4700705"/>
              <a:ext cx="263520" cy="404640"/>
            </p14:xfrm>
          </p:contentPart>
        </mc:Choice>
        <mc:Fallback>
          <p:pic>
            <p:nvPicPr>
              <p:cNvPr id="18" name="Ink 17">
                <a:extLst>
                  <a:ext uri="{FF2B5EF4-FFF2-40B4-BE49-F238E27FC236}">
                    <a16:creationId xmlns:a16="http://schemas.microsoft.com/office/drawing/2014/main" id="{87F306DA-BEB3-6828-E158-25B8076A8DF5}"/>
                  </a:ext>
                </a:extLst>
              </p:cNvPr>
              <p:cNvPicPr/>
              <p:nvPr/>
            </p:nvPicPr>
            <p:blipFill>
              <a:blip r:embed="rId16"/>
              <a:stretch>
                <a:fillRect/>
              </a:stretch>
            </p:blipFill>
            <p:spPr>
              <a:xfrm>
                <a:off x="3920972" y="4682705"/>
                <a:ext cx="2991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34D0E0AB-A483-DD7D-8FA3-6A55DAAF579F}"/>
                  </a:ext>
                </a:extLst>
              </p14:cNvPr>
              <p14:cNvContentPartPr/>
              <p14:nvPr/>
            </p14:nvContentPartPr>
            <p14:xfrm>
              <a:off x="3652772" y="3695945"/>
              <a:ext cx="2386800" cy="1670760"/>
            </p14:xfrm>
          </p:contentPart>
        </mc:Choice>
        <mc:Fallback>
          <p:pic>
            <p:nvPicPr>
              <p:cNvPr id="20" name="Ink 19">
                <a:extLst>
                  <a:ext uri="{FF2B5EF4-FFF2-40B4-BE49-F238E27FC236}">
                    <a16:creationId xmlns:a16="http://schemas.microsoft.com/office/drawing/2014/main" id="{34D0E0AB-A483-DD7D-8FA3-6A55DAAF579F}"/>
                  </a:ext>
                </a:extLst>
              </p:cNvPr>
              <p:cNvPicPr/>
              <p:nvPr/>
            </p:nvPicPr>
            <p:blipFill>
              <a:blip r:embed="rId18"/>
              <a:stretch>
                <a:fillRect/>
              </a:stretch>
            </p:blipFill>
            <p:spPr>
              <a:xfrm>
                <a:off x="3635132" y="3678305"/>
                <a:ext cx="2422440" cy="1706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938CDD95-67A6-EE3B-1749-BB0992B4265D}"/>
                  </a:ext>
                </a:extLst>
              </p14:cNvPr>
              <p14:cNvContentPartPr/>
              <p14:nvPr/>
            </p14:nvContentPartPr>
            <p14:xfrm>
              <a:off x="2820812" y="3801065"/>
              <a:ext cx="878400" cy="770760"/>
            </p14:xfrm>
          </p:contentPart>
        </mc:Choice>
        <mc:Fallback>
          <p:pic>
            <p:nvPicPr>
              <p:cNvPr id="22" name="Ink 21">
                <a:extLst>
                  <a:ext uri="{FF2B5EF4-FFF2-40B4-BE49-F238E27FC236}">
                    <a16:creationId xmlns:a16="http://schemas.microsoft.com/office/drawing/2014/main" id="{938CDD95-67A6-EE3B-1749-BB0992B4265D}"/>
                  </a:ext>
                </a:extLst>
              </p:cNvPr>
              <p:cNvPicPr/>
              <p:nvPr/>
            </p:nvPicPr>
            <p:blipFill>
              <a:blip r:embed="rId20"/>
              <a:stretch>
                <a:fillRect/>
              </a:stretch>
            </p:blipFill>
            <p:spPr>
              <a:xfrm>
                <a:off x="2803172" y="3783425"/>
                <a:ext cx="914040" cy="806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4" name="Ink 33">
                <a:extLst>
                  <a:ext uri="{FF2B5EF4-FFF2-40B4-BE49-F238E27FC236}">
                    <a16:creationId xmlns:a16="http://schemas.microsoft.com/office/drawing/2014/main" id="{DF37E651-F147-D858-9840-7A1F263779BB}"/>
                  </a:ext>
                </a:extLst>
              </p14:cNvPr>
              <p14:cNvContentPartPr/>
              <p14:nvPr/>
            </p14:nvContentPartPr>
            <p14:xfrm>
              <a:off x="3902252" y="5718785"/>
              <a:ext cx="133920" cy="325080"/>
            </p14:xfrm>
          </p:contentPart>
        </mc:Choice>
        <mc:Fallback>
          <p:pic>
            <p:nvPicPr>
              <p:cNvPr id="34" name="Ink 33">
                <a:extLst>
                  <a:ext uri="{FF2B5EF4-FFF2-40B4-BE49-F238E27FC236}">
                    <a16:creationId xmlns:a16="http://schemas.microsoft.com/office/drawing/2014/main" id="{DF37E651-F147-D858-9840-7A1F263779BB}"/>
                  </a:ext>
                </a:extLst>
              </p:cNvPr>
              <p:cNvPicPr/>
              <p:nvPr/>
            </p:nvPicPr>
            <p:blipFill>
              <a:blip r:embed="rId22"/>
              <a:stretch>
                <a:fillRect/>
              </a:stretch>
            </p:blipFill>
            <p:spPr>
              <a:xfrm>
                <a:off x="3884612" y="5701145"/>
                <a:ext cx="16956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5" name="Ink 34">
                <a:extLst>
                  <a:ext uri="{FF2B5EF4-FFF2-40B4-BE49-F238E27FC236}">
                    <a16:creationId xmlns:a16="http://schemas.microsoft.com/office/drawing/2014/main" id="{794B9D62-6CDC-C829-556F-D0F0B0B563F6}"/>
                  </a:ext>
                </a:extLst>
              </p14:cNvPr>
              <p14:cNvContentPartPr/>
              <p14:nvPr/>
            </p14:nvContentPartPr>
            <p14:xfrm>
              <a:off x="5777492" y="5458145"/>
              <a:ext cx="359280" cy="211320"/>
            </p14:xfrm>
          </p:contentPart>
        </mc:Choice>
        <mc:Fallback>
          <p:pic>
            <p:nvPicPr>
              <p:cNvPr id="35" name="Ink 34">
                <a:extLst>
                  <a:ext uri="{FF2B5EF4-FFF2-40B4-BE49-F238E27FC236}">
                    <a16:creationId xmlns:a16="http://schemas.microsoft.com/office/drawing/2014/main" id="{794B9D62-6CDC-C829-556F-D0F0B0B563F6}"/>
                  </a:ext>
                </a:extLst>
              </p:cNvPr>
              <p:cNvPicPr/>
              <p:nvPr/>
            </p:nvPicPr>
            <p:blipFill>
              <a:blip r:embed="rId24"/>
              <a:stretch>
                <a:fillRect/>
              </a:stretch>
            </p:blipFill>
            <p:spPr>
              <a:xfrm>
                <a:off x="5759492" y="5440145"/>
                <a:ext cx="3949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9" name="Ink 38">
                <a:extLst>
                  <a:ext uri="{FF2B5EF4-FFF2-40B4-BE49-F238E27FC236}">
                    <a16:creationId xmlns:a16="http://schemas.microsoft.com/office/drawing/2014/main" id="{392C6694-2E62-F553-C03F-D2F0951DBE2C}"/>
                  </a:ext>
                </a:extLst>
              </p14:cNvPr>
              <p14:cNvContentPartPr/>
              <p14:nvPr/>
            </p14:nvContentPartPr>
            <p14:xfrm>
              <a:off x="5636012" y="4257545"/>
              <a:ext cx="116640" cy="174960"/>
            </p14:xfrm>
          </p:contentPart>
        </mc:Choice>
        <mc:Fallback>
          <p:pic>
            <p:nvPicPr>
              <p:cNvPr id="39" name="Ink 38">
                <a:extLst>
                  <a:ext uri="{FF2B5EF4-FFF2-40B4-BE49-F238E27FC236}">
                    <a16:creationId xmlns:a16="http://schemas.microsoft.com/office/drawing/2014/main" id="{392C6694-2E62-F553-C03F-D2F0951DBE2C}"/>
                  </a:ext>
                </a:extLst>
              </p:cNvPr>
              <p:cNvPicPr/>
              <p:nvPr/>
            </p:nvPicPr>
            <p:blipFill>
              <a:blip r:embed="rId26"/>
              <a:stretch>
                <a:fillRect/>
              </a:stretch>
            </p:blipFill>
            <p:spPr>
              <a:xfrm>
                <a:off x="5618372" y="4239545"/>
                <a:ext cx="1522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0" name="Ink 39">
                <a:extLst>
                  <a:ext uri="{FF2B5EF4-FFF2-40B4-BE49-F238E27FC236}">
                    <a16:creationId xmlns:a16="http://schemas.microsoft.com/office/drawing/2014/main" id="{52883E4D-57E5-9F5E-AF90-69E9C1935CDA}"/>
                  </a:ext>
                </a:extLst>
              </p14:cNvPr>
              <p14:cNvContentPartPr/>
              <p14:nvPr/>
            </p14:nvContentPartPr>
            <p14:xfrm>
              <a:off x="5573732" y="4463465"/>
              <a:ext cx="200880" cy="222120"/>
            </p14:xfrm>
          </p:contentPart>
        </mc:Choice>
        <mc:Fallback>
          <p:pic>
            <p:nvPicPr>
              <p:cNvPr id="40" name="Ink 39">
                <a:extLst>
                  <a:ext uri="{FF2B5EF4-FFF2-40B4-BE49-F238E27FC236}">
                    <a16:creationId xmlns:a16="http://schemas.microsoft.com/office/drawing/2014/main" id="{52883E4D-57E5-9F5E-AF90-69E9C1935CDA}"/>
                  </a:ext>
                </a:extLst>
              </p:cNvPr>
              <p:cNvPicPr/>
              <p:nvPr/>
            </p:nvPicPr>
            <p:blipFill>
              <a:blip r:embed="rId28"/>
              <a:stretch>
                <a:fillRect/>
              </a:stretch>
            </p:blipFill>
            <p:spPr>
              <a:xfrm>
                <a:off x="5555732" y="4445465"/>
                <a:ext cx="236520" cy="257760"/>
              </a:xfrm>
              <a:prstGeom prst="rect">
                <a:avLst/>
              </a:prstGeom>
            </p:spPr>
          </p:pic>
        </mc:Fallback>
      </mc:AlternateContent>
      <p:grpSp>
        <p:nvGrpSpPr>
          <p:cNvPr id="43" name="Group 42">
            <a:extLst>
              <a:ext uri="{FF2B5EF4-FFF2-40B4-BE49-F238E27FC236}">
                <a16:creationId xmlns:a16="http://schemas.microsoft.com/office/drawing/2014/main" id="{B967023D-4D6D-06A7-34F3-6093A6AEB7F0}"/>
              </a:ext>
            </a:extLst>
          </p:cNvPr>
          <p:cNvGrpSpPr/>
          <p:nvPr/>
        </p:nvGrpSpPr>
        <p:grpSpPr>
          <a:xfrm>
            <a:off x="1270292" y="4871705"/>
            <a:ext cx="318960" cy="142200"/>
            <a:chOff x="1270292" y="4871705"/>
            <a:chExt cx="318960" cy="142200"/>
          </a:xfrm>
        </p:grpSpPr>
        <mc:AlternateContent xmlns:mc="http://schemas.openxmlformats.org/markup-compatibility/2006">
          <mc:Choice xmlns:p14="http://schemas.microsoft.com/office/powerpoint/2010/main" Requires="p14">
            <p:contentPart p14:bwMode="auto" r:id="rId29">
              <p14:nvContentPartPr>
                <p14:cNvPr id="41" name="Ink 40">
                  <a:extLst>
                    <a:ext uri="{FF2B5EF4-FFF2-40B4-BE49-F238E27FC236}">
                      <a16:creationId xmlns:a16="http://schemas.microsoft.com/office/drawing/2014/main" id="{49E89C9D-EFF8-7EE8-C418-4FBB860F41BA}"/>
                    </a:ext>
                  </a:extLst>
                </p14:cNvPr>
                <p14:cNvContentPartPr/>
                <p14:nvPr/>
              </p14:nvContentPartPr>
              <p14:xfrm>
                <a:off x="1270292" y="4871705"/>
                <a:ext cx="199080" cy="85680"/>
              </p14:xfrm>
            </p:contentPart>
          </mc:Choice>
          <mc:Fallback>
            <p:pic>
              <p:nvPicPr>
                <p:cNvPr id="41" name="Ink 40">
                  <a:extLst>
                    <a:ext uri="{FF2B5EF4-FFF2-40B4-BE49-F238E27FC236}">
                      <a16:creationId xmlns:a16="http://schemas.microsoft.com/office/drawing/2014/main" id="{49E89C9D-EFF8-7EE8-C418-4FBB860F41BA}"/>
                    </a:ext>
                  </a:extLst>
                </p:cNvPr>
                <p:cNvPicPr/>
                <p:nvPr/>
              </p:nvPicPr>
              <p:blipFill>
                <a:blip r:embed="rId30"/>
                <a:stretch>
                  <a:fillRect/>
                </a:stretch>
              </p:blipFill>
              <p:spPr>
                <a:xfrm>
                  <a:off x="1252652" y="4854065"/>
                  <a:ext cx="2347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2" name="Ink 41">
                  <a:extLst>
                    <a:ext uri="{FF2B5EF4-FFF2-40B4-BE49-F238E27FC236}">
                      <a16:creationId xmlns:a16="http://schemas.microsoft.com/office/drawing/2014/main" id="{2BFBC64D-84EA-BF4D-5728-2D45AE31CF74}"/>
                    </a:ext>
                  </a:extLst>
                </p14:cNvPr>
                <p14:cNvContentPartPr/>
                <p14:nvPr/>
              </p14:nvContentPartPr>
              <p14:xfrm>
                <a:off x="1502852" y="4956665"/>
                <a:ext cx="86400" cy="57240"/>
              </p14:xfrm>
            </p:contentPart>
          </mc:Choice>
          <mc:Fallback>
            <p:pic>
              <p:nvPicPr>
                <p:cNvPr id="42" name="Ink 41">
                  <a:extLst>
                    <a:ext uri="{FF2B5EF4-FFF2-40B4-BE49-F238E27FC236}">
                      <a16:creationId xmlns:a16="http://schemas.microsoft.com/office/drawing/2014/main" id="{2BFBC64D-84EA-BF4D-5728-2D45AE31CF74}"/>
                    </a:ext>
                  </a:extLst>
                </p:cNvPr>
                <p:cNvPicPr/>
                <p:nvPr/>
              </p:nvPicPr>
              <p:blipFill>
                <a:blip r:embed="rId32"/>
                <a:stretch>
                  <a:fillRect/>
                </a:stretch>
              </p:blipFill>
              <p:spPr>
                <a:xfrm>
                  <a:off x="1485212" y="4939025"/>
                  <a:ext cx="122040" cy="92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E0AB7D8E-F827-33F0-67EF-FDD9F7718CF0}"/>
                  </a:ext>
                </a:extLst>
              </p14:cNvPr>
              <p14:cNvContentPartPr/>
              <p14:nvPr/>
            </p14:nvContentPartPr>
            <p14:xfrm>
              <a:off x="4971092" y="5302265"/>
              <a:ext cx="241200" cy="249480"/>
            </p14:xfrm>
          </p:contentPart>
        </mc:Choice>
        <mc:Fallback>
          <p:pic>
            <p:nvPicPr>
              <p:cNvPr id="36" name="Ink 35">
                <a:extLst>
                  <a:ext uri="{FF2B5EF4-FFF2-40B4-BE49-F238E27FC236}">
                    <a16:creationId xmlns:a16="http://schemas.microsoft.com/office/drawing/2014/main" id="{E0AB7D8E-F827-33F0-67EF-FDD9F7718CF0}"/>
                  </a:ext>
                </a:extLst>
              </p:cNvPr>
              <p:cNvPicPr/>
              <p:nvPr/>
            </p:nvPicPr>
            <p:blipFill>
              <a:blip r:embed="rId34"/>
              <a:stretch>
                <a:fillRect/>
              </a:stretch>
            </p:blipFill>
            <p:spPr>
              <a:xfrm>
                <a:off x="4953092" y="5284625"/>
                <a:ext cx="2768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06AACEF4-127A-0464-29F2-9749908251E8}"/>
                  </a:ext>
                </a:extLst>
              </p14:cNvPr>
              <p14:cNvContentPartPr/>
              <p14:nvPr/>
            </p14:nvContentPartPr>
            <p14:xfrm>
              <a:off x="4656812" y="5201825"/>
              <a:ext cx="51480" cy="60840"/>
            </p14:xfrm>
          </p:contentPart>
        </mc:Choice>
        <mc:Fallback>
          <p:pic>
            <p:nvPicPr>
              <p:cNvPr id="37" name="Ink 36">
                <a:extLst>
                  <a:ext uri="{FF2B5EF4-FFF2-40B4-BE49-F238E27FC236}">
                    <a16:creationId xmlns:a16="http://schemas.microsoft.com/office/drawing/2014/main" id="{06AACEF4-127A-0464-29F2-9749908251E8}"/>
                  </a:ext>
                </a:extLst>
              </p:cNvPr>
              <p:cNvPicPr/>
              <p:nvPr/>
            </p:nvPicPr>
            <p:blipFill>
              <a:blip r:embed="rId36"/>
              <a:stretch>
                <a:fillRect/>
              </a:stretch>
            </p:blipFill>
            <p:spPr>
              <a:xfrm>
                <a:off x="4638812" y="5184185"/>
                <a:ext cx="871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5" name="Ink 54">
                <a:extLst>
                  <a:ext uri="{FF2B5EF4-FFF2-40B4-BE49-F238E27FC236}">
                    <a16:creationId xmlns:a16="http://schemas.microsoft.com/office/drawing/2014/main" id="{229A7454-C7BE-0D38-E274-A5980F2C4393}"/>
                  </a:ext>
                </a:extLst>
              </p14:cNvPr>
              <p14:cNvContentPartPr/>
              <p14:nvPr/>
            </p14:nvContentPartPr>
            <p14:xfrm>
              <a:off x="5455652" y="4811225"/>
              <a:ext cx="40320" cy="86040"/>
            </p14:xfrm>
          </p:contentPart>
        </mc:Choice>
        <mc:Fallback>
          <p:pic>
            <p:nvPicPr>
              <p:cNvPr id="55" name="Ink 54">
                <a:extLst>
                  <a:ext uri="{FF2B5EF4-FFF2-40B4-BE49-F238E27FC236}">
                    <a16:creationId xmlns:a16="http://schemas.microsoft.com/office/drawing/2014/main" id="{229A7454-C7BE-0D38-E274-A5980F2C4393}"/>
                  </a:ext>
                </a:extLst>
              </p:cNvPr>
              <p:cNvPicPr/>
              <p:nvPr/>
            </p:nvPicPr>
            <p:blipFill>
              <a:blip r:embed="rId38"/>
              <a:stretch>
                <a:fillRect/>
              </a:stretch>
            </p:blipFill>
            <p:spPr>
              <a:xfrm>
                <a:off x="5438012" y="4793225"/>
                <a:ext cx="759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8" name="Ink 57">
                <a:extLst>
                  <a:ext uri="{FF2B5EF4-FFF2-40B4-BE49-F238E27FC236}">
                    <a16:creationId xmlns:a16="http://schemas.microsoft.com/office/drawing/2014/main" id="{0F1B0958-C667-5E5D-82A5-DD89661BB057}"/>
                  </a:ext>
                </a:extLst>
              </p14:cNvPr>
              <p14:cNvContentPartPr/>
              <p14:nvPr/>
            </p14:nvContentPartPr>
            <p14:xfrm>
              <a:off x="6024543" y="6055346"/>
              <a:ext cx="56880" cy="58680"/>
            </p14:xfrm>
          </p:contentPart>
        </mc:Choice>
        <mc:Fallback>
          <p:pic>
            <p:nvPicPr>
              <p:cNvPr id="58" name="Ink 57">
                <a:extLst>
                  <a:ext uri="{FF2B5EF4-FFF2-40B4-BE49-F238E27FC236}">
                    <a16:creationId xmlns:a16="http://schemas.microsoft.com/office/drawing/2014/main" id="{0F1B0958-C667-5E5D-82A5-DD89661BB057}"/>
                  </a:ext>
                </a:extLst>
              </p:cNvPr>
              <p:cNvPicPr/>
              <p:nvPr/>
            </p:nvPicPr>
            <p:blipFill>
              <a:blip r:embed="rId40"/>
              <a:stretch>
                <a:fillRect/>
              </a:stretch>
            </p:blipFill>
            <p:spPr>
              <a:xfrm>
                <a:off x="6006903" y="6037706"/>
                <a:ext cx="92520" cy="94320"/>
              </a:xfrm>
              <a:prstGeom prst="rect">
                <a:avLst/>
              </a:prstGeom>
            </p:spPr>
          </p:pic>
        </mc:Fallback>
      </mc:AlternateContent>
      <p:grpSp>
        <p:nvGrpSpPr>
          <p:cNvPr id="63" name="Group 62">
            <a:extLst>
              <a:ext uri="{FF2B5EF4-FFF2-40B4-BE49-F238E27FC236}">
                <a16:creationId xmlns:a16="http://schemas.microsoft.com/office/drawing/2014/main" id="{B5962551-3F3E-9A57-EF5F-4243B819E658}"/>
              </a:ext>
            </a:extLst>
          </p:cNvPr>
          <p:cNvGrpSpPr/>
          <p:nvPr/>
        </p:nvGrpSpPr>
        <p:grpSpPr>
          <a:xfrm>
            <a:off x="5792703" y="6202226"/>
            <a:ext cx="197640" cy="131040"/>
            <a:chOff x="5792703" y="6202226"/>
            <a:chExt cx="197640" cy="131040"/>
          </a:xfrm>
        </p:grpSpPr>
        <mc:AlternateContent xmlns:mc="http://schemas.openxmlformats.org/markup-compatibility/2006">
          <mc:Choice xmlns:p14="http://schemas.microsoft.com/office/powerpoint/2010/main" Requires="p14">
            <p:contentPart p14:bwMode="auto" r:id="rId41">
              <p14:nvContentPartPr>
                <p14:cNvPr id="59" name="Ink 58">
                  <a:extLst>
                    <a:ext uri="{FF2B5EF4-FFF2-40B4-BE49-F238E27FC236}">
                      <a16:creationId xmlns:a16="http://schemas.microsoft.com/office/drawing/2014/main" id="{AA731501-6C06-0617-861A-6D6EB7ED2FB8}"/>
                    </a:ext>
                  </a:extLst>
                </p14:cNvPr>
                <p14:cNvContentPartPr/>
                <p14:nvPr/>
              </p14:nvContentPartPr>
              <p14:xfrm>
                <a:off x="5935983" y="6202226"/>
                <a:ext cx="54360" cy="48600"/>
              </p14:xfrm>
            </p:contentPart>
          </mc:Choice>
          <mc:Fallback>
            <p:pic>
              <p:nvPicPr>
                <p:cNvPr id="59" name="Ink 58">
                  <a:extLst>
                    <a:ext uri="{FF2B5EF4-FFF2-40B4-BE49-F238E27FC236}">
                      <a16:creationId xmlns:a16="http://schemas.microsoft.com/office/drawing/2014/main" id="{AA731501-6C06-0617-861A-6D6EB7ED2FB8}"/>
                    </a:ext>
                  </a:extLst>
                </p:cNvPr>
                <p:cNvPicPr/>
                <p:nvPr/>
              </p:nvPicPr>
              <p:blipFill>
                <a:blip r:embed="rId42"/>
                <a:stretch>
                  <a:fillRect/>
                </a:stretch>
              </p:blipFill>
              <p:spPr>
                <a:xfrm>
                  <a:off x="5917983" y="6184226"/>
                  <a:ext cx="900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0" name="Ink 59">
                  <a:extLst>
                    <a:ext uri="{FF2B5EF4-FFF2-40B4-BE49-F238E27FC236}">
                      <a16:creationId xmlns:a16="http://schemas.microsoft.com/office/drawing/2014/main" id="{A3CEC8A7-B2AA-0A3A-6DCF-BEAC42D2CBE8}"/>
                    </a:ext>
                  </a:extLst>
                </p14:cNvPr>
                <p14:cNvContentPartPr/>
                <p14:nvPr/>
              </p14:nvContentPartPr>
              <p14:xfrm>
                <a:off x="5873343" y="6213386"/>
                <a:ext cx="33120" cy="32040"/>
              </p14:xfrm>
            </p:contentPart>
          </mc:Choice>
          <mc:Fallback>
            <p:pic>
              <p:nvPicPr>
                <p:cNvPr id="60" name="Ink 59">
                  <a:extLst>
                    <a:ext uri="{FF2B5EF4-FFF2-40B4-BE49-F238E27FC236}">
                      <a16:creationId xmlns:a16="http://schemas.microsoft.com/office/drawing/2014/main" id="{A3CEC8A7-B2AA-0A3A-6DCF-BEAC42D2CBE8}"/>
                    </a:ext>
                  </a:extLst>
                </p:cNvPr>
                <p:cNvPicPr/>
                <p:nvPr/>
              </p:nvPicPr>
              <p:blipFill>
                <a:blip r:embed="rId44"/>
                <a:stretch>
                  <a:fillRect/>
                </a:stretch>
              </p:blipFill>
              <p:spPr>
                <a:xfrm>
                  <a:off x="5855703" y="6195386"/>
                  <a:ext cx="687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2" name="Ink 61">
                  <a:extLst>
                    <a:ext uri="{FF2B5EF4-FFF2-40B4-BE49-F238E27FC236}">
                      <a16:creationId xmlns:a16="http://schemas.microsoft.com/office/drawing/2014/main" id="{74DA9E8F-9F25-8B50-0099-4AD221529AD2}"/>
                    </a:ext>
                  </a:extLst>
                </p14:cNvPr>
                <p14:cNvContentPartPr/>
                <p14:nvPr/>
              </p14:nvContentPartPr>
              <p14:xfrm>
                <a:off x="5792703" y="6290426"/>
                <a:ext cx="36720" cy="42840"/>
              </p14:xfrm>
            </p:contentPart>
          </mc:Choice>
          <mc:Fallback>
            <p:pic>
              <p:nvPicPr>
                <p:cNvPr id="62" name="Ink 61">
                  <a:extLst>
                    <a:ext uri="{FF2B5EF4-FFF2-40B4-BE49-F238E27FC236}">
                      <a16:creationId xmlns:a16="http://schemas.microsoft.com/office/drawing/2014/main" id="{74DA9E8F-9F25-8B50-0099-4AD221529AD2}"/>
                    </a:ext>
                  </a:extLst>
                </p:cNvPr>
                <p:cNvPicPr/>
                <p:nvPr/>
              </p:nvPicPr>
              <p:blipFill>
                <a:blip r:embed="rId46"/>
                <a:stretch>
                  <a:fillRect/>
                </a:stretch>
              </p:blipFill>
              <p:spPr>
                <a:xfrm>
                  <a:off x="5774703" y="6272786"/>
                  <a:ext cx="72360" cy="7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2048" name="Ink 2047">
                <a:extLst>
                  <a:ext uri="{FF2B5EF4-FFF2-40B4-BE49-F238E27FC236}">
                    <a16:creationId xmlns:a16="http://schemas.microsoft.com/office/drawing/2014/main" id="{CB14F3BC-8248-73E1-DEAD-3442DEEE1409}"/>
                  </a:ext>
                </a:extLst>
              </p14:cNvPr>
              <p14:cNvContentPartPr/>
              <p14:nvPr/>
            </p14:nvContentPartPr>
            <p14:xfrm>
              <a:off x="2979663" y="4153826"/>
              <a:ext cx="41400" cy="54720"/>
            </p14:xfrm>
          </p:contentPart>
        </mc:Choice>
        <mc:Fallback>
          <p:pic>
            <p:nvPicPr>
              <p:cNvPr id="2048" name="Ink 2047">
                <a:extLst>
                  <a:ext uri="{FF2B5EF4-FFF2-40B4-BE49-F238E27FC236}">
                    <a16:creationId xmlns:a16="http://schemas.microsoft.com/office/drawing/2014/main" id="{CB14F3BC-8248-73E1-DEAD-3442DEEE1409}"/>
                  </a:ext>
                </a:extLst>
              </p:cNvPr>
              <p:cNvPicPr/>
              <p:nvPr/>
            </p:nvPicPr>
            <p:blipFill>
              <a:blip r:embed="rId48"/>
              <a:stretch>
                <a:fillRect/>
              </a:stretch>
            </p:blipFill>
            <p:spPr>
              <a:xfrm>
                <a:off x="2962023" y="4135826"/>
                <a:ext cx="77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049" name="Ink 2048">
                <a:extLst>
                  <a:ext uri="{FF2B5EF4-FFF2-40B4-BE49-F238E27FC236}">
                    <a16:creationId xmlns:a16="http://schemas.microsoft.com/office/drawing/2014/main" id="{DC15D461-3659-F366-7587-A20750690A7F}"/>
                  </a:ext>
                </a:extLst>
              </p14:cNvPr>
              <p14:cNvContentPartPr/>
              <p14:nvPr/>
            </p14:nvContentPartPr>
            <p14:xfrm>
              <a:off x="1556223" y="6102506"/>
              <a:ext cx="46800" cy="57960"/>
            </p14:xfrm>
          </p:contentPart>
        </mc:Choice>
        <mc:Fallback>
          <p:pic>
            <p:nvPicPr>
              <p:cNvPr id="2049" name="Ink 2048">
                <a:extLst>
                  <a:ext uri="{FF2B5EF4-FFF2-40B4-BE49-F238E27FC236}">
                    <a16:creationId xmlns:a16="http://schemas.microsoft.com/office/drawing/2014/main" id="{DC15D461-3659-F366-7587-A20750690A7F}"/>
                  </a:ext>
                </a:extLst>
              </p:cNvPr>
              <p:cNvPicPr/>
              <p:nvPr/>
            </p:nvPicPr>
            <p:blipFill>
              <a:blip r:embed="rId50"/>
              <a:stretch>
                <a:fillRect/>
              </a:stretch>
            </p:blipFill>
            <p:spPr>
              <a:xfrm>
                <a:off x="1538223" y="6084866"/>
                <a:ext cx="824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051" name="Ink 2050">
                <a:extLst>
                  <a:ext uri="{FF2B5EF4-FFF2-40B4-BE49-F238E27FC236}">
                    <a16:creationId xmlns:a16="http://schemas.microsoft.com/office/drawing/2014/main" id="{1D8973BB-AB7A-BA83-5555-8B5E0B17E65D}"/>
                  </a:ext>
                </a:extLst>
              </p14:cNvPr>
              <p14:cNvContentPartPr/>
              <p14:nvPr/>
            </p14:nvContentPartPr>
            <p14:xfrm>
              <a:off x="2078223" y="5954906"/>
              <a:ext cx="59400" cy="65160"/>
            </p14:xfrm>
          </p:contentPart>
        </mc:Choice>
        <mc:Fallback>
          <p:pic>
            <p:nvPicPr>
              <p:cNvPr id="2051" name="Ink 2050">
                <a:extLst>
                  <a:ext uri="{FF2B5EF4-FFF2-40B4-BE49-F238E27FC236}">
                    <a16:creationId xmlns:a16="http://schemas.microsoft.com/office/drawing/2014/main" id="{1D8973BB-AB7A-BA83-5555-8B5E0B17E65D}"/>
                  </a:ext>
                </a:extLst>
              </p:cNvPr>
              <p:cNvPicPr/>
              <p:nvPr/>
            </p:nvPicPr>
            <p:blipFill>
              <a:blip r:embed="rId52"/>
              <a:stretch>
                <a:fillRect/>
              </a:stretch>
            </p:blipFill>
            <p:spPr>
              <a:xfrm>
                <a:off x="2060223" y="5936906"/>
                <a:ext cx="950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054" name="Ink 2053">
                <a:extLst>
                  <a:ext uri="{FF2B5EF4-FFF2-40B4-BE49-F238E27FC236}">
                    <a16:creationId xmlns:a16="http://schemas.microsoft.com/office/drawing/2014/main" id="{FF976A84-8C0B-6587-0E11-0EC7E83C8A3C}"/>
                  </a:ext>
                </a:extLst>
              </p14:cNvPr>
              <p14:cNvContentPartPr/>
              <p14:nvPr/>
            </p14:nvContentPartPr>
            <p14:xfrm>
              <a:off x="1299183" y="4410866"/>
              <a:ext cx="41760" cy="56880"/>
            </p14:xfrm>
          </p:contentPart>
        </mc:Choice>
        <mc:Fallback>
          <p:pic>
            <p:nvPicPr>
              <p:cNvPr id="2054" name="Ink 2053">
                <a:extLst>
                  <a:ext uri="{FF2B5EF4-FFF2-40B4-BE49-F238E27FC236}">
                    <a16:creationId xmlns:a16="http://schemas.microsoft.com/office/drawing/2014/main" id="{FF976A84-8C0B-6587-0E11-0EC7E83C8A3C}"/>
                  </a:ext>
                </a:extLst>
              </p:cNvPr>
              <p:cNvPicPr/>
              <p:nvPr/>
            </p:nvPicPr>
            <p:blipFill>
              <a:blip r:embed="rId54"/>
              <a:stretch>
                <a:fillRect/>
              </a:stretch>
            </p:blipFill>
            <p:spPr>
              <a:xfrm>
                <a:off x="1281183" y="4393226"/>
                <a:ext cx="774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055" name="Ink 2054">
                <a:extLst>
                  <a:ext uri="{FF2B5EF4-FFF2-40B4-BE49-F238E27FC236}">
                    <a16:creationId xmlns:a16="http://schemas.microsoft.com/office/drawing/2014/main" id="{C1D26466-4168-645C-444B-D2EAF7CAEE43}"/>
                  </a:ext>
                </a:extLst>
              </p14:cNvPr>
              <p14:cNvContentPartPr/>
              <p14:nvPr/>
            </p14:nvContentPartPr>
            <p14:xfrm>
              <a:off x="1390983" y="4425266"/>
              <a:ext cx="43200" cy="51840"/>
            </p14:xfrm>
          </p:contentPart>
        </mc:Choice>
        <mc:Fallback>
          <p:pic>
            <p:nvPicPr>
              <p:cNvPr id="2055" name="Ink 2054">
                <a:extLst>
                  <a:ext uri="{FF2B5EF4-FFF2-40B4-BE49-F238E27FC236}">
                    <a16:creationId xmlns:a16="http://schemas.microsoft.com/office/drawing/2014/main" id="{C1D26466-4168-645C-444B-D2EAF7CAEE43}"/>
                  </a:ext>
                </a:extLst>
              </p:cNvPr>
              <p:cNvPicPr/>
              <p:nvPr/>
            </p:nvPicPr>
            <p:blipFill>
              <a:blip r:embed="rId56"/>
              <a:stretch>
                <a:fillRect/>
              </a:stretch>
            </p:blipFill>
            <p:spPr>
              <a:xfrm>
                <a:off x="1373343" y="4407626"/>
                <a:ext cx="788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056" name="Ink 2055">
                <a:extLst>
                  <a:ext uri="{FF2B5EF4-FFF2-40B4-BE49-F238E27FC236}">
                    <a16:creationId xmlns:a16="http://schemas.microsoft.com/office/drawing/2014/main" id="{E4C30F0A-A2CB-E82A-00F3-4BF69F4C37EA}"/>
                  </a:ext>
                </a:extLst>
              </p14:cNvPr>
              <p14:cNvContentPartPr/>
              <p14:nvPr/>
            </p14:nvContentPartPr>
            <p14:xfrm>
              <a:off x="2928543" y="4459106"/>
              <a:ext cx="36360" cy="44280"/>
            </p14:xfrm>
          </p:contentPart>
        </mc:Choice>
        <mc:Fallback>
          <p:pic>
            <p:nvPicPr>
              <p:cNvPr id="2056" name="Ink 2055">
                <a:extLst>
                  <a:ext uri="{FF2B5EF4-FFF2-40B4-BE49-F238E27FC236}">
                    <a16:creationId xmlns:a16="http://schemas.microsoft.com/office/drawing/2014/main" id="{E4C30F0A-A2CB-E82A-00F3-4BF69F4C37EA}"/>
                  </a:ext>
                </a:extLst>
              </p:cNvPr>
              <p:cNvPicPr/>
              <p:nvPr/>
            </p:nvPicPr>
            <p:blipFill>
              <a:blip r:embed="rId58"/>
              <a:stretch>
                <a:fillRect/>
              </a:stretch>
            </p:blipFill>
            <p:spPr>
              <a:xfrm>
                <a:off x="2910543" y="4441106"/>
                <a:ext cx="72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057" name="Ink 2056">
                <a:extLst>
                  <a:ext uri="{FF2B5EF4-FFF2-40B4-BE49-F238E27FC236}">
                    <a16:creationId xmlns:a16="http://schemas.microsoft.com/office/drawing/2014/main" id="{DD21C189-A15A-8FB7-4224-49C06B740EB3}"/>
                  </a:ext>
                </a:extLst>
              </p14:cNvPr>
              <p14:cNvContentPartPr/>
              <p14:nvPr/>
            </p14:nvContentPartPr>
            <p14:xfrm>
              <a:off x="2962743" y="4145546"/>
              <a:ext cx="37440" cy="43200"/>
            </p14:xfrm>
          </p:contentPart>
        </mc:Choice>
        <mc:Fallback>
          <p:pic>
            <p:nvPicPr>
              <p:cNvPr id="2057" name="Ink 2056">
                <a:extLst>
                  <a:ext uri="{FF2B5EF4-FFF2-40B4-BE49-F238E27FC236}">
                    <a16:creationId xmlns:a16="http://schemas.microsoft.com/office/drawing/2014/main" id="{DD21C189-A15A-8FB7-4224-49C06B740EB3}"/>
                  </a:ext>
                </a:extLst>
              </p:cNvPr>
              <p:cNvPicPr/>
              <p:nvPr/>
            </p:nvPicPr>
            <p:blipFill>
              <a:blip r:embed="rId60"/>
              <a:stretch>
                <a:fillRect/>
              </a:stretch>
            </p:blipFill>
            <p:spPr>
              <a:xfrm>
                <a:off x="2945103" y="4127906"/>
                <a:ext cx="730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058" name="Ink 2057">
                <a:extLst>
                  <a:ext uri="{FF2B5EF4-FFF2-40B4-BE49-F238E27FC236}">
                    <a16:creationId xmlns:a16="http://schemas.microsoft.com/office/drawing/2014/main" id="{BDE9FBAC-39CB-0D9A-101A-88592625CE13}"/>
                  </a:ext>
                </a:extLst>
              </p14:cNvPr>
              <p14:cNvContentPartPr/>
              <p14:nvPr/>
            </p14:nvContentPartPr>
            <p14:xfrm>
              <a:off x="3214023" y="4259306"/>
              <a:ext cx="38160" cy="36000"/>
            </p14:xfrm>
          </p:contentPart>
        </mc:Choice>
        <mc:Fallback>
          <p:pic>
            <p:nvPicPr>
              <p:cNvPr id="2058" name="Ink 2057">
                <a:extLst>
                  <a:ext uri="{FF2B5EF4-FFF2-40B4-BE49-F238E27FC236}">
                    <a16:creationId xmlns:a16="http://schemas.microsoft.com/office/drawing/2014/main" id="{BDE9FBAC-39CB-0D9A-101A-88592625CE13}"/>
                  </a:ext>
                </a:extLst>
              </p:cNvPr>
              <p:cNvPicPr/>
              <p:nvPr/>
            </p:nvPicPr>
            <p:blipFill>
              <a:blip r:embed="rId62"/>
              <a:stretch>
                <a:fillRect/>
              </a:stretch>
            </p:blipFill>
            <p:spPr>
              <a:xfrm>
                <a:off x="3196023" y="4241306"/>
                <a:ext cx="738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059" name="Ink 2058">
                <a:extLst>
                  <a:ext uri="{FF2B5EF4-FFF2-40B4-BE49-F238E27FC236}">
                    <a16:creationId xmlns:a16="http://schemas.microsoft.com/office/drawing/2014/main" id="{32141685-1E68-94A0-22A7-0779F2DBF818}"/>
                  </a:ext>
                </a:extLst>
              </p14:cNvPr>
              <p14:cNvContentPartPr/>
              <p14:nvPr/>
            </p14:nvContentPartPr>
            <p14:xfrm>
              <a:off x="1651623" y="4377026"/>
              <a:ext cx="59760" cy="51480"/>
            </p14:xfrm>
          </p:contentPart>
        </mc:Choice>
        <mc:Fallback>
          <p:pic>
            <p:nvPicPr>
              <p:cNvPr id="2059" name="Ink 2058">
                <a:extLst>
                  <a:ext uri="{FF2B5EF4-FFF2-40B4-BE49-F238E27FC236}">
                    <a16:creationId xmlns:a16="http://schemas.microsoft.com/office/drawing/2014/main" id="{32141685-1E68-94A0-22A7-0779F2DBF818}"/>
                  </a:ext>
                </a:extLst>
              </p:cNvPr>
              <p:cNvPicPr/>
              <p:nvPr/>
            </p:nvPicPr>
            <p:blipFill>
              <a:blip r:embed="rId64"/>
              <a:stretch>
                <a:fillRect/>
              </a:stretch>
            </p:blipFill>
            <p:spPr>
              <a:xfrm>
                <a:off x="1633623" y="4359386"/>
                <a:ext cx="95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060" name="Ink 2059">
                <a:extLst>
                  <a:ext uri="{FF2B5EF4-FFF2-40B4-BE49-F238E27FC236}">
                    <a16:creationId xmlns:a16="http://schemas.microsoft.com/office/drawing/2014/main" id="{DC9B0BDB-1277-AA07-FB81-6C8E8DC7E72F}"/>
                  </a:ext>
                </a:extLst>
              </p14:cNvPr>
              <p14:cNvContentPartPr/>
              <p14:nvPr/>
            </p14:nvContentPartPr>
            <p14:xfrm>
              <a:off x="1322583" y="4425266"/>
              <a:ext cx="45000" cy="37800"/>
            </p14:xfrm>
          </p:contentPart>
        </mc:Choice>
        <mc:Fallback>
          <p:pic>
            <p:nvPicPr>
              <p:cNvPr id="2060" name="Ink 2059">
                <a:extLst>
                  <a:ext uri="{FF2B5EF4-FFF2-40B4-BE49-F238E27FC236}">
                    <a16:creationId xmlns:a16="http://schemas.microsoft.com/office/drawing/2014/main" id="{DC9B0BDB-1277-AA07-FB81-6C8E8DC7E72F}"/>
                  </a:ext>
                </a:extLst>
              </p:cNvPr>
              <p:cNvPicPr/>
              <p:nvPr/>
            </p:nvPicPr>
            <p:blipFill>
              <a:blip r:embed="rId66"/>
              <a:stretch>
                <a:fillRect/>
              </a:stretch>
            </p:blipFill>
            <p:spPr>
              <a:xfrm>
                <a:off x="1304943" y="4407626"/>
                <a:ext cx="806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061" name="Ink 2060">
                <a:extLst>
                  <a:ext uri="{FF2B5EF4-FFF2-40B4-BE49-F238E27FC236}">
                    <a16:creationId xmlns:a16="http://schemas.microsoft.com/office/drawing/2014/main" id="{65251E28-C797-461B-E5DA-331346CE81E4}"/>
                  </a:ext>
                </a:extLst>
              </p14:cNvPr>
              <p14:cNvContentPartPr/>
              <p14:nvPr/>
            </p14:nvContentPartPr>
            <p14:xfrm>
              <a:off x="630663" y="4543346"/>
              <a:ext cx="39240" cy="39600"/>
            </p14:xfrm>
          </p:contentPart>
        </mc:Choice>
        <mc:Fallback>
          <p:pic>
            <p:nvPicPr>
              <p:cNvPr id="2061" name="Ink 2060">
                <a:extLst>
                  <a:ext uri="{FF2B5EF4-FFF2-40B4-BE49-F238E27FC236}">
                    <a16:creationId xmlns:a16="http://schemas.microsoft.com/office/drawing/2014/main" id="{65251E28-C797-461B-E5DA-331346CE81E4}"/>
                  </a:ext>
                </a:extLst>
              </p:cNvPr>
              <p:cNvPicPr/>
              <p:nvPr/>
            </p:nvPicPr>
            <p:blipFill>
              <a:blip r:embed="rId68"/>
              <a:stretch>
                <a:fillRect/>
              </a:stretch>
            </p:blipFill>
            <p:spPr>
              <a:xfrm>
                <a:off x="612663" y="4525346"/>
                <a:ext cx="748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062" name="Ink 2061">
                <a:extLst>
                  <a:ext uri="{FF2B5EF4-FFF2-40B4-BE49-F238E27FC236}">
                    <a16:creationId xmlns:a16="http://schemas.microsoft.com/office/drawing/2014/main" id="{CA7908E0-D214-27B0-A2EA-D4985DD33780}"/>
                  </a:ext>
                </a:extLst>
              </p14:cNvPr>
              <p14:cNvContentPartPr/>
              <p14:nvPr/>
            </p14:nvContentPartPr>
            <p14:xfrm>
              <a:off x="663063" y="4597706"/>
              <a:ext cx="33840" cy="37080"/>
            </p14:xfrm>
          </p:contentPart>
        </mc:Choice>
        <mc:Fallback>
          <p:pic>
            <p:nvPicPr>
              <p:cNvPr id="2062" name="Ink 2061">
                <a:extLst>
                  <a:ext uri="{FF2B5EF4-FFF2-40B4-BE49-F238E27FC236}">
                    <a16:creationId xmlns:a16="http://schemas.microsoft.com/office/drawing/2014/main" id="{CA7908E0-D214-27B0-A2EA-D4985DD33780}"/>
                  </a:ext>
                </a:extLst>
              </p:cNvPr>
              <p:cNvPicPr/>
              <p:nvPr/>
            </p:nvPicPr>
            <p:blipFill>
              <a:blip r:embed="rId70"/>
              <a:stretch>
                <a:fillRect/>
              </a:stretch>
            </p:blipFill>
            <p:spPr>
              <a:xfrm>
                <a:off x="645423" y="4580066"/>
                <a:ext cx="694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063" name="Ink 2062">
                <a:extLst>
                  <a:ext uri="{FF2B5EF4-FFF2-40B4-BE49-F238E27FC236}">
                    <a16:creationId xmlns:a16="http://schemas.microsoft.com/office/drawing/2014/main" id="{AF8102AA-8732-65B0-97FB-C41B34043793}"/>
                  </a:ext>
                </a:extLst>
              </p14:cNvPr>
              <p14:cNvContentPartPr/>
              <p14:nvPr/>
            </p14:nvContentPartPr>
            <p14:xfrm>
              <a:off x="2682303" y="4689146"/>
              <a:ext cx="48240" cy="46800"/>
            </p14:xfrm>
          </p:contentPart>
        </mc:Choice>
        <mc:Fallback>
          <p:pic>
            <p:nvPicPr>
              <p:cNvPr id="2063" name="Ink 2062">
                <a:extLst>
                  <a:ext uri="{FF2B5EF4-FFF2-40B4-BE49-F238E27FC236}">
                    <a16:creationId xmlns:a16="http://schemas.microsoft.com/office/drawing/2014/main" id="{AF8102AA-8732-65B0-97FB-C41B34043793}"/>
                  </a:ext>
                </a:extLst>
              </p:cNvPr>
              <p:cNvPicPr/>
              <p:nvPr/>
            </p:nvPicPr>
            <p:blipFill>
              <a:blip r:embed="rId72"/>
              <a:stretch>
                <a:fillRect/>
              </a:stretch>
            </p:blipFill>
            <p:spPr>
              <a:xfrm>
                <a:off x="2664303" y="4671506"/>
                <a:ext cx="838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064" name="Ink 2063">
                <a:extLst>
                  <a:ext uri="{FF2B5EF4-FFF2-40B4-BE49-F238E27FC236}">
                    <a16:creationId xmlns:a16="http://schemas.microsoft.com/office/drawing/2014/main" id="{19B7E062-B435-D64C-2BAA-F4BD284136CD}"/>
                  </a:ext>
                </a:extLst>
              </p14:cNvPr>
              <p14:cNvContentPartPr/>
              <p14:nvPr/>
            </p14:nvContentPartPr>
            <p14:xfrm>
              <a:off x="3020343" y="4422746"/>
              <a:ext cx="37800" cy="41040"/>
            </p14:xfrm>
          </p:contentPart>
        </mc:Choice>
        <mc:Fallback>
          <p:pic>
            <p:nvPicPr>
              <p:cNvPr id="2064" name="Ink 2063">
                <a:extLst>
                  <a:ext uri="{FF2B5EF4-FFF2-40B4-BE49-F238E27FC236}">
                    <a16:creationId xmlns:a16="http://schemas.microsoft.com/office/drawing/2014/main" id="{19B7E062-B435-D64C-2BAA-F4BD284136CD}"/>
                  </a:ext>
                </a:extLst>
              </p:cNvPr>
              <p:cNvPicPr/>
              <p:nvPr/>
            </p:nvPicPr>
            <p:blipFill>
              <a:blip r:embed="rId74"/>
              <a:stretch>
                <a:fillRect/>
              </a:stretch>
            </p:blipFill>
            <p:spPr>
              <a:xfrm>
                <a:off x="3002703" y="4404746"/>
                <a:ext cx="734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065" name="Ink 2064">
                <a:extLst>
                  <a:ext uri="{FF2B5EF4-FFF2-40B4-BE49-F238E27FC236}">
                    <a16:creationId xmlns:a16="http://schemas.microsoft.com/office/drawing/2014/main" id="{8073C8FC-7454-E305-426A-AA8FEC467052}"/>
                  </a:ext>
                </a:extLst>
              </p14:cNvPr>
              <p14:cNvContentPartPr/>
              <p14:nvPr/>
            </p14:nvContentPartPr>
            <p14:xfrm>
              <a:off x="3248223" y="4335266"/>
              <a:ext cx="32760" cy="48240"/>
            </p14:xfrm>
          </p:contentPart>
        </mc:Choice>
        <mc:Fallback>
          <p:pic>
            <p:nvPicPr>
              <p:cNvPr id="2065" name="Ink 2064">
                <a:extLst>
                  <a:ext uri="{FF2B5EF4-FFF2-40B4-BE49-F238E27FC236}">
                    <a16:creationId xmlns:a16="http://schemas.microsoft.com/office/drawing/2014/main" id="{8073C8FC-7454-E305-426A-AA8FEC467052}"/>
                  </a:ext>
                </a:extLst>
              </p:cNvPr>
              <p:cNvPicPr/>
              <p:nvPr/>
            </p:nvPicPr>
            <p:blipFill>
              <a:blip r:embed="rId76"/>
              <a:stretch>
                <a:fillRect/>
              </a:stretch>
            </p:blipFill>
            <p:spPr>
              <a:xfrm>
                <a:off x="3230583" y="4317266"/>
                <a:ext cx="684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066" name="Ink 2065">
                <a:extLst>
                  <a:ext uri="{FF2B5EF4-FFF2-40B4-BE49-F238E27FC236}">
                    <a16:creationId xmlns:a16="http://schemas.microsoft.com/office/drawing/2014/main" id="{B55C9AD0-FC18-CA62-2B6C-663ED21A9383}"/>
                  </a:ext>
                </a:extLst>
              </p14:cNvPr>
              <p14:cNvContentPartPr/>
              <p14:nvPr/>
            </p14:nvContentPartPr>
            <p14:xfrm>
              <a:off x="3172263" y="4211786"/>
              <a:ext cx="34920" cy="33120"/>
            </p14:xfrm>
          </p:contentPart>
        </mc:Choice>
        <mc:Fallback>
          <p:pic>
            <p:nvPicPr>
              <p:cNvPr id="2066" name="Ink 2065">
                <a:extLst>
                  <a:ext uri="{FF2B5EF4-FFF2-40B4-BE49-F238E27FC236}">
                    <a16:creationId xmlns:a16="http://schemas.microsoft.com/office/drawing/2014/main" id="{B55C9AD0-FC18-CA62-2B6C-663ED21A9383}"/>
                  </a:ext>
                </a:extLst>
              </p:cNvPr>
              <p:cNvPicPr/>
              <p:nvPr/>
            </p:nvPicPr>
            <p:blipFill>
              <a:blip r:embed="rId78"/>
              <a:stretch>
                <a:fillRect/>
              </a:stretch>
            </p:blipFill>
            <p:spPr>
              <a:xfrm>
                <a:off x="3154263" y="4193786"/>
                <a:ext cx="705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067" name="Ink 2066">
                <a:extLst>
                  <a:ext uri="{FF2B5EF4-FFF2-40B4-BE49-F238E27FC236}">
                    <a16:creationId xmlns:a16="http://schemas.microsoft.com/office/drawing/2014/main" id="{4847F306-CF99-BA68-CFD4-836F6DDCAE4E}"/>
                  </a:ext>
                </a:extLst>
              </p14:cNvPr>
              <p14:cNvContentPartPr/>
              <p14:nvPr/>
            </p14:nvContentPartPr>
            <p14:xfrm>
              <a:off x="4612623" y="4942226"/>
              <a:ext cx="45360" cy="44280"/>
            </p14:xfrm>
          </p:contentPart>
        </mc:Choice>
        <mc:Fallback>
          <p:pic>
            <p:nvPicPr>
              <p:cNvPr id="2067" name="Ink 2066">
                <a:extLst>
                  <a:ext uri="{FF2B5EF4-FFF2-40B4-BE49-F238E27FC236}">
                    <a16:creationId xmlns:a16="http://schemas.microsoft.com/office/drawing/2014/main" id="{4847F306-CF99-BA68-CFD4-836F6DDCAE4E}"/>
                  </a:ext>
                </a:extLst>
              </p:cNvPr>
              <p:cNvPicPr/>
              <p:nvPr/>
            </p:nvPicPr>
            <p:blipFill>
              <a:blip r:embed="rId80"/>
              <a:stretch>
                <a:fillRect/>
              </a:stretch>
            </p:blipFill>
            <p:spPr>
              <a:xfrm>
                <a:off x="4594983" y="4924226"/>
                <a:ext cx="81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068" name="Ink 2067">
                <a:extLst>
                  <a:ext uri="{FF2B5EF4-FFF2-40B4-BE49-F238E27FC236}">
                    <a16:creationId xmlns:a16="http://schemas.microsoft.com/office/drawing/2014/main" id="{07368203-BF5F-3CCA-101F-C0F84F766E5D}"/>
                  </a:ext>
                </a:extLst>
              </p14:cNvPr>
              <p14:cNvContentPartPr/>
              <p14:nvPr/>
            </p14:nvContentPartPr>
            <p14:xfrm>
              <a:off x="3167223" y="4003346"/>
              <a:ext cx="33840" cy="45360"/>
            </p14:xfrm>
          </p:contentPart>
        </mc:Choice>
        <mc:Fallback>
          <p:pic>
            <p:nvPicPr>
              <p:cNvPr id="2068" name="Ink 2067">
                <a:extLst>
                  <a:ext uri="{FF2B5EF4-FFF2-40B4-BE49-F238E27FC236}">
                    <a16:creationId xmlns:a16="http://schemas.microsoft.com/office/drawing/2014/main" id="{07368203-BF5F-3CCA-101F-C0F84F766E5D}"/>
                  </a:ext>
                </a:extLst>
              </p:cNvPr>
              <p:cNvPicPr/>
              <p:nvPr/>
            </p:nvPicPr>
            <p:blipFill>
              <a:blip r:embed="rId82"/>
              <a:stretch>
                <a:fillRect/>
              </a:stretch>
            </p:blipFill>
            <p:spPr>
              <a:xfrm>
                <a:off x="3149583" y="3985706"/>
                <a:ext cx="694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069" name="Ink 2068">
                <a:extLst>
                  <a:ext uri="{FF2B5EF4-FFF2-40B4-BE49-F238E27FC236}">
                    <a16:creationId xmlns:a16="http://schemas.microsoft.com/office/drawing/2014/main" id="{60E8AC2B-71B4-6D00-C5AD-284BD4F0C26F}"/>
                  </a:ext>
                </a:extLst>
              </p14:cNvPr>
              <p14:cNvContentPartPr/>
              <p14:nvPr/>
            </p14:nvContentPartPr>
            <p14:xfrm>
              <a:off x="1364703" y="4501946"/>
              <a:ext cx="47520" cy="48600"/>
            </p14:xfrm>
          </p:contentPart>
        </mc:Choice>
        <mc:Fallback>
          <p:pic>
            <p:nvPicPr>
              <p:cNvPr id="2069" name="Ink 2068">
                <a:extLst>
                  <a:ext uri="{FF2B5EF4-FFF2-40B4-BE49-F238E27FC236}">
                    <a16:creationId xmlns:a16="http://schemas.microsoft.com/office/drawing/2014/main" id="{60E8AC2B-71B4-6D00-C5AD-284BD4F0C26F}"/>
                  </a:ext>
                </a:extLst>
              </p:cNvPr>
              <p:cNvPicPr/>
              <p:nvPr/>
            </p:nvPicPr>
            <p:blipFill>
              <a:blip r:embed="rId84"/>
              <a:stretch>
                <a:fillRect/>
              </a:stretch>
            </p:blipFill>
            <p:spPr>
              <a:xfrm>
                <a:off x="1346703" y="4483946"/>
                <a:ext cx="831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070" name="Ink 2069">
                <a:extLst>
                  <a:ext uri="{FF2B5EF4-FFF2-40B4-BE49-F238E27FC236}">
                    <a16:creationId xmlns:a16="http://schemas.microsoft.com/office/drawing/2014/main" id="{0DF545C0-E094-3050-ED45-96EEE57B9798}"/>
                  </a:ext>
                </a:extLst>
              </p14:cNvPr>
              <p14:cNvContentPartPr/>
              <p14:nvPr/>
            </p14:nvContentPartPr>
            <p14:xfrm>
              <a:off x="730383" y="4543706"/>
              <a:ext cx="43920" cy="50400"/>
            </p14:xfrm>
          </p:contentPart>
        </mc:Choice>
        <mc:Fallback>
          <p:pic>
            <p:nvPicPr>
              <p:cNvPr id="2070" name="Ink 2069">
                <a:extLst>
                  <a:ext uri="{FF2B5EF4-FFF2-40B4-BE49-F238E27FC236}">
                    <a16:creationId xmlns:a16="http://schemas.microsoft.com/office/drawing/2014/main" id="{0DF545C0-E094-3050-ED45-96EEE57B9798}"/>
                  </a:ext>
                </a:extLst>
              </p:cNvPr>
              <p:cNvPicPr/>
              <p:nvPr/>
            </p:nvPicPr>
            <p:blipFill>
              <a:blip r:embed="rId86"/>
              <a:stretch>
                <a:fillRect/>
              </a:stretch>
            </p:blipFill>
            <p:spPr>
              <a:xfrm>
                <a:off x="712383" y="4525706"/>
                <a:ext cx="795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071" name="Ink 2070">
                <a:extLst>
                  <a:ext uri="{FF2B5EF4-FFF2-40B4-BE49-F238E27FC236}">
                    <a16:creationId xmlns:a16="http://schemas.microsoft.com/office/drawing/2014/main" id="{DCCB6AA6-A2C0-E5D9-926B-62B5CCE7795F}"/>
                  </a:ext>
                </a:extLst>
              </p14:cNvPr>
              <p14:cNvContentPartPr/>
              <p14:nvPr/>
            </p14:nvContentPartPr>
            <p14:xfrm>
              <a:off x="1506543" y="4478546"/>
              <a:ext cx="56160" cy="52200"/>
            </p14:xfrm>
          </p:contentPart>
        </mc:Choice>
        <mc:Fallback>
          <p:pic>
            <p:nvPicPr>
              <p:cNvPr id="2071" name="Ink 2070">
                <a:extLst>
                  <a:ext uri="{FF2B5EF4-FFF2-40B4-BE49-F238E27FC236}">
                    <a16:creationId xmlns:a16="http://schemas.microsoft.com/office/drawing/2014/main" id="{DCCB6AA6-A2C0-E5D9-926B-62B5CCE7795F}"/>
                  </a:ext>
                </a:extLst>
              </p:cNvPr>
              <p:cNvPicPr/>
              <p:nvPr/>
            </p:nvPicPr>
            <p:blipFill>
              <a:blip r:embed="rId88"/>
              <a:stretch>
                <a:fillRect/>
              </a:stretch>
            </p:blipFill>
            <p:spPr>
              <a:xfrm>
                <a:off x="1488543" y="4460906"/>
                <a:ext cx="918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072" name="Ink 2071">
                <a:extLst>
                  <a:ext uri="{FF2B5EF4-FFF2-40B4-BE49-F238E27FC236}">
                    <a16:creationId xmlns:a16="http://schemas.microsoft.com/office/drawing/2014/main" id="{38FC62B6-A9BC-D8D7-BCD6-565E19570D6A}"/>
                  </a:ext>
                </a:extLst>
              </p14:cNvPr>
              <p14:cNvContentPartPr/>
              <p14:nvPr/>
            </p14:nvContentPartPr>
            <p14:xfrm>
              <a:off x="1986783" y="6016826"/>
              <a:ext cx="41760" cy="41760"/>
            </p14:xfrm>
          </p:contentPart>
        </mc:Choice>
        <mc:Fallback>
          <p:pic>
            <p:nvPicPr>
              <p:cNvPr id="2072" name="Ink 2071">
                <a:extLst>
                  <a:ext uri="{FF2B5EF4-FFF2-40B4-BE49-F238E27FC236}">
                    <a16:creationId xmlns:a16="http://schemas.microsoft.com/office/drawing/2014/main" id="{38FC62B6-A9BC-D8D7-BCD6-565E19570D6A}"/>
                  </a:ext>
                </a:extLst>
              </p:cNvPr>
              <p:cNvPicPr/>
              <p:nvPr/>
            </p:nvPicPr>
            <p:blipFill>
              <a:blip r:embed="rId90"/>
              <a:stretch>
                <a:fillRect/>
              </a:stretch>
            </p:blipFill>
            <p:spPr>
              <a:xfrm>
                <a:off x="1969143" y="5998826"/>
                <a:ext cx="77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073" name="Ink 2072">
                <a:extLst>
                  <a:ext uri="{FF2B5EF4-FFF2-40B4-BE49-F238E27FC236}">
                    <a16:creationId xmlns:a16="http://schemas.microsoft.com/office/drawing/2014/main" id="{488405CC-326A-DBF4-3A79-0CDDE4E648E3}"/>
                  </a:ext>
                </a:extLst>
              </p14:cNvPr>
              <p14:cNvContentPartPr/>
              <p14:nvPr/>
            </p14:nvContentPartPr>
            <p14:xfrm>
              <a:off x="1036383" y="4667186"/>
              <a:ext cx="46080" cy="48240"/>
            </p14:xfrm>
          </p:contentPart>
        </mc:Choice>
        <mc:Fallback>
          <p:pic>
            <p:nvPicPr>
              <p:cNvPr id="2073" name="Ink 2072">
                <a:extLst>
                  <a:ext uri="{FF2B5EF4-FFF2-40B4-BE49-F238E27FC236}">
                    <a16:creationId xmlns:a16="http://schemas.microsoft.com/office/drawing/2014/main" id="{488405CC-326A-DBF4-3A79-0CDDE4E648E3}"/>
                  </a:ext>
                </a:extLst>
              </p:cNvPr>
              <p:cNvPicPr/>
              <p:nvPr/>
            </p:nvPicPr>
            <p:blipFill>
              <a:blip r:embed="rId92"/>
              <a:stretch>
                <a:fillRect/>
              </a:stretch>
            </p:blipFill>
            <p:spPr>
              <a:xfrm>
                <a:off x="1018383" y="4649186"/>
                <a:ext cx="817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074" name="Ink 2073">
                <a:extLst>
                  <a:ext uri="{FF2B5EF4-FFF2-40B4-BE49-F238E27FC236}">
                    <a16:creationId xmlns:a16="http://schemas.microsoft.com/office/drawing/2014/main" id="{2381784D-4519-B425-7E4B-BBB1E2724B44}"/>
                  </a:ext>
                </a:extLst>
              </p14:cNvPr>
              <p14:cNvContentPartPr/>
              <p14:nvPr/>
            </p14:nvContentPartPr>
            <p14:xfrm>
              <a:off x="1303143" y="4590866"/>
              <a:ext cx="41040" cy="57960"/>
            </p14:xfrm>
          </p:contentPart>
        </mc:Choice>
        <mc:Fallback>
          <p:pic>
            <p:nvPicPr>
              <p:cNvPr id="2074" name="Ink 2073">
                <a:extLst>
                  <a:ext uri="{FF2B5EF4-FFF2-40B4-BE49-F238E27FC236}">
                    <a16:creationId xmlns:a16="http://schemas.microsoft.com/office/drawing/2014/main" id="{2381784D-4519-B425-7E4B-BBB1E2724B44}"/>
                  </a:ext>
                </a:extLst>
              </p:cNvPr>
              <p:cNvPicPr/>
              <p:nvPr/>
            </p:nvPicPr>
            <p:blipFill>
              <a:blip r:embed="rId94"/>
              <a:stretch>
                <a:fillRect/>
              </a:stretch>
            </p:blipFill>
            <p:spPr>
              <a:xfrm>
                <a:off x="1285503" y="4573226"/>
                <a:ext cx="76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075" name="Ink 2074">
                <a:extLst>
                  <a:ext uri="{FF2B5EF4-FFF2-40B4-BE49-F238E27FC236}">
                    <a16:creationId xmlns:a16="http://schemas.microsoft.com/office/drawing/2014/main" id="{A01AC22A-5C95-13D8-52D1-7AC885FE885A}"/>
                  </a:ext>
                </a:extLst>
              </p14:cNvPr>
              <p14:cNvContentPartPr/>
              <p14:nvPr/>
            </p14:nvContentPartPr>
            <p14:xfrm>
              <a:off x="1430223" y="4560266"/>
              <a:ext cx="41400" cy="52560"/>
            </p14:xfrm>
          </p:contentPart>
        </mc:Choice>
        <mc:Fallback>
          <p:pic>
            <p:nvPicPr>
              <p:cNvPr id="2075" name="Ink 2074">
                <a:extLst>
                  <a:ext uri="{FF2B5EF4-FFF2-40B4-BE49-F238E27FC236}">
                    <a16:creationId xmlns:a16="http://schemas.microsoft.com/office/drawing/2014/main" id="{A01AC22A-5C95-13D8-52D1-7AC885FE885A}"/>
                  </a:ext>
                </a:extLst>
              </p:cNvPr>
              <p:cNvPicPr/>
              <p:nvPr/>
            </p:nvPicPr>
            <p:blipFill>
              <a:blip r:embed="rId96"/>
              <a:stretch>
                <a:fillRect/>
              </a:stretch>
            </p:blipFill>
            <p:spPr>
              <a:xfrm>
                <a:off x="1412223" y="4542266"/>
                <a:ext cx="770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076" name="Ink 2075">
                <a:extLst>
                  <a:ext uri="{FF2B5EF4-FFF2-40B4-BE49-F238E27FC236}">
                    <a16:creationId xmlns:a16="http://schemas.microsoft.com/office/drawing/2014/main" id="{357AAD18-B2A7-C505-C6A0-9BA090FC7CA5}"/>
                  </a:ext>
                </a:extLst>
              </p14:cNvPr>
              <p14:cNvContentPartPr/>
              <p14:nvPr/>
            </p14:nvContentPartPr>
            <p14:xfrm>
              <a:off x="3093063" y="4353266"/>
              <a:ext cx="29880" cy="37080"/>
            </p14:xfrm>
          </p:contentPart>
        </mc:Choice>
        <mc:Fallback>
          <p:pic>
            <p:nvPicPr>
              <p:cNvPr id="2076" name="Ink 2075">
                <a:extLst>
                  <a:ext uri="{FF2B5EF4-FFF2-40B4-BE49-F238E27FC236}">
                    <a16:creationId xmlns:a16="http://schemas.microsoft.com/office/drawing/2014/main" id="{357AAD18-B2A7-C505-C6A0-9BA090FC7CA5}"/>
                  </a:ext>
                </a:extLst>
              </p:cNvPr>
              <p:cNvPicPr/>
              <p:nvPr/>
            </p:nvPicPr>
            <p:blipFill>
              <a:blip r:embed="rId98"/>
              <a:stretch>
                <a:fillRect/>
              </a:stretch>
            </p:blipFill>
            <p:spPr>
              <a:xfrm>
                <a:off x="3075423" y="4335626"/>
                <a:ext cx="655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077" name="Ink 2076">
                <a:extLst>
                  <a:ext uri="{FF2B5EF4-FFF2-40B4-BE49-F238E27FC236}">
                    <a16:creationId xmlns:a16="http://schemas.microsoft.com/office/drawing/2014/main" id="{2BB3E89C-8BE3-88BD-7302-D8EC517E98E1}"/>
                  </a:ext>
                </a:extLst>
              </p14:cNvPr>
              <p14:cNvContentPartPr/>
              <p14:nvPr/>
            </p14:nvContentPartPr>
            <p14:xfrm>
              <a:off x="618783" y="4486826"/>
              <a:ext cx="36360" cy="44640"/>
            </p14:xfrm>
          </p:contentPart>
        </mc:Choice>
        <mc:Fallback>
          <p:pic>
            <p:nvPicPr>
              <p:cNvPr id="2077" name="Ink 2076">
                <a:extLst>
                  <a:ext uri="{FF2B5EF4-FFF2-40B4-BE49-F238E27FC236}">
                    <a16:creationId xmlns:a16="http://schemas.microsoft.com/office/drawing/2014/main" id="{2BB3E89C-8BE3-88BD-7302-D8EC517E98E1}"/>
                  </a:ext>
                </a:extLst>
              </p:cNvPr>
              <p:cNvPicPr/>
              <p:nvPr/>
            </p:nvPicPr>
            <p:blipFill>
              <a:blip r:embed="rId100"/>
              <a:stretch>
                <a:fillRect/>
              </a:stretch>
            </p:blipFill>
            <p:spPr>
              <a:xfrm>
                <a:off x="600783" y="4468826"/>
                <a:ext cx="72000" cy="80280"/>
              </a:xfrm>
              <a:prstGeom prst="rect">
                <a:avLst/>
              </a:prstGeom>
            </p:spPr>
          </p:pic>
        </mc:Fallback>
      </mc:AlternateContent>
      <p:sp>
        <p:nvSpPr>
          <p:cNvPr id="2078" name="TextBox 2077">
            <a:extLst>
              <a:ext uri="{FF2B5EF4-FFF2-40B4-BE49-F238E27FC236}">
                <a16:creationId xmlns:a16="http://schemas.microsoft.com/office/drawing/2014/main" id="{71CD003B-FD68-09A6-51F7-6B59DB05165A}"/>
              </a:ext>
            </a:extLst>
          </p:cNvPr>
          <p:cNvSpPr txBox="1"/>
          <p:nvPr/>
        </p:nvSpPr>
        <p:spPr>
          <a:xfrm>
            <a:off x="802148" y="7583945"/>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saw on the first page how many people contributed to this work and the Dark Energy Survey. This is (roughly) where every author’s institution for this paper is! </a:t>
            </a:r>
          </a:p>
        </p:txBody>
      </p:sp>
      <p:sp>
        <p:nvSpPr>
          <p:cNvPr id="2079" name="TextBox 2078">
            <a:extLst>
              <a:ext uri="{FF2B5EF4-FFF2-40B4-BE49-F238E27FC236}">
                <a16:creationId xmlns:a16="http://schemas.microsoft.com/office/drawing/2014/main" id="{1C6099F7-7344-3381-20D7-C6B624995069}"/>
              </a:ext>
            </a:extLst>
          </p:cNvPr>
          <p:cNvSpPr txBox="1"/>
          <p:nvPr/>
        </p:nvSpPr>
        <p:spPr>
          <a:xfrm>
            <a:off x="4971092" y="661061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p:grpSp>
        <p:nvGrpSpPr>
          <p:cNvPr id="2083" name="Group 2082">
            <a:extLst>
              <a:ext uri="{FF2B5EF4-FFF2-40B4-BE49-F238E27FC236}">
                <a16:creationId xmlns:a16="http://schemas.microsoft.com/office/drawing/2014/main" id="{BD98DCB6-149B-5D80-296D-3797626F9536}"/>
              </a:ext>
            </a:extLst>
          </p:cNvPr>
          <p:cNvGrpSpPr/>
          <p:nvPr/>
        </p:nvGrpSpPr>
        <p:grpSpPr>
          <a:xfrm>
            <a:off x="5183132" y="4965665"/>
            <a:ext cx="1300680" cy="1641621"/>
            <a:chOff x="5183132" y="4965665"/>
            <a:chExt cx="1300680" cy="1641621"/>
          </a:xfrm>
        </p:grpSpPr>
        <mc:AlternateContent xmlns:mc="http://schemas.openxmlformats.org/markup-compatibility/2006">
          <mc:Choice xmlns:p14="http://schemas.microsoft.com/office/powerpoint/2010/main" Requires="p14">
            <p:contentPart p14:bwMode="auto" r:id="rId101">
              <p14:nvContentPartPr>
                <p14:cNvPr id="28" name="Ink 27">
                  <a:extLst>
                    <a:ext uri="{FF2B5EF4-FFF2-40B4-BE49-F238E27FC236}">
                      <a16:creationId xmlns:a16="http://schemas.microsoft.com/office/drawing/2014/main" id="{AAEE495D-1209-A989-7ACF-C9445C3494C7}"/>
                    </a:ext>
                  </a:extLst>
                </p14:cNvPr>
                <p14:cNvContentPartPr/>
                <p14:nvPr/>
              </p14:nvContentPartPr>
              <p14:xfrm>
                <a:off x="5283932" y="5682785"/>
                <a:ext cx="812520" cy="647640"/>
              </p14:xfrm>
            </p:contentPart>
          </mc:Choice>
          <mc:Fallback>
            <p:pic>
              <p:nvPicPr>
                <p:cNvPr id="28" name="Ink 27">
                  <a:extLst>
                    <a:ext uri="{FF2B5EF4-FFF2-40B4-BE49-F238E27FC236}">
                      <a16:creationId xmlns:a16="http://schemas.microsoft.com/office/drawing/2014/main" id="{AAEE495D-1209-A989-7ACF-C9445C3494C7}"/>
                    </a:ext>
                  </a:extLst>
                </p:cNvPr>
                <p:cNvPicPr/>
                <p:nvPr/>
              </p:nvPicPr>
              <p:blipFill>
                <a:blip r:embed="rId102"/>
                <a:stretch>
                  <a:fillRect/>
                </a:stretch>
              </p:blipFill>
              <p:spPr>
                <a:xfrm>
                  <a:off x="5266292" y="5664785"/>
                  <a:ext cx="848160" cy="6832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9" name="Ink 28">
                  <a:extLst>
                    <a:ext uri="{FF2B5EF4-FFF2-40B4-BE49-F238E27FC236}">
                      <a16:creationId xmlns:a16="http://schemas.microsoft.com/office/drawing/2014/main" id="{96016B25-8AC6-CC42-E7C9-C313748B109A}"/>
                    </a:ext>
                  </a:extLst>
                </p14:cNvPr>
                <p14:cNvContentPartPr/>
                <p14:nvPr/>
              </p14:nvContentPartPr>
              <p14:xfrm>
                <a:off x="5779292" y="6364625"/>
                <a:ext cx="82080" cy="87840"/>
              </p14:xfrm>
            </p:contentPart>
          </mc:Choice>
          <mc:Fallback>
            <p:pic>
              <p:nvPicPr>
                <p:cNvPr id="29" name="Ink 28">
                  <a:extLst>
                    <a:ext uri="{FF2B5EF4-FFF2-40B4-BE49-F238E27FC236}">
                      <a16:creationId xmlns:a16="http://schemas.microsoft.com/office/drawing/2014/main" id="{96016B25-8AC6-CC42-E7C9-C313748B109A}"/>
                    </a:ext>
                  </a:extLst>
                </p:cNvPr>
                <p:cNvPicPr/>
                <p:nvPr/>
              </p:nvPicPr>
              <p:blipFill>
                <a:blip r:embed="rId104"/>
                <a:stretch>
                  <a:fillRect/>
                </a:stretch>
              </p:blipFill>
              <p:spPr>
                <a:xfrm>
                  <a:off x="5761652" y="6346985"/>
                  <a:ext cx="1177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1" name="Ink 30">
                  <a:extLst>
                    <a:ext uri="{FF2B5EF4-FFF2-40B4-BE49-F238E27FC236}">
                      <a16:creationId xmlns:a16="http://schemas.microsoft.com/office/drawing/2014/main" id="{8AC1136B-CDBD-757F-CEB2-92DA3917239F}"/>
                    </a:ext>
                  </a:extLst>
                </p14:cNvPr>
                <p14:cNvContentPartPr/>
                <p14:nvPr/>
              </p14:nvContentPartPr>
              <p14:xfrm>
                <a:off x="6138572" y="6384065"/>
                <a:ext cx="222480" cy="128160"/>
              </p14:xfrm>
            </p:contentPart>
          </mc:Choice>
          <mc:Fallback>
            <p:pic>
              <p:nvPicPr>
                <p:cNvPr id="31" name="Ink 30">
                  <a:extLst>
                    <a:ext uri="{FF2B5EF4-FFF2-40B4-BE49-F238E27FC236}">
                      <a16:creationId xmlns:a16="http://schemas.microsoft.com/office/drawing/2014/main" id="{8AC1136B-CDBD-757F-CEB2-92DA3917239F}"/>
                    </a:ext>
                  </a:extLst>
                </p:cNvPr>
                <p:cNvPicPr/>
                <p:nvPr/>
              </p:nvPicPr>
              <p:blipFill>
                <a:blip r:embed="rId106"/>
                <a:stretch>
                  <a:fillRect/>
                </a:stretch>
              </p:blipFill>
              <p:spPr>
                <a:xfrm>
                  <a:off x="6120572" y="6366065"/>
                  <a:ext cx="2581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2" name="Ink 31">
                  <a:extLst>
                    <a:ext uri="{FF2B5EF4-FFF2-40B4-BE49-F238E27FC236}">
                      <a16:creationId xmlns:a16="http://schemas.microsoft.com/office/drawing/2014/main" id="{2958CB89-D7AD-2999-2D85-40C0AF0CDB18}"/>
                    </a:ext>
                  </a:extLst>
                </p14:cNvPr>
                <p14:cNvContentPartPr/>
                <p14:nvPr/>
              </p14:nvContentPartPr>
              <p14:xfrm>
                <a:off x="6372572" y="6217385"/>
                <a:ext cx="111240" cy="186840"/>
              </p14:xfrm>
            </p:contentPart>
          </mc:Choice>
          <mc:Fallback>
            <p:pic>
              <p:nvPicPr>
                <p:cNvPr id="32" name="Ink 31">
                  <a:extLst>
                    <a:ext uri="{FF2B5EF4-FFF2-40B4-BE49-F238E27FC236}">
                      <a16:creationId xmlns:a16="http://schemas.microsoft.com/office/drawing/2014/main" id="{2958CB89-D7AD-2999-2D85-40C0AF0CDB18}"/>
                    </a:ext>
                  </a:extLst>
                </p:cNvPr>
                <p:cNvPicPr/>
                <p:nvPr/>
              </p:nvPicPr>
              <p:blipFill>
                <a:blip r:embed="rId108"/>
                <a:stretch>
                  <a:fillRect/>
                </a:stretch>
              </p:blipFill>
              <p:spPr>
                <a:xfrm>
                  <a:off x="6354572" y="6199385"/>
                  <a:ext cx="1468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4" name="Ink 43">
                  <a:extLst>
                    <a:ext uri="{FF2B5EF4-FFF2-40B4-BE49-F238E27FC236}">
                      <a16:creationId xmlns:a16="http://schemas.microsoft.com/office/drawing/2014/main" id="{55F0F52C-686F-BBE5-AB2E-41027C6300E5}"/>
                    </a:ext>
                  </a:extLst>
                </p14:cNvPr>
                <p14:cNvContentPartPr/>
                <p14:nvPr/>
              </p14:nvContentPartPr>
              <p14:xfrm>
                <a:off x="5191412" y="5561465"/>
                <a:ext cx="534600" cy="57240"/>
              </p14:xfrm>
            </p:contentPart>
          </mc:Choice>
          <mc:Fallback>
            <p:pic>
              <p:nvPicPr>
                <p:cNvPr id="44" name="Ink 43">
                  <a:extLst>
                    <a:ext uri="{FF2B5EF4-FFF2-40B4-BE49-F238E27FC236}">
                      <a16:creationId xmlns:a16="http://schemas.microsoft.com/office/drawing/2014/main" id="{55F0F52C-686F-BBE5-AB2E-41027C6300E5}"/>
                    </a:ext>
                  </a:extLst>
                </p:cNvPr>
                <p:cNvPicPr/>
                <p:nvPr/>
              </p:nvPicPr>
              <p:blipFill>
                <a:blip r:embed="rId110"/>
                <a:stretch>
                  <a:fillRect/>
                </a:stretch>
              </p:blipFill>
              <p:spPr>
                <a:xfrm>
                  <a:off x="5173412" y="5543465"/>
                  <a:ext cx="5702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5" name="Ink 44">
                  <a:extLst>
                    <a:ext uri="{FF2B5EF4-FFF2-40B4-BE49-F238E27FC236}">
                      <a16:creationId xmlns:a16="http://schemas.microsoft.com/office/drawing/2014/main" id="{58FD175D-932F-B28A-B2BB-262FC5A06E1E}"/>
                    </a:ext>
                  </a:extLst>
                </p14:cNvPr>
                <p14:cNvContentPartPr/>
                <p14:nvPr/>
              </p14:nvContentPartPr>
              <p14:xfrm>
                <a:off x="5183132" y="5561825"/>
                <a:ext cx="266400" cy="34200"/>
              </p14:xfrm>
            </p:contentPart>
          </mc:Choice>
          <mc:Fallback>
            <p:pic>
              <p:nvPicPr>
                <p:cNvPr id="45" name="Ink 44">
                  <a:extLst>
                    <a:ext uri="{FF2B5EF4-FFF2-40B4-BE49-F238E27FC236}">
                      <a16:creationId xmlns:a16="http://schemas.microsoft.com/office/drawing/2014/main" id="{58FD175D-932F-B28A-B2BB-262FC5A06E1E}"/>
                    </a:ext>
                  </a:extLst>
                </p:cNvPr>
                <p:cNvPicPr/>
                <p:nvPr/>
              </p:nvPicPr>
              <p:blipFill>
                <a:blip r:embed="rId112"/>
                <a:stretch>
                  <a:fillRect/>
                </a:stretch>
              </p:blipFill>
              <p:spPr>
                <a:xfrm>
                  <a:off x="5165132" y="5544185"/>
                  <a:ext cx="3020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7" name="Ink 46">
                  <a:extLst>
                    <a:ext uri="{FF2B5EF4-FFF2-40B4-BE49-F238E27FC236}">
                      <a16:creationId xmlns:a16="http://schemas.microsoft.com/office/drawing/2014/main" id="{825F9EB6-44FD-EBBA-7566-91F164D3A8F0}"/>
                    </a:ext>
                  </a:extLst>
                </p14:cNvPr>
                <p14:cNvContentPartPr/>
                <p14:nvPr/>
              </p14:nvContentPartPr>
              <p14:xfrm>
                <a:off x="5273852" y="5249345"/>
                <a:ext cx="209520" cy="259200"/>
              </p14:xfrm>
            </p:contentPart>
          </mc:Choice>
          <mc:Fallback>
            <p:pic>
              <p:nvPicPr>
                <p:cNvPr id="47" name="Ink 46">
                  <a:extLst>
                    <a:ext uri="{FF2B5EF4-FFF2-40B4-BE49-F238E27FC236}">
                      <a16:creationId xmlns:a16="http://schemas.microsoft.com/office/drawing/2014/main" id="{825F9EB6-44FD-EBBA-7566-91F164D3A8F0}"/>
                    </a:ext>
                  </a:extLst>
                </p:cNvPr>
                <p:cNvPicPr/>
                <p:nvPr/>
              </p:nvPicPr>
              <p:blipFill>
                <a:blip r:embed="rId114"/>
                <a:stretch>
                  <a:fillRect/>
                </a:stretch>
              </p:blipFill>
              <p:spPr>
                <a:xfrm>
                  <a:off x="5256212" y="5231705"/>
                  <a:ext cx="2451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8" name="Ink 47">
                  <a:extLst>
                    <a:ext uri="{FF2B5EF4-FFF2-40B4-BE49-F238E27FC236}">
                      <a16:creationId xmlns:a16="http://schemas.microsoft.com/office/drawing/2014/main" id="{99BEE0F4-B6CE-1468-BE7B-DB05B31F047F}"/>
                    </a:ext>
                  </a:extLst>
                </p14:cNvPr>
                <p14:cNvContentPartPr/>
                <p14:nvPr/>
              </p14:nvContentPartPr>
              <p14:xfrm>
                <a:off x="5481212" y="5426825"/>
                <a:ext cx="84240" cy="139680"/>
              </p14:xfrm>
            </p:contentPart>
          </mc:Choice>
          <mc:Fallback>
            <p:pic>
              <p:nvPicPr>
                <p:cNvPr id="48" name="Ink 47">
                  <a:extLst>
                    <a:ext uri="{FF2B5EF4-FFF2-40B4-BE49-F238E27FC236}">
                      <a16:creationId xmlns:a16="http://schemas.microsoft.com/office/drawing/2014/main" id="{99BEE0F4-B6CE-1468-BE7B-DB05B31F047F}"/>
                    </a:ext>
                  </a:extLst>
                </p:cNvPr>
                <p:cNvPicPr/>
                <p:nvPr/>
              </p:nvPicPr>
              <p:blipFill>
                <a:blip r:embed="rId116"/>
                <a:stretch>
                  <a:fillRect/>
                </a:stretch>
              </p:blipFill>
              <p:spPr>
                <a:xfrm>
                  <a:off x="5463212" y="5408825"/>
                  <a:ext cx="1198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0" name="Ink 49">
                  <a:extLst>
                    <a:ext uri="{FF2B5EF4-FFF2-40B4-BE49-F238E27FC236}">
                      <a16:creationId xmlns:a16="http://schemas.microsoft.com/office/drawing/2014/main" id="{C7E83B9F-A4A9-0C0E-FA78-5CD8F759FFF7}"/>
                    </a:ext>
                  </a:extLst>
                </p14:cNvPr>
                <p14:cNvContentPartPr/>
                <p14:nvPr/>
              </p14:nvContentPartPr>
              <p14:xfrm>
                <a:off x="5570852" y="5186705"/>
                <a:ext cx="59760" cy="106920"/>
              </p14:xfrm>
            </p:contentPart>
          </mc:Choice>
          <mc:Fallback>
            <p:pic>
              <p:nvPicPr>
                <p:cNvPr id="50" name="Ink 49">
                  <a:extLst>
                    <a:ext uri="{FF2B5EF4-FFF2-40B4-BE49-F238E27FC236}">
                      <a16:creationId xmlns:a16="http://schemas.microsoft.com/office/drawing/2014/main" id="{C7E83B9F-A4A9-0C0E-FA78-5CD8F759FFF7}"/>
                    </a:ext>
                  </a:extLst>
                </p:cNvPr>
                <p:cNvPicPr/>
                <p:nvPr/>
              </p:nvPicPr>
              <p:blipFill>
                <a:blip r:embed="rId118"/>
                <a:stretch>
                  <a:fillRect/>
                </a:stretch>
              </p:blipFill>
              <p:spPr>
                <a:xfrm>
                  <a:off x="5553212" y="5168705"/>
                  <a:ext cx="954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1" name="Ink 50">
                  <a:extLst>
                    <a:ext uri="{FF2B5EF4-FFF2-40B4-BE49-F238E27FC236}">
                      <a16:creationId xmlns:a16="http://schemas.microsoft.com/office/drawing/2014/main" id="{D2DE99FB-6CF7-93A5-4E0D-2307DB6861C2}"/>
                    </a:ext>
                  </a:extLst>
                </p14:cNvPr>
                <p14:cNvContentPartPr/>
                <p14:nvPr/>
              </p14:nvContentPartPr>
              <p14:xfrm>
                <a:off x="5465732" y="4965665"/>
                <a:ext cx="64080" cy="155160"/>
              </p14:xfrm>
            </p:contentPart>
          </mc:Choice>
          <mc:Fallback>
            <p:pic>
              <p:nvPicPr>
                <p:cNvPr id="51" name="Ink 50">
                  <a:extLst>
                    <a:ext uri="{FF2B5EF4-FFF2-40B4-BE49-F238E27FC236}">
                      <a16:creationId xmlns:a16="http://schemas.microsoft.com/office/drawing/2014/main" id="{D2DE99FB-6CF7-93A5-4E0D-2307DB6861C2}"/>
                    </a:ext>
                  </a:extLst>
                </p:cNvPr>
                <p:cNvPicPr/>
                <p:nvPr/>
              </p:nvPicPr>
              <p:blipFill>
                <a:blip r:embed="rId120"/>
                <a:stretch>
                  <a:fillRect/>
                </a:stretch>
              </p:blipFill>
              <p:spPr>
                <a:xfrm>
                  <a:off x="5448092" y="4947665"/>
                  <a:ext cx="997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082" name="Ink 2081">
                  <a:extLst>
                    <a:ext uri="{FF2B5EF4-FFF2-40B4-BE49-F238E27FC236}">
                      <a16:creationId xmlns:a16="http://schemas.microsoft.com/office/drawing/2014/main" id="{8263BBEC-4149-8877-E676-3C2E455DA393}"/>
                    </a:ext>
                  </a:extLst>
                </p14:cNvPr>
                <p14:cNvContentPartPr/>
                <p14:nvPr/>
              </p14:nvContentPartPr>
              <p14:xfrm>
                <a:off x="5841874" y="6434846"/>
                <a:ext cx="83520" cy="172440"/>
              </p14:xfrm>
            </p:contentPart>
          </mc:Choice>
          <mc:Fallback>
            <p:pic>
              <p:nvPicPr>
                <p:cNvPr id="2082" name="Ink 2081">
                  <a:extLst>
                    <a:ext uri="{FF2B5EF4-FFF2-40B4-BE49-F238E27FC236}">
                      <a16:creationId xmlns:a16="http://schemas.microsoft.com/office/drawing/2014/main" id="{8263BBEC-4149-8877-E676-3C2E455DA393}"/>
                    </a:ext>
                  </a:extLst>
                </p:cNvPr>
                <p:cNvPicPr/>
                <p:nvPr/>
              </p:nvPicPr>
              <p:blipFill>
                <a:blip r:embed="rId122"/>
                <a:stretch>
                  <a:fillRect/>
                </a:stretch>
              </p:blipFill>
              <p:spPr>
                <a:xfrm>
                  <a:off x="5824234" y="6417206"/>
                  <a:ext cx="119160" cy="208080"/>
                </a:xfrm>
                <a:prstGeom prst="rect">
                  <a:avLst/>
                </a:prstGeom>
              </p:spPr>
            </p:pic>
          </mc:Fallback>
        </mc:AlternateContent>
      </p:grpSp>
      <p:sp>
        <p:nvSpPr>
          <p:cNvPr id="2084" name="TextBox 2083">
            <a:extLst>
              <a:ext uri="{FF2B5EF4-FFF2-40B4-BE49-F238E27FC236}">
                <a16:creationId xmlns:a16="http://schemas.microsoft.com/office/drawing/2014/main" id="{AD3BCD82-277D-2A15-B28D-06899FBD0C7C}"/>
              </a:ext>
            </a:extLst>
          </p:cNvPr>
          <p:cNvSpPr txBox="1"/>
          <p:nvPr/>
        </p:nvSpPr>
        <p:spPr>
          <a:xfrm>
            <a:off x="2921327" y="3363396"/>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mc:Choice xmlns:p14="http://schemas.microsoft.com/office/powerpoint/2010/main" Requires="p14">
          <p:contentPart p14:bwMode="auto" r:id="rId123">
            <p14:nvContentPartPr>
              <p14:cNvPr id="2085" name="Ink 2084">
                <a:extLst>
                  <a:ext uri="{FF2B5EF4-FFF2-40B4-BE49-F238E27FC236}">
                    <a16:creationId xmlns:a16="http://schemas.microsoft.com/office/drawing/2014/main" id="{1588330D-20E1-F479-290F-E242B5B47729}"/>
                  </a:ext>
                </a:extLst>
              </p14:cNvPr>
              <p14:cNvContentPartPr/>
              <p14:nvPr/>
            </p14:nvContentPartPr>
            <p14:xfrm>
              <a:off x="3096874" y="3633489"/>
              <a:ext cx="48600" cy="280080"/>
            </p14:xfrm>
          </p:contentPart>
        </mc:Choice>
        <mc:Fallback>
          <p:pic>
            <p:nvPicPr>
              <p:cNvPr id="2085" name="Ink 2084">
                <a:extLst>
                  <a:ext uri="{FF2B5EF4-FFF2-40B4-BE49-F238E27FC236}">
                    <a16:creationId xmlns:a16="http://schemas.microsoft.com/office/drawing/2014/main" id="{1588330D-20E1-F479-290F-E242B5B47729}"/>
                  </a:ext>
                </a:extLst>
              </p:cNvPr>
              <p:cNvPicPr/>
              <p:nvPr/>
            </p:nvPicPr>
            <p:blipFill>
              <a:blip r:embed="rId124"/>
              <a:stretch>
                <a:fillRect/>
              </a:stretch>
            </p:blipFill>
            <p:spPr>
              <a:xfrm>
                <a:off x="3078874" y="3615849"/>
                <a:ext cx="84240" cy="315720"/>
              </a:xfrm>
              <a:prstGeom prst="rect">
                <a:avLst/>
              </a:prstGeom>
            </p:spPr>
          </p:pic>
        </mc:Fallback>
      </mc:AlternateContent>
      <p:sp>
        <p:nvSpPr>
          <p:cNvPr id="2087" name="TextBox 2086">
            <a:extLst>
              <a:ext uri="{FF2B5EF4-FFF2-40B4-BE49-F238E27FC236}">
                <a16:creationId xmlns:a16="http://schemas.microsoft.com/office/drawing/2014/main" id="{D81E185E-AB50-DB14-0FA1-DA71D57C4C15}"/>
              </a:ext>
            </a:extLst>
          </p:cNvPr>
          <p:cNvSpPr txBox="1"/>
          <p:nvPr/>
        </p:nvSpPr>
        <p:spPr>
          <a:xfrm>
            <a:off x="1384108" y="471927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mc:Choice xmlns:p14="http://schemas.microsoft.com/office/powerpoint/2010/main" Requires="p14">
          <p:contentPart p14:bwMode="auto" r:id="rId125">
            <p14:nvContentPartPr>
              <p14:cNvPr id="2088" name="Ink 2087">
                <a:extLst>
                  <a:ext uri="{FF2B5EF4-FFF2-40B4-BE49-F238E27FC236}">
                    <a16:creationId xmlns:a16="http://schemas.microsoft.com/office/drawing/2014/main" id="{1F937384-87F0-68C2-B033-C6019D0B0422}"/>
                  </a:ext>
                </a:extLst>
              </p14:cNvPr>
              <p14:cNvContentPartPr/>
              <p14:nvPr/>
            </p14:nvContentPartPr>
            <p14:xfrm>
              <a:off x="1697914" y="4595409"/>
              <a:ext cx="89280" cy="117720"/>
            </p14:xfrm>
          </p:contentPart>
        </mc:Choice>
        <mc:Fallback>
          <p:pic>
            <p:nvPicPr>
              <p:cNvPr id="2088" name="Ink 2087">
                <a:extLst>
                  <a:ext uri="{FF2B5EF4-FFF2-40B4-BE49-F238E27FC236}">
                    <a16:creationId xmlns:a16="http://schemas.microsoft.com/office/drawing/2014/main" id="{1F937384-87F0-68C2-B033-C6019D0B0422}"/>
                  </a:ext>
                </a:extLst>
              </p:cNvPr>
              <p:cNvPicPr/>
              <p:nvPr/>
            </p:nvPicPr>
            <p:blipFill>
              <a:blip r:embed="rId126"/>
              <a:stretch>
                <a:fillRect/>
              </a:stretch>
            </p:blipFill>
            <p:spPr>
              <a:xfrm>
                <a:off x="1680274" y="4577409"/>
                <a:ext cx="1249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094" name="Ink 2093">
                <a:extLst>
                  <a:ext uri="{FF2B5EF4-FFF2-40B4-BE49-F238E27FC236}">
                    <a16:creationId xmlns:a16="http://schemas.microsoft.com/office/drawing/2014/main" id="{7924B1CF-E33D-CB62-C433-B5F17F335ED3}"/>
                  </a:ext>
                </a:extLst>
              </p14:cNvPr>
              <p14:cNvContentPartPr/>
              <p14:nvPr/>
            </p14:nvContentPartPr>
            <p14:xfrm>
              <a:off x="2263834" y="5061249"/>
              <a:ext cx="163080" cy="876240"/>
            </p14:xfrm>
          </p:contentPart>
        </mc:Choice>
        <mc:Fallback>
          <p:pic>
            <p:nvPicPr>
              <p:cNvPr id="2094" name="Ink 2093">
                <a:extLst>
                  <a:ext uri="{FF2B5EF4-FFF2-40B4-BE49-F238E27FC236}">
                    <a16:creationId xmlns:a16="http://schemas.microsoft.com/office/drawing/2014/main" id="{7924B1CF-E33D-CB62-C433-B5F17F335ED3}"/>
                  </a:ext>
                </a:extLst>
              </p:cNvPr>
              <p:cNvPicPr/>
              <p:nvPr/>
            </p:nvPicPr>
            <p:blipFill>
              <a:blip r:embed="rId128"/>
              <a:stretch>
                <a:fillRect/>
              </a:stretch>
            </p:blipFill>
            <p:spPr>
              <a:xfrm>
                <a:off x="2246194" y="5043609"/>
                <a:ext cx="198720" cy="911880"/>
              </a:xfrm>
              <a:prstGeom prst="rect">
                <a:avLst/>
              </a:prstGeom>
            </p:spPr>
          </p:pic>
        </mc:Fallback>
      </mc:AlternateContent>
      <p:sp>
        <p:nvSpPr>
          <p:cNvPr id="2097" name="TextBox 2096">
            <a:extLst>
              <a:ext uri="{FF2B5EF4-FFF2-40B4-BE49-F238E27FC236}">
                <a16:creationId xmlns:a16="http://schemas.microsoft.com/office/drawing/2014/main" id="{56520965-6C36-70DF-EF2D-F8EAA5151A43}"/>
              </a:ext>
            </a:extLst>
          </p:cNvPr>
          <p:cNvSpPr txBox="1"/>
          <p:nvPr/>
        </p:nvSpPr>
        <p:spPr>
          <a:xfrm>
            <a:off x="3822692" y="5425928"/>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mc:Choice xmlns:p14="http://schemas.microsoft.com/office/powerpoint/2010/main" Requires="p14">
          <p:contentPart p14:bwMode="auto" r:id="rId129">
            <p14:nvContentPartPr>
              <p14:cNvPr id="2099" name="Ink 2098">
                <a:extLst>
                  <a:ext uri="{FF2B5EF4-FFF2-40B4-BE49-F238E27FC236}">
                    <a16:creationId xmlns:a16="http://schemas.microsoft.com/office/drawing/2014/main" id="{E477D0B2-2FC4-64FA-055F-4EBFB7051145}"/>
                  </a:ext>
                </a:extLst>
              </p14:cNvPr>
              <p14:cNvContentPartPr/>
              <p14:nvPr/>
            </p14:nvContentPartPr>
            <p14:xfrm>
              <a:off x="4447234" y="5154129"/>
              <a:ext cx="25920" cy="289800"/>
            </p14:xfrm>
          </p:contentPart>
        </mc:Choice>
        <mc:Fallback>
          <p:pic>
            <p:nvPicPr>
              <p:cNvPr id="2099" name="Ink 2098">
                <a:extLst>
                  <a:ext uri="{FF2B5EF4-FFF2-40B4-BE49-F238E27FC236}">
                    <a16:creationId xmlns:a16="http://schemas.microsoft.com/office/drawing/2014/main" id="{E477D0B2-2FC4-64FA-055F-4EBFB7051145}"/>
                  </a:ext>
                </a:extLst>
              </p:cNvPr>
              <p:cNvPicPr/>
              <p:nvPr/>
            </p:nvPicPr>
            <p:blipFill>
              <a:blip r:embed="rId130"/>
              <a:stretch>
                <a:fillRect/>
              </a:stretch>
            </p:blipFill>
            <p:spPr>
              <a:xfrm>
                <a:off x="4429234" y="5136489"/>
                <a:ext cx="61560" cy="325440"/>
              </a:xfrm>
              <a:prstGeom prst="rect">
                <a:avLst/>
              </a:prstGeom>
            </p:spPr>
          </p:pic>
        </mc:Fallback>
      </mc:AlternateContent>
      <p:grpSp>
        <p:nvGrpSpPr>
          <p:cNvPr id="2101" name="Group 2100">
            <a:extLst>
              <a:ext uri="{FF2B5EF4-FFF2-40B4-BE49-F238E27FC236}">
                <a16:creationId xmlns:a16="http://schemas.microsoft.com/office/drawing/2014/main" id="{47EFAC51-EBAB-2089-958E-056A807C547C}"/>
              </a:ext>
            </a:extLst>
          </p:cNvPr>
          <p:cNvGrpSpPr/>
          <p:nvPr/>
        </p:nvGrpSpPr>
        <p:grpSpPr>
          <a:xfrm>
            <a:off x="2420794" y="4309385"/>
            <a:ext cx="1627258" cy="1940760"/>
            <a:chOff x="2420794" y="4309385"/>
            <a:chExt cx="1627258" cy="1940760"/>
          </a:xfrm>
        </p:grpSpPr>
        <mc:AlternateContent xmlns:mc="http://schemas.openxmlformats.org/markup-compatibility/2006">
          <mc:Choice xmlns:p14="http://schemas.microsoft.com/office/powerpoint/2010/main" Requires="p14">
            <p:contentPart p14:bwMode="auto" r:id="rId131">
              <p14:nvContentPartPr>
                <p14:cNvPr id="15" name="Ink 14">
                  <a:extLst>
                    <a:ext uri="{FF2B5EF4-FFF2-40B4-BE49-F238E27FC236}">
                      <a16:creationId xmlns:a16="http://schemas.microsoft.com/office/drawing/2014/main" id="{B98D90CE-6D1D-8D00-04EC-8E5F8542EE47}"/>
                    </a:ext>
                  </a:extLst>
                </p14:cNvPr>
                <p14:cNvContentPartPr/>
                <p14:nvPr/>
              </p14:nvContentPartPr>
              <p14:xfrm>
                <a:off x="2631812" y="4578665"/>
                <a:ext cx="1416240" cy="1671480"/>
              </p14:xfrm>
            </p:contentPart>
          </mc:Choice>
          <mc:Fallback>
            <p:pic>
              <p:nvPicPr>
                <p:cNvPr id="15" name="Ink 14">
                  <a:extLst>
                    <a:ext uri="{FF2B5EF4-FFF2-40B4-BE49-F238E27FC236}">
                      <a16:creationId xmlns:a16="http://schemas.microsoft.com/office/drawing/2014/main" id="{B98D90CE-6D1D-8D00-04EC-8E5F8542EE47}"/>
                    </a:ext>
                  </a:extLst>
                </p:cNvPr>
                <p:cNvPicPr/>
                <p:nvPr/>
              </p:nvPicPr>
              <p:blipFill>
                <a:blip r:embed="rId132"/>
                <a:stretch>
                  <a:fillRect/>
                </a:stretch>
              </p:blipFill>
              <p:spPr>
                <a:xfrm>
                  <a:off x="2613812" y="4561025"/>
                  <a:ext cx="1451880" cy="17071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6" name="Ink 15">
                  <a:extLst>
                    <a:ext uri="{FF2B5EF4-FFF2-40B4-BE49-F238E27FC236}">
                      <a16:creationId xmlns:a16="http://schemas.microsoft.com/office/drawing/2014/main" id="{59E5DB57-8A5B-90E1-C6AE-9A00AC524572}"/>
                    </a:ext>
                  </a:extLst>
                </p14:cNvPr>
                <p14:cNvContentPartPr/>
                <p14:nvPr/>
              </p14:nvContentPartPr>
              <p14:xfrm>
                <a:off x="2909732" y="4524665"/>
                <a:ext cx="631440" cy="155160"/>
              </p14:xfrm>
            </p:contentPart>
          </mc:Choice>
          <mc:Fallback>
            <p:pic>
              <p:nvPicPr>
                <p:cNvPr id="16" name="Ink 15">
                  <a:extLst>
                    <a:ext uri="{FF2B5EF4-FFF2-40B4-BE49-F238E27FC236}">
                      <a16:creationId xmlns:a16="http://schemas.microsoft.com/office/drawing/2014/main" id="{59E5DB57-8A5B-90E1-C6AE-9A00AC524572}"/>
                    </a:ext>
                  </a:extLst>
                </p:cNvPr>
                <p:cNvPicPr/>
                <p:nvPr/>
              </p:nvPicPr>
              <p:blipFill>
                <a:blip r:embed="rId134"/>
                <a:stretch>
                  <a:fillRect/>
                </a:stretch>
              </p:blipFill>
              <p:spPr>
                <a:xfrm>
                  <a:off x="2891732" y="4506665"/>
                  <a:ext cx="6670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3" name="Ink 22">
                  <a:extLst>
                    <a:ext uri="{FF2B5EF4-FFF2-40B4-BE49-F238E27FC236}">
                      <a16:creationId xmlns:a16="http://schemas.microsoft.com/office/drawing/2014/main" id="{9C2B24EC-F279-7EFF-F5E5-855DDCAF9429}"/>
                    </a:ext>
                  </a:extLst>
                </p14:cNvPr>
                <p14:cNvContentPartPr/>
                <p14:nvPr/>
              </p14:nvContentPartPr>
              <p14:xfrm>
                <a:off x="3201692" y="4309385"/>
                <a:ext cx="621000" cy="374040"/>
              </p14:xfrm>
            </p:contentPart>
          </mc:Choice>
          <mc:Fallback>
            <p:pic>
              <p:nvPicPr>
                <p:cNvPr id="23" name="Ink 22">
                  <a:extLst>
                    <a:ext uri="{FF2B5EF4-FFF2-40B4-BE49-F238E27FC236}">
                      <a16:creationId xmlns:a16="http://schemas.microsoft.com/office/drawing/2014/main" id="{9C2B24EC-F279-7EFF-F5E5-855DDCAF9429}"/>
                    </a:ext>
                  </a:extLst>
                </p:cNvPr>
                <p:cNvPicPr/>
                <p:nvPr/>
              </p:nvPicPr>
              <p:blipFill>
                <a:blip r:embed="rId136"/>
                <a:stretch>
                  <a:fillRect/>
                </a:stretch>
              </p:blipFill>
              <p:spPr>
                <a:xfrm>
                  <a:off x="3184052" y="4291385"/>
                  <a:ext cx="65664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6" name="Ink 25">
                  <a:extLst>
                    <a:ext uri="{FF2B5EF4-FFF2-40B4-BE49-F238E27FC236}">
                      <a16:creationId xmlns:a16="http://schemas.microsoft.com/office/drawing/2014/main" id="{244D8564-DDA9-4B14-C880-CDAB741A7A1E}"/>
                    </a:ext>
                  </a:extLst>
                </p14:cNvPr>
                <p14:cNvContentPartPr/>
                <p14:nvPr/>
              </p14:nvContentPartPr>
              <p14:xfrm>
                <a:off x="3675452" y="4717265"/>
                <a:ext cx="285840" cy="382320"/>
              </p14:xfrm>
            </p:contentPart>
          </mc:Choice>
          <mc:Fallback>
            <p:pic>
              <p:nvPicPr>
                <p:cNvPr id="26" name="Ink 25">
                  <a:extLst>
                    <a:ext uri="{FF2B5EF4-FFF2-40B4-BE49-F238E27FC236}">
                      <a16:creationId xmlns:a16="http://schemas.microsoft.com/office/drawing/2014/main" id="{244D8564-DDA9-4B14-C880-CDAB741A7A1E}"/>
                    </a:ext>
                  </a:extLst>
                </p:cNvPr>
                <p:cNvPicPr/>
                <p:nvPr/>
              </p:nvPicPr>
              <p:blipFill>
                <a:blip r:embed="rId138"/>
                <a:stretch>
                  <a:fillRect/>
                </a:stretch>
              </p:blipFill>
              <p:spPr>
                <a:xfrm>
                  <a:off x="3657812" y="4699625"/>
                  <a:ext cx="32148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100" name="Ink 2099">
                  <a:extLst>
                    <a:ext uri="{FF2B5EF4-FFF2-40B4-BE49-F238E27FC236}">
                      <a16:creationId xmlns:a16="http://schemas.microsoft.com/office/drawing/2014/main" id="{E6FD4EF7-3B64-7C48-2B23-ACA04F309D0B}"/>
                    </a:ext>
                  </a:extLst>
                </p14:cNvPr>
                <p14:cNvContentPartPr/>
                <p14:nvPr/>
              </p14:nvContentPartPr>
              <p14:xfrm>
                <a:off x="2420794" y="4512609"/>
                <a:ext cx="267120" cy="202680"/>
              </p14:xfrm>
            </p:contentPart>
          </mc:Choice>
          <mc:Fallback>
            <p:pic>
              <p:nvPicPr>
                <p:cNvPr id="2100" name="Ink 2099">
                  <a:extLst>
                    <a:ext uri="{FF2B5EF4-FFF2-40B4-BE49-F238E27FC236}">
                      <a16:creationId xmlns:a16="http://schemas.microsoft.com/office/drawing/2014/main" id="{E6FD4EF7-3B64-7C48-2B23-ACA04F309D0B}"/>
                    </a:ext>
                  </a:extLst>
                </p:cNvPr>
                <p:cNvPicPr/>
                <p:nvPr/>
              </p:nvPicPr>
              <p:blipFill>
                <a:blip r:embed="rId140"/>
                <a:stretch>
                  <a:fillRect/>
                </a:stretch>
              </p:blipFill>
              <p:spPr>
                <a:xfrm>
                  <a:off x="2403154" y="4494969"/>
                  <a:ext cx="302760" cy="238320"/>
                </a:xfrm>
                <a:prstGeom prst="rect">
                  <a:avLst/>
                </a:prstGeom>
              </p:spPr>
            </p:pic>
          </mc:Fallback>
        </mc:AlternateContent>
      </p:grpSp>
    </p:spTree>
    <p:extLst>
      <p:ext uri="{BB962C8B-B14F-4D97-AF65-F5344CB8AC3E}">
        <p14:creationId xmlns:p14="http://schemas.microsoft.com/office/powerpoint/2010/main" val="384212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wave&#10;&#10;Description automatically generated with medium confidence">
            <a:extLst>
              <a:ext uri="{FF2B5EF4-FFF2-40B4-BE49-F238E27FC236}">
                <a16:creationId xmlns:a16="http://schemas.microsoft.com/office/drawing/2014/main" id="{15DB3F56-F968-7368-1D03-4ECE6F0FB175}"/>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E38FFB5E-5AE9-752B-6DA2-5D249D96A12A}"/>
                  </a:ext>
                </a:extLst>
              </p14:cNvPr>
              <p14:cNvContentPartPr/>
              <p14:nvPr/>
            </p14:nvContentPartPr>
            <p14:xfrm>
              <a:off x="1251303" y="4296277"/>
              <a:ext cx="2284200" cy="34920"/>
            </p14:xfrm>
          </p:contentPart>
        </mc:Choice>
        <mc:Fallback>
          <p:pic>
            <p:nvPicPr>
              <p:cNvPr id="7" name="Ink 6">
                <a:extLst>
                  <a:ext uri="{FF2B5EF4-FFF2-40B4-BE49-F238E27FC236}">
                    <a16:creationId xmlns:a16="http://schemas.microsoft.com/office/drawing/2014/main" id="{E38FFB5E-5AE9-752B-6DA2-5D249D96A12A}"/>
                  </a:ext>
                </a:extLst>
              </p:cNvPr>
              <p:cNvPicPr/>
              <p:nvPr/>
            </p:nvPicPr>
            <p:blipFill>
              <a:blip r:embed="rId4"/>
              <a:stretch>
                <a:fillRect/>
              </a:stretch>
            </p:blipFill>
            <p:spPr>
              <a:xfrm>
                <a:off x="1233663" y="4278637"/>
                <a:ext cx="2319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71C3BF61-7867-1E2D-08EE-42DFFDC684D9}"/>
                  </a:ext>
                </a:extLst>
              </p14:cNvPr>
              <p14:cNvContentPartPr/>
              <p14:nvPr/>
            </p14:nvContentPartPr>
            <p14:xfrm>
              <a:off x="3446583" y="4215277"/>
              <a:ext cx="117000" cy="192240"/>
            </p14:xfrm>
          </p:contentPart>
        </mc:Choice>
        <mc:Fallback>
          <p:pic>
            <p:nvPicPr>
              <p:cNvPr id="12" name="Ink 11">
                <a:extLst>
                  <a:ext uri="{FF2B5EF4-FFF2-40B4-BE49-F238E27FC236}">
                    <a16:creationId xmlns:a16="http://schemas.microsoft.com/office/drawing/2014/main" id="{71C3BF61-7867-1E2D-08EE-42DFFDC684D9}"/>
                  </a:ext>
                </a:extLst>
              </p:cNvPr>
              <p:cNvPicPr/>
              <p:nvPr/>
            </p:nvPicPr>
            <p:blipFill>
              <a:blip r:embed="rId6"/>
              <a:stretch>
                <a:fillRect/>
              </a:stretch>
            </p:blipFill>
            <p:spPr>
              <a:xfrm>
                <a:off x="3428943" y="4197637"/>
                <a:ext cx="152640" cy="227880"/>
              </a:xfrm>
              <a:prstGeom prst="rect">
                <a:avLst/>
              </a:prstGeom>
            </p:spPr>
          </p:pic>
        </mc:Fallback>
      </mc:AlternateContent>
      <p:grpSp>
        <p:nvGrpSpPr>
          <p:cNvPr id="15" name="Group 14">
            <a:extLst>
              <a:ext uri="{FF2B5EF4-FFF2-40B4-BE49-F238E27FC236}">
                <a16:creationId xmlns:a16="http://schemas.microsoft.com/office/drawing/2014/main" id="{47C12C4C-2E67-FA18-8376-0515B78A5B13}"/>
              </a:ext>
            </a:extLst>
          </p:cNvPr>
          <p:cNvGrpSpPr/>
          <p:nvPr/>
        </p:nvGrpSpPr>
        <p:grpSpPr>
          <a:xfrm>
            <a:off x="1194063" y="2471077"/>
            <a:ext cx="115200" cy="1834560"/>
            <a:chOff x="1194063" y="2471077"/>
            <a:chExt cx="115200" cy="1834560"/>
          </a:xfrm>
        </p:grpSpPr>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186DD443-3E75-3253-B2EA-9DE5ACF67DB7}"/>
                    </a:ext>
                  </a:extLst>
                </p14:cNvPr>
                <p14:cNvContentPartPr/>
                <p14:nvPr/>
              </p14:nvContentPartPr>
              <p14:xfrm>
                <a:off x="1232223" y="2495557"/>
                <a:ext cx="32760" cy="1810080"/>
              </p14:xfrm>
            </p:contentPart>
          </mc:Choice>
          <mc:Fallback>
            <p:pic>
              <p:nvPicPr>
                <p:cNvPr id="13" name="Ink 12">
                  <a:extLst>
                    <a:ext uri="{FF2B5EF4-FFF2-40B4-BE49-F238E27FC236}">
                      <a16:creationId xmlns:a16="http://schemas.microsoft.com/office/drawing/2014/main" id="{186DD443-3E75-3253-B2EA-9DE5ACF67DB7}"/>
                    </a:ext>
                  </a:extLst>
                </p:cNvPr>
                <p:cNvPicPr/>
                <p:nvPr/>
              </p:nvPicPr>
              <p:blipFill>
                <a:blip r:embed="rId8"/>
                <a:stretch>
                  <a:fillRect/>
                </a:stretch>
              </p:blipFill>
              <p:spPr>
                <a:xfrm>
                  <a:off x="1214223" y="2477917"/>
                  <a:ext cx="68400" cy="1845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C55C8F44-59E6-BCE0-BB68-683B33DBE651}"/>
                    </a:ext>
                  </a:extLst>
                </p14:cNvPr>
                <p14:cNvContentPartPr/>
                <p14:nvPr/>
              </p14:nvContentPartPr>
              <p14:xfrm>
                <a:off x="1194063" y="2471077"/>
                <a:ext cx="115200" cy="117720"/>
              </p14:xfrm>
            </p:contentPart>
          </mc:Choice>
          <mc:Fallback>
            <p:pic>
              <p:nvPicPr>
                <p:cNvPr id="14" name="Ink 13">
                  <a:extLst>
                    <a:ext uri="{FF2B5EF4-FFF2-40B4-BE49-F238E27FC236}">
                      <a16:creationId xmlns:a16="http://schemas.microsoft.com/office/drawing/2014/main" id="{C55C8F44-59E6-BCE0-BB68-683B33DBE651}"/>
                    </a:ext>
                  </a:extLst>
                </p:cNvPr>
                <p:cNvPicPr/>
                <p:nvPr/>
              </p:nvPicPr>
              <p:blipFill>
                <a:blip r:embed="rId10"/>
                <a:stretch>
                  <a:fillRect/>
                </a:stretch>
              </p:blipFill>
              <p:spPr>
                <a:xfrm>
                  <a:off x="1176063" y="2453437"/>
                  <a:ext cx="150840" cy="153360"/>
                </a:xfrm>
                <a:prstGeom prst="rect">
                  <a:avLst/>
                </a:prstGeom>
              </p:spPr>
            </p:pic>
          </mc:Fallback>
        </mc:AlternateContent>
      </p:grpSp>
      <p:sp>
        <p:nvSpPr>
          <p:cNvPr id="16" name="TextBox 15">
            <a:extLst>
              <a:ext uri="{FF2B5EF4-FFF2-40B4-BE49-F238E27FC236}">
                <a16:creationId xmlns:a16="http://schemas.microsoft.com/office/drawing/2014/main" id="{38CF03B6-6C10-E848-D3F5-F1C6F04816F6}"/>
              </a:ext>
            </a:extLst>
          </p:cNvPr>
          <p:cNvSpPr txBox="1"/>
          <p:nvPr/>
        </p:nvSpPr>
        <p:spPr>
          <a:xfrm>
            <a:off x="1973154" y="43530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a:t>
            </a:r>
          </a:p>
        </p:txBody>
      </p:sp>
      <p:sp>
        <p:nvSpPr>
          <p:cNvPr id="17" name="TextBox 16">
            <a:extLst>
              <a:ext uri="{FF2B5EF4-FFF2-40B4-BE49-F238E27FC236}">
                <a16:creationId xmlns:a16="http://schemas.microsoft.com/office/drawing/2014/main" id="{5106FDB1-ACC1-F0E8-2FAD-1841720910E7}"/>
              </a:ext>
            </a:extLst>
          </p:cNvPr>
          <p:cNvSpPr txBox="1"/>
          <p:nvPr/>
        </p:nvSpPr>
        <p:spPr>
          <a:xfrm rot="16200000">
            <a:off x="-38816" y="2948292"/>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Light curve width</a:t>
            </a:r>
          </a:p>
        </p:txBody>
      </p:sp>
      <p:sp>
        <p:nvSpPr>
          <p:cNvPr id="18" name="TextBox 17">
            <a:extLst>
              <a:ext uri="{FF2B5EF4-FFF2-40B4-BE49-F238E27FC236}">
                <a16:creationId xmlns:a16="http://schemas.microsoft.com/office/drawing/2014/main" id="{C10E9BD0-7242-2CE8-00F0-9230244343E7}"/>
              </a:ext>
            </a:extLst>
          </p:cNvPr>
          <p:cNvSpPr txBox="1"/>
          <p:nvPr/>
        </p:nvSpPr>
        <p:spPr>
          <a:xfrm>
            <a:off x="1621972" y="1367445"/>
            <a:ext cx="2142016"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By our definition we need the light curve width to be equal to 1 at the far left of these plots. You can see that they never match up: there’s chaos when we don’t use the method properly! </a:t>
            </a:r>
          </a:p>
        </p:txBody>
      </p:sp>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ABD2B5BC-9F2E-324B-C1D5-23ACE8BE8768}"/>
                  </a:ext>
                </a:extLst>
              </p14:cNvPr>
              <p14:cNvContentPartPr/>
              <p14:nvPr/>
            </p14:nvContentPartPr>
            <p14:xfrm>
              <a:off x="1338783" y="3044734"/>
              <a:ext cx="307800" cy="544680"/>
            </p14:xfrm>
          </p:contentPart>
        </mc:Choice>
        <mc:Fallback>
          <p:pic>
            <p:nvPicPr>
              <p:cNvPr id="19" name="Ink 18">
                <a:extLst>
                  <a:ext uri="{FF2B5EF4-FFF2-40B4-BE49-F238E27FC236}">
                    <a16:creationId xmlns:a16="http://schemas.microsoft.com/office/drawing/2014/main" id="{ABD2B5BC-9F2E-324B-C1D5-23ACE8BE8768}"/>
                  </a:ext>
                </a:extLst>
              </p:cNvPr>
              <p:cNvPicPr/>
              <p:nvPr/>
            </p:nvPicPr>
            <p:blipFill>
              <a:blip r:embed="rId12"/>
              <a:stretch>
                <a:fillRect/>
              </a:stretch>
            </p:blipFill>
            <p:spPr>
              <a:xfrm>
                <a:off x="1321143" y="3027094"/>
                <a:ext cx="343440" cy="580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B2029DA5-B468-96F4-BF28-AFCB7EE91157}"/>
                  </a:ext>
                </a:extLst>
              </p14:cNvPr>
              <p14:cNvContentPartPr/>
              <p14:nvPr/>
            </p14:nvContentPartPr>
            <p14:xfrm>
              <a:off x="1326543" y="3540454"/>
              <a:ext cx="72000" cy="59760"/>
            </p14:xfrm>
          </p:contentPart>
        </mc:Choice>
        <mc:Fallback>
          <p:pic>
            <p:nvPicPr>
              <p:cNvPr id="22" name="Ink 21">
                <a:extLst>
                  <a:ext uri="{FF2B5EF4-FFF2-40B4-BE49-F238E27FC236}">
                    <a16:creationId xmlns:a16="http://schemas.microsoft.com/office/drawing/2014/main" id="{B2029DA5-B468-96F4-BF28-AFCB7EE91157}"/>
                  </a:ext>
                </a:extLst>
              </p:cNvPr>
              <p:cNvPicPr/>
              <p:nvPr/>
            </p:nvPicPr>
            <p:blipFill>
              <a:blip r:embed="rId14"/>
              <a:stretch>
                <a:fillRect/>
              </a:stretch>
            </p:blipFill>
            <p:spPr>
              <a:xfrm>
                <a:off x="1308903" y="3522454"/>
                <a:ext cx="107640" cy="95400"/>
              </a:xfrm>
              <a:prstGeom prst="rect">
                <a:avLst/>
              </a:prstGeom>
            </p:spPr>
          </p:pic>
        </mc:Fallback>
      </mc:AlternateContent>
      <p:grpSp>
        <p:nvGrpSpPr>
          <p:cNvPr id="34" name="Group 33">
            <a:extLst>
              <a:ext uri="{FF2B5EF4-FFF2-40B4-BE49-F238E27FC236}">
                <a16:creationId xmlns:a16="http://schemas.microsoft.com/office/drawing/2014/main" id="{5874A6E2-9F97-202A-74D5-DF969FA643DD}"/>
              </a:ext>
            </a:extLst>
          </p:cNvPr>
          <p:cNvGrpSpPr/>
          <p:nvPr/>
        </p:nvGrpSpPr>
        <p:grpSpPr>
          <a:xfrm>
            <a:off x="3459183" y="2862214"/>
            <a:ext cx="184320" cy="844200"/>
            <a:chOff x="3459183" y="2862214"/>
            <a:chExt cx="184320" cy="844200"/>
          </a:xfrm>
        </p:grpSpPr>
        <mc:AlternateContent xmlns:mc="http://schemas.openxmlformats.org/markup-compatibility/2006">
          <mc:Choice xmlns:p14="http://schemas.microsoft.com/office/powerpoint/2010/main" Requires="p14">
            <p:contentPart p14:bwMode="auto" r:id="rId15">
              <p14:nvContentPartPr>
                <p14:cNvPr id="29" name="Ink 28">
                  <a:extLst>
                    <a:ext uri="{FF2B5EF4-FFF2-40B4-BE49-F238E27FC236}">
                      <a16:creationId xmlns:a16="http://schemas.microsoft.com/office/drawing/2014/main" id="{451B86CC-76DC-20D2-9D2D-CA5E31E88441}"/>
                    </a:ext>
                  </a:extLst>
                </p14:cNvPr>
                <p14:cNvContentPartPr/>
                <p14:nvPr/>
              </p14:nvContentPartPr>
              <p14:xfrm>
                <a:off x="3459183" y="2862214"/>
                <a:ext cx="146160" cy="658440"/>
              </p14:xfrm>
            </p:contentPart>
          </mc:Choice>
          <mc:Fallback>
            <p:pic>
              <p:nvPicPr>
                <p:cNvPr id="29" name="Ink 28">
                  <a:extLst>
                    <a:ext uri="{FF2B5EF4-FFF2-40B4-BE49-F238E27FC236}">
                      <a16:creationId xmlns:a16="http://schemas.microsoft.com/office/drawing/2014/main" id="{451B86CC-76DC-20D2-9D2D-CA5E31E88441}"/>
                    </a:ext>
                  </a:extLst>
                </p:cNvPr>
                <p:cNvPicPr/>
                <p:nvPr/>
              </p:nvPicPr>
              <p:blipFill>
                <a:blip r:embed="rId16"/>
                <a:stretch>
                  <a:fillRect/>
                </a:stretch>
              </p:blipFill>
              <p:spPr>
                <a:xfrm>
                  <a:off x="3441543" y="2844214"/>
                  <a:ext cx="18180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0" name="Ink 29">
                  <a:extLst>
                    <a:ext uri="{FF2B5EF4-FFF2-40B4-BE49-F238E27FC236}">
                      <a16:creationId xmlns:a16="http://schemas.microsoft.com/office/drawing/2014/main" id="{770DBB7A-A023-95AB-7F17-6DB22460DC4E}"/>
                    </a:ext>
                  </a:extLst>
                </p14:cNvPr>
                <p14:cNvContentPartPr/>
                <p14:nvPr/>
              </p14:nvContentPartPr>
              <p14:xfrm>
                <a:off x="3529383" y="3428494"/>
                <a:ext cx="114120" cy="129600"/>
              </p14:xfrm>
            </p:contentPart>
          </mc:Choice>
          <mc:Fallback>
            <p:pic>
              <p:nvPicPr>
                <p:cNvPr id="30" name="Ink 29">
                  <a:extLst>
                    <a:ext uri="{FF2B5EF4-FFF2-40B4-BE49-F238E27FC236}">
                      <a16:creationId xmlns:a16="http://schemas.microsoft.com/office/drawing/2014/main" id="{770DBB7A-A023-95AB-7F17-6DB22460DC4E}"/>
                    </a:ext>
                  </a:extLst>
                </p:cNvPr>
                <p:cNvPicPr/>
                <p:nvPr/>
              </p:nvPicPr>
              <p:blipFill>
                <a:blip r:embed="rId18"/>
                <a:stretch>
                  <a:fillRect/>
                </a:stretch>
              </p:blipFill>
              <p:spPr>
                <a:xfrm>
                  <a:off x="3511383" y="3410494"/>
                  <a:ext cx="149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9CBA2EE6-74EE-E15B-947B-2E76B2C4D053}"/>
                    </a:ext>
                  </a:extLst>
                </p14:cNvPr>
                <p14:cNvContentPartPr/>
                <p14:nvPr/>
              </p14:nvContentPartPr>
              <p14:xfrm>
                <a:off x="3474303" y="3623974"/>
                <a:ext cx="102240" cy="81360"/>
              </p14:xfrm>
            </p:contentPart>
          </mc:Choice>
          <mc:Fallback>
            <p:pic>
              <p:nvPicPr>
                <p:cNvPr id="32" name="Ink 31">
                  <a:extLst>
                    <a:ext uri="{FF2B5EF4-FFF2-40B4-BE49-F238E27FC236}">
                      <a16:creationId xmlns:a16="http://schemas.microsoft.com/office/drawing/2014/main" id="{9CBA2EE6-74EE-E15B-947B-2E76B2C4D053}"/>
                    </a:ext>
                  </a:extLst>
                </p:cNvPr>
                <p:cNvPicPr/>
                <p:nvPr/>
              </p:nvPicPr>
              <p:blipFill>
                <a:blip r:embed="rId20"/>
                <a:stretch>
                  <a:fillRect/>
                </a:stretch>
              </p:blipFill>
              <p:spPr>
                <a:xfrm>
                  <a:off x="3456303" y="3605974"/>
                  <a:ext cx="1378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3" name="Ink 32">
                  <a:extLst>
                    <a:ext uri="{FF2B5EF4-FFF2-40B4-BE49-F238E27FC236}">
                      <a16:creationId xmlns:a16="http://schemas.microsoft.com/office/drawing/2014/main" id="{9E7C28CE-09DD-0F76-0188-E2FC19A51A6D}"/>
                    </a:ext>
                  </a:extLst>
                </p14:cNvPr>
                <p14:cNvContentPartPr/>
                <p14:nvPr/>
              </p14:nvContentPartPr>
              <p14:xfrm>
                <a:off x="3506703" y="3615334"/>
                <a:ext cx="70920" cy="91080"/>
              </p14:xfrm>
            </p:contentPart>
          </mc:Choice>
          <mc:Fallback>
            <p:pic>
              <p:nvPicPr>
                <p:cNvPr id="33" name="Ink 32">
                  <a:extLst>
                    <a:ext uri="{FF2B5EF4-FFF2-40B4-BE49-F238E27FC236}">
                      <a16:creationId xmlns:a16="http://schemas.microsoft.com/office/drawing/2014/main" id="{9E7C28CE-09DD-0F76-0188-E2FC19A51A6D}"/>
                    </a:ext>
                  </a:extLst>
                </p:cNvPr>
                <p:cNvPicPr/>
                <p:nvPr/>
              </p:nvPicPr>
              <p:blipFill>
                <a:blip r:embed="rId22"/>
                <a:stretch>
                  <a:fillRect/>
                </a:stretch>
              </p:blipFill>
              <p:spPr>
                <a:xfrm>
                  <a:off x="3489063" y="3597694"/>
                  <a:ext cx="106560" cy="126720"/>
                </a:xfrm>
                <a:prstGeom prst="rect">
                  <a:avLst/>
                </a:prstGeom>
              </p:spPr>
            </p:pic>
          </mc:Fallback>
        </mc:AlternateContent>
      </p:grpSp>
      <p:grpSp>
        <p:nvGrpSpPr>
          <p:cNvPr id="37" name="Group 36">
            <a:extLst>
              <a:ext uri="{FF2B5EF4-FFF2-40B4-BE49-F238E27FC236}">
                <a16:creationId xmlns:a16="http://schemas.microsoft.com/office/drawing/2014/main" id="{C6A662DD-9531-CB48-9115-2105AC564DE5}"/>
              </a:ext>
            </a:extLst>
          </p:cNvPr>
          <p:cNvGrpSpPr/>
          <p:nvPr/>
        </p:nvGrpSpPr>
        <p:grpSpPr>
          <a:xfrm>
            <a:off x="1190103" y="3617494"/>
            <a:ext cx="108000" cy="81360"/>
            <a:chOff x="1190103" y="3617494"/>
            <a:chExt cx="108000" cy="81360"/>
          </a:xfrm>
        </p:grpSpPr>
        <mc:AlternateContent xmlns:mc="http://schemas.openxmlformats.org/markup-compatibility/2006">
          <mc:Choice xmlns:p14="http://schemas.microsoft.com/office/powerpoint/2010/main" Requires="p14">
            <p:contentPart p14:bwMode="auto" r:id="rId23">
              <p14:nvContentPartPr>
                <p14:cNvPr id="35" name="Ink 34">
                  <a:extLst>
                    <a:ext uri="{FF2B5EF4-FFF2-40B4-BE49-F238E27FC236}">
                      <a16:creationId xmlns:a16="http://schemas.microsoft.com/office/drawing/2014/main" id="{2D55F8CA-0EDF-5355-7B91-E338699595FC}"/>
                    </a:ext>
                  </a:extLst>
                </p14:cNvPr>
                <p14:cNvContentPartPr/>
                <p14:nvPr/>
              </p14:nvContentPartPr>
              <p14:xfrm>
                <a:off x="1190103" y="3652774"/>
                <a:ext cx="108000" cy="46080"/>
              </p14:xfrm>
            </p:contentPart>
          </mc:Choice>
          <mc:Fallback>
            <p:pic>
              <p:nvPicPr>
                <p:cNvPr id="35" name="Ink 34">
                  <a:extLst>
                    <a:ext uri="{FF2B5EF4-FFF2-40B4-BE49-F238E27FC236}">
                      <a16:creationId xmlns:a16="http://schemas.microsoft.com/office/drawing/2014/main" id="{2D55F8CA-0EDF-5355-7B91-E338699595FC}"/>
                    </a:ext>
                  </a:extLst>
                </p:cNvPr>
                <p:cNvPicPr/>
                <p:nvPr/>
              </p:nvPicPr>
              <p:blipFill>
                <a:blip r:embed="rId24"/>
                <a:stretch>
                  <a:fillRect/>
                </a:stretch>
              </p:blipFill>
              <p:spPr>
                <a:xfrm>
                  <a:off x="1172103" y="3635134"/>
                  <a:ext cx="1436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6" name="Ink 35">
                  <a:extLst>
                    <a:ext uri="{FF2B5EF4-FFF2-40B4-BE49-F238E27FC236}">
                      <a16:creationId xmlns:a16="http://schemas.microsoft.com/office/drawing/2014/main" id="{A43CDE6A-5EF6-A507-3360-3C0EDEA408A0}"/>
                    </a:ext>
                  </a:extLst>
                </p14:cNvPr>
                <p14:cNvContentPartPr/>
                <p14:nvPr/>
              </p14:nvContentPartPr>
              <p14:xfrm>
                <a:off x="1230783" y="3617494"/>
                <a:ext cx="62280" cy="77400"/>
              </p14:xfrm>
            </p:contentPart>
          </mc:Choice>
          <mc:Fallback>
            <p:pic>
              <p:nvPicPr>
                <p:cNvPr id="36" name="Ink 35">
                  <a:extLst>
                    <a:ext uri="{FF2B5EF4-FFF2-40B4-BE49-F238E27FC236}">
                      <a16:creationId xmlns:a16="http://schemas.microsoft.com/office/drawing/2014/main" id="{A43CDE6A-5EF6-A507-3360-3C0EDEA408A0}"/>
                    </a:ext>
                  </a:extLst>
                </p:cNvPr>
                <p:cNvPicPr/>
                <p:nvPr/>
              </p:nvPicPr>
              <p:blipFill>
                <a:blip r:embed="rId26"/>
                <a:stretch>
                  <a:fillRect/>
                </a:stretch>
              </p:blipFill>
              <p:spPr>
                <a:xfrm>
                  <a:off x="1213143" y="3599854"/>
                  <a:ext cx="97920" cy="113040"/>
                </a:xfrm>
                <a:prstGeom prst="rect">
                  <a:avLst/>
                </a:prstGeom>
              </p:spPr>
            </p:pic>
          </mc:Fallback>
        </mc:AlternateContent>
      </p:grpSp>
      <p:grpSp>
        <p:nvGrpSpPr>
          <p:cNvPr id="40" name="Group 39">
            <a:extLst>
              <a:ext uri="{FF2B5EF4-FFF2-40B4-BE49-F238E27FC236}">
                <a16:creationId xmlns:a16="http://schemas.microsoft.com/office/drawing/2014/main" id="{E72139FD-69DF-71BD-B64A-191CCE5A2225}"/>
              </a:ext>
            </a:extLst>
          </p:cNvPr>
          <p:cNvGrpSpPr/>
          <p:nvPr/>
        </p:nvGrpSpPr>
        <p:grpSpPr>
          <a:xfrm>
            <a:off x="1213143" y="1798054"/>
            <a:ext cx="430200" cy="130320"/>
            <a:chOff x="1213143" y="1798054"/>
            <a:chExt cx="430200" cy="130320"/>
          </a:xfrm>
        </p:grpSpPr>
        <mc:AlternateContent xmlns:mc="http://schemas.openxmlformats.org/markup-compatibility/2006">
          <mc:Choice xmlns:p14="http://schemas.microsoft.com/office/powerpoint/2010/main" Requires="p14">
            <p:contentPart p14:bwMode="auto" r:id="rId27">
              <p14:nvContentPartPr>
                <p14:cNvPr id="23" name="Ink 22">
                  <a:extLst>
                    <a:ext uri="{FF2B5EF4-FFF2-40B4-BE49-F238E27FC236}">
                      <a16:creationId xmlns:a16="http://schemas.microsoft.com/office/drawing/2014/main" id="{B22940F6-32CF-9F90-1643-A901F3C5A601}"/>
                    </a:ext>
                  </a:extLst>
                </p14:cNvPr>
                <p14:cNvContentPartPr/>
                <p14:nvPr/>
              </p14:nvContentPartPr>
              <p14:xfrm>
                <a:off x="1342383" y="1842694"/>
                <a:ext cx="300960" cy="85680"/>
              </p14:xfrm>
            </p:contentPart>
          </mc:Choice>
          <mc:Fallback>
            <p:pic>
              <p:nvPicPr>
                <p:cNvPr id="23" name="Ink 22">
                  <a:extLst>
                    <a:ext uri="{FF2B5EF4-FFF2-40B4-BE49-F238E27FC236}">
                      <a16:creationId xmlns:a16="http://schemas.microsoft.com/office/drawing/2014/main" id="{B22940F6-32CF-9F90-1643-A901F3C5A601}"/>
                    </a:ext>
                  </a:extLst>
                </p:cNvPr>
                <p:cNvPicPr/>
                <p:nvPr/>
              </p:nvPicPr>
              <p:blipFill>
                <a:blip r:embed="rId28"/>
                <a:stretch>
                  <a:fillRect/>
                </a:stretch>
              </p:blipFill>
              <p:spPr>
                <a:xfrm>
                  <a:off x="1324743" y="1825054"/>
                  <a:ext cx="3366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1E669654-8486-24CC-6451-35D076CD410A}"/>
                    </a:ext>
                  </a:extLst>
                </p14:cNvPr>
                <p14:cNvContentPartPr/>
                <p14:nvPr/>
              </p14:nvContentPartPr>
              <p14:xfrm>
                <a:off x="1333023" y="1798054"/>
                <a:ext cx="121680" cy="101520"/>
              </p14:xfrm>
            </p:contentPart>
          </mc:Choice>
          <mc:Fallback>
            <p:pic>
              <p:nvPicPr>
                <p:cNvPr id="24" name="Ink 23">
                  <a:extLst>
                    <a:ext uri="{FF2B5EF4-FFF2-40B4-BE49-F238E27FC236}">
                      <a16:creationId xmlns:a16="http://schemas.microsoft.com/office/drawing/2014/main" id="{1E669654-8486-24CC-6451-35D076CD410A}"/>
                    </a:ext>
                  </a:extLst>
                </p:cNvPr>
                <p:cNvPicPr/>
                <p:nvPr/>
              </p:nvPicPr>
              <p:blipFill>
                <a:blip r:embed="rId30"/>
                <a:stretch>
                  <a:fillRect/>
                </a:stretch>
              </p:blipFill>
              <p:spPr>
                <a:xfrm>
                  <a:off x="1315383" y="1780054"/>
                  <a:ext cx="1573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8" name="Ink 37">
                  <a:extLst>
                    <a:ext uri="{FF2B5EF4-FFF2-40B4-BE49-F238E27FC236}">
                      <a16:creationId xmlns:a16="http://schemas.microsoft.com/office/drawing/2014/main" id="{0D604DB4-C1F4-C5C3-3438-00C4C45B6E3F}"/>
                    </a:ext>
                  </a:extLst>
                </p14:cNvPr>
                <p14:cNvContentPartPr/>
                <p14:nvPr/>
              </p14:nvContentPartPr>
              <p14:xfrm>
                <a:off x="1213143" y="1823614"/>
                <a:ext cx="75600" cy="85320"/>
              </p14:xfrm>
            </p:contentPart>
          </mc:Choice>
          <mc:Fallback>
            <p:pic>
              <p:nvPicPr>
                <p:cNvPr id="38" name="Ink 37">
                  <a:extLst>
                    <a:ext uri="{FF2B5EF4-FFF2-40B4-BE49-F238E27FC236}">
                      <a16:creationId xmlns:a16="http://schemas.microsoft.com/office/drawing/2014/main" id="{0D604DB4-C1F4-C5C3-3438-00C4C45B6E3F}"/>
                    </a:ext>
                  </a:extLst>
                </p:cNvPr>
                <p:cNvPicPr/>
                <p:nvPr/>
              </p:nvPicPr>
              <p:blipFill>
                <a:blip r:embed="rId32"/>
                <a:stretch>
                  <a:fillRect/>
                </a:stretch>
              </p:blipFill>
              <p:spPr>
                <a:xfrm>
                  <a:off x="1195143" y="1805974"/>
                  <a:ext cx="1112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9" name="Ink 38">
                  <a:extLst>
                    <a:ext uri="{FF2B5EF4-FFF2-40B4-BE49-F238E27FC236}">
                      <a16:creationId xmlns:a16="http://schemas.microsoft.com/office/drawing/2014/main" id="{38CED67E-1B64-B0BD-3552-1E2335EF4B86}"/>
                    </a:ext>
                  </a:extLst>
                </p14:cNvPr>
                <p14:cNvContentPartPr/>
                <p14:nvPr/>
              </p14:nvContentPartPr>
              <p14:xfrm>
                <a:off x="1229703" y="1804894"/>
                <a:ext cx="52560" cy="77760"/>
              </p14:xfrm>
            </p:contentPart>
          </mc:Choice>
          <mc:Fallback>
            <p:pic>
              <p:nvPicPr>
                <p:cNvPr id="39" name="Ink 38">
                  <a:extLst>
                    <a:ext uri="{FF2B5EF4-FFF2-40B4-BE49-F238E27FC236}">
                      <a16:creationId xmlns:a16="http://schemas.microsoft.com/office/drawing/2014/main" id="{38CED67E-1B64-B0BD-3552-1E2335EF4B86}"/>
                    </a:ext>
                  </a:extLst>
                </p:cNvPr>
                <p:cNvPicPr/>
                <p:nvPr/>
              </p:nvPicPr>
              <p:blipFill>
                <a:blip r:embed="rId34"/>
                <a:stretch>
                  <a:fillRect/>
                </a:stretch>
              </p:blipFill>
              <p:spPr>
                <a:xfrm>
                  <a:off x="1211703" y="1787254"/>
                  <a:ext cx="88200" cy="113400"/>
                </a:xfrm>
                <a:prstGeom prst="rect">
                  <a:avLst/>
                </a:prstGeom>
              </p:spPr>
            </p:pic>
          </mc:Fallback>
        </mc:AlternateContent>
      </p:grpSp>
      <p:grpSp>
        <p:nvGrpSpPr>
          <p:cNvPr id="43" name="Group 42">
            <a:extLst>
              <a:ext uri="{FF2B5EF4-FFF2-40B4-BE49-F238E27FC236}">
                <a16:creationId xmlns:a16="http://schemas.microsoft.com/office/drawing/2014/main" id="{4C0F3AA0-C2B7-23F2-15A9-35001618CB89}"/>
              </a:ext>
            </a:extLst>
          </p:cNvPr>
          <p:cNvGrpSpPr/>
          <p:nvPr/>
        </p:nvGrpSpPr>
        <p:grpSpPr>
          <a:xfrm>
            <a:off x="3482583" y="1799134"/>
            <a:ext cx="159840" cy="490680"/>
            <a:chOff x="3482583" y="1799134"/>
            <a:chExt cx="159840" cy="490680"/>
          </a:xfrm>
        </p:grpSpPr>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9713F74F-070D-E798-4289-FAC03544100D}"/>
                    </a:ext>
                  </a:extLst>
                </p14:cNvPr>
                <p14:cNvContentPartPr/>
                <p14:nvPr/>
              </p14:nvContentPartPr>
              <p14:xfrm>
                <a:off x="3517863" y="1926214"/>
                <a:ext cx="119880" cy="363600"/>
              </p14:xfrm>
            </p:contentPart>
          </mc:Choice>
          <mc:Fallback>
            <p:pic>
              <p:nvPicPr>
                <p:cNvPr id="26" name="Ink 25">
                  <a:extLst>
                    <a:ext uri="{FF2B5EF4-FFF2-40B4-BE49-F238E27FC236}">
                      <a16:creationId xmlns:a16="http://schemas.microsoft.com/office/drawing/2014/main" id="{9713F74F-070D-E798-4289-FAC03544100D}"/>
                    </a:ext>
                  </a:extLst>
                </p:cNvPr>
                <p:cNvPicPr/>
                <p:nvPr/>
              </p:nvPicPr>
              <p:blipFill>
                <a:blip r:embed="rId36"/>
                <a:stretch>
                  <a:fillRect/>
                </a:stretch>
              </p:blipFill>
              <p:spPr>
                <a:xfrm>
                  <a:off x="3499863" y="1908574"/>
                  <a:ext cx="1555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419F3489-7A66-A221-952D-BF8F4F71D47C}"/>
                    </a:ext>
                  </a:extLst>
                </p14:cNvPr>
                <p14:cNvContentPartPr/>
                <p14:nvPr/>
              </p14:nvContentPartPr>
              <p14:xfrm>
                <a:off x="3552423" y="1888774"/>
                <a:ext cx="90000" cy="94680"/>
              </p14:xfrm>
            </p:contentPart>
          </mc:Choice>
          <mc:Fallback>
            <p:pic>
              <p:nvPicPr>
                <p:cNvPr id="27" name="Ink 26">
                  <a:extLst>
                    <a:ext uri="{FF2B5EF4-FFF2-40B4-BE49-F238E27FC236}">
                      <a16:creationId xmlns:a16="http://schemas.microsoft.com/office/drawing/2014/main" id="{419F3489-7A66-A221-952D-BF8F4F71D47C}"/>
                    </a:ext>
                  </a:extLst>
                </p:cNvPr>
                <p:cNvPicPr/>
                <p:nvPr/>
              </p:nvPicPr>
              <p:blipFill>
                <a:blip r:embed="rId38"/>
                <a:stretch>
                  <a:fillRect/>
                </a:stretch>
              </p:blipFill>
              <p:spPr>
                <a:xfrm>
                  <a:off x="3534423" y="1871134"/>
                  <a:ext cx="125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1" name="Ink 40">
                  <a:extLst>
                    <a:ext uri="{FF2B5EF4-FFF2-40B4-BE49-F238E27FC236}">
                      <a16:creationId xmlns:a16="http://schemas.microsoft.com/office/drawing/2014/main" id="{5A90F2D6-68B6-7CDA-91A6-6AF9A5E96ED4}"/>
                    </a:ext>
                  </a:extLst>
                </p14:cNvPr>
                <p14:cNvContentPartPr/>
                <p14:nvPr/>
              </p14:nvContentPartPr>
              <p14:xfrm>
                <a:off x="3490503" y="1799134"/>
                <a:ext cx="104760" cy="90360"/>
              </p14:xfrm>
            </p:contentPart>
          </mc:Choice>
          <mc:Fallback>
            <p:pic>
              <p:nvPicPr>
                <p:cNvPr id="41" name="Ink 40">
                  <a:extLst>
                    <a:ext uri="{FF2B5EF4-FFF2-40B4-BE49-F238E27FC236}">
                      <a16:creationId xmlns:a16="http://schemas.microsoft.com/office/drawing/2014/main" id="{5A90F2D6-68B6-7CDA-91A6-6AF9A5E96ED4}"/>
                    </a:ext>
                  </a:extLst>
                </p:cNvPr>
                <p:cNvPicPr/>
                <p:nvPr/>
              </p:nvPicPr>
              <p:blipFill>
                <a:blip r:embed="rId40"/>
                <a:stretch>
                  <a:fillRect/>
                </a:stretch>
              </p:blipFill>
              <p:spPr>
                <a:xfrm>
                  <a:off x="3472863" y="1781494"/>
                  <a:ext cx="1404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2" name="Ink 41">
                  <a:extLst>
                    <a:ext uri="{FF2B5EF4-FFF2-40B4-BE49-F238E27FC236}">
                      <a16:creationId xmlns:a16="http://schemas.microsoft.com/office/drawing/2014/main" id="{F36BBC45-2565-A1B4-4A84-6DA0C0C5CCEE}"/>
                    </a:ext>
                  </a:extLst>
                </p14:cNvPr>
                <p14:cNvContentPartPr/>
                <p14:nvPr/>
              </p14:nvContentPartPr>
              <p14:xfrm>
                <a:off x="3482583" y="1809214"/>
                <a:ext cx="90720" cy="79920"/>
              </p14:xfrm>
            </p:contentPart>
          </mc:Choice>
          <mc:Fallback>
            <p:pic>
              <p:nvPicPr>
                <p:cNvPr id="42" name="Ink 41">
                  <a:extLst>
                    <a:ext uri="{FF2B5EF4-FFF2-40B4-BE49-F238E27FC236}">
                      <a16:creationId xmlns:a16="http://schemas.microsoft.com/office/drawing/2014/main" id="{F36BBC45-2565-A1B4-4A84-6DA0C0C5CCEE}"/>
                    </a:ext>
                  </a:extLst>
                </p:cNvPr>
                <p:cNvPicPr/>
                <p:nvPr/>
              </p:nvPicPr>
              <p:blipFill>
                <a:blip r:embed="rId42"/>
                <a:stretch>
                  <a:fillRect/>
                </a:stretch>
              </p:blipFill>
              <p:spPr>
                <a:xfrm>
                  <a:off x="3464583" y="1791574"/>
                  <a:ext cx="126360" cy="115560"/>
                </a:xfrm>
                <a:prstGeom prst="rect">
                  <a:avLst/>
                </a:prstGeom>
              </p:spPr>
            </p:pic>
          </mc:Fallback>
        </mc:AlternateContent>
      </p:grpSp>
      <p:grpSp>
        <p:nvGrpSpPr>
          <p:cNvPr id="46" name="Group 45">
            <a:extLst>
              <a:ext uri="{FF2B5EF4-FFF2-40B4-BE49-F238E27FC236}">
                <a16:creationId xmlns:a16="http://schemas.microsoft.com/office/drawing/2014/main" id="{6D1A5F3B-5404-EB6B-2B44-4E56002B4B5E}"/>
              </a:ext>
            </a:extLst>
          </p:cNvPr>
          <p:cNvGrpSpPr/>
          <p:nvPr/>
        </p:nvGrpSpPr>
        <p:grpSpPr>
          <a:xfrm>
            <a:off x="3516423" y="2277214"/>
            <a:ext cx="119160" cy="60120"/>
            <a:chOff x="3516423" y="2277214"/>
            <a:chExt cx="119160" cy="60120"/>
          </a:xfrm>
        </p:grpSpPr>
        <mc:AlternateContent xmlns:mc="http://schemas.openxmlformats.org/markup-compatibility/2006">
          <mc:Choice xmlns:p14="http://schemas.microsoft.com/office/powerpoint/2010/main" Requires="p14">
            <p:contentPart p14:bwMode="auto" r:id="rId43">
              <p14:nvContentPartPr>
                <p14:cNvPr id="44" name="Ink 43">
                  <a:extLst>
                    <a:ext uri="{FF2B5EF4-FFF2-40B4-BE49-F238E27FC236}">
                      <a16:creationId xmlns:a16="http://schemas.microsoft.com/office/drawing/2014/main" id="{14E37132-94BD-DC9A-2FD8-2CFE954E7E0C}"/>
                    </a:ext>
                  </a:extLst>
                </p14:cNvPr>
                <p14:cNvContentPartPr/>
                <p14:nvPr/>
              </p14:nvContentPartPr>
              <p14:xfrm>
                <a:off x="3516423" y="2277214"/>
                <a:ext cx="101160" cy="56880"/>
              </p14:xfrm>
            </p:contentPart>
          </mc:Choice>
          <mc:Fallback>
            <p:pic>
              <p:nvPicPr>
                <p:cNvPr id="44" name="Ink 43">
                  <a:extLst>
                    <a:ext uri="{FF2B5EF4-FFF2-40B4-BE49-F238E27FC236}">
                      <a16:creationId xmlns:a16="http://schemas.microsoft.com/office/drawing/2014/main" id="{14E37132-94BD-DC9A-2FD8-2CFE954E7E0C}"/>
                    </a:ext>
                  </a:extLst>
                </p:cNvPr>
                <p:cNvPicPr/>
                <p:nvPr/>
              </p:nvPicPr>
              <p:blipFill>
                <a:blip r:embed="rId44"/>
                <a:stretch>
                  <a:fillRect/>
                </a:stretch>
              </p:blipFill>
              <p:spPr>
                <a:xfrm>
                  <a:off x="3498783" y="2259574"/>
                  <a:ext cx="1368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5" name="Ink 44">
                  <a:extLst>
                    <a:ext uri="{FF2B5EF4-FFF2-40B4-BE49-F238E27FC236}">
                      <a16:creationId xmlns:a16="http://schemas.microsoft.com/office/drawing/2014/main" id="{8665DC6B-0FE9-CD73-EED4-13F550456526}"/>
                    </a:ext>
                  </a:extLst>
                </p14:cNvPr>
                <p14:cNvContentPartPr/>
                <p14:nvPr/>
              </p14:nvContentPartPr>
              <p14:xfrm>
                <a:off x="3548103" y="2279014"/>
                <a:ext cx="87480" cy="58320"/>
              </p14:xfrm>
            </p:contentPart>
          </mc:Choice>
          <mc:Fallback>
            <p:pic>
              <p:nvPicPr>
                <p:cNvPr id="45" name="Ink 44">
                  <a:extLst>
                    <a:ext uri="{FF2B5EF4-FFF2-40B4-BE49-F238E27FC236}">
                      <a16:creationId xmlns:a16="http://schemas.microsoft.com/office/drawing/2014/main" id="{8665DC6B-0FE9-CD73-EED4-13F550456526}"/>
                    </a:ext>
                  </a:extLst>
                </p:cNvPr>
                <p:cNvPicPr/>
                <p:nvPr/>
              </p:nvPicPr>
              <p:blipFill>
                <a:blip r:embed="rId46"/>
                <a:stretch>
                  <a:fillRect/>
                </a:stretch>
              </p:blipFill>
              <p:spPr>
                <a:xfrm>
                  <a:off x="3530103" y="2261374"/>
                  <a:ext cx="123120" cy="93960"/>
                </a:xfrm>
                <a:prstGeom prst="rect">
                  <a:avLst/>
                </a:prstGeom>
              </p:spPr>
            </p:pic>
          </mc:Fallback>
        </mc:AlternateContent>
      </p:grpSp>
      <p:grpSp>
        <p:nvGrpSpPr>
          <p:cNvPr id="49" name="Group 48">
            <a:extLst>
              <a:ext uri="{FF2B5EF4-FFF2-40B4-BE49-F238E27FC236}">
                <a16:creationId xmlns:a16="http://schemas.microsoft.com/office/drawing/2014/main" id="{D0E443AC-330A-A0E8-E298-75251357B662}"/>
              </a:ext>
            </a:extLst>
          </p:cNvPr>
          <p:cNvGrpSpPr/>
          <p:nvPr/>
        </p:nvGrpSpPr>
        <p:grpSpPr>
          <a:xfrm>
            <a:off x="3500583" y="3733414"/>
            <a:ext cx="90360" cy="65520"/>
            <a:chOff x="3500583" y="3733414"/>
            <a:chExt cx="90360" cy="65520"/>
          </a:xfrm>
        </p:grpSpPr>
        <mc:AlternateContent xmlns:mc="http://schemas.openxmlformats.org/markup-compatibility/2006">
          <mc:Choice xmlns:p14="http://schemas.microsoft.com/office/powerpoint/2010/main" Requires="p14">
            <p:contentPart p14:bwMode="auto" r:id="rId47">
              <p14:nvContentPartPr>
                <p14:cNvPr id="47" name="Ink 46">
                  <a:extLst>
                    <a:ext uri="{FF2B5EF4-FFF2-40B4-BE49-F238E27FC236}">
                      <a16:creationId xmlns:a16="http://schemas.microsoft.com/office/drawing/2014/main" id="{C6A715B3-1BB9-C7FA-FBA1-34A10473CAD4}"/>
                    </a:ext>
                  </a:extLst>
                </p14:cNvPr>
                <p14:cNvContentPartPr/>
                <p14:nvPr/>
              </p14:nvContentPartPr>
              <p14:xfrm>
                <a:off x="3500583" y="3750334"/>
                <a:ext cx="90360" cy="44280"/>
              </p14:xfrm>
            </p:contentPart>
          </mc:Choice>
          <mc:Fallback>
            <p:pic>
              <p:nvPicPr>
                <p:cNvPr id="47" name="Ink 46">
                  <a:extLst>
                    <a:ext uri="{FF2B5EF4-FFF2-40B4-BE49-F238E27FC236}">
                      <a16:creationId xmlns:a16="http://schemas.microsoft.com/office/drawing/2014/main" id="{C6A715B3-1BB9-C7FA-FBA1-34A10473CAD4}"/>
                    </a:ext>
                  </a:extLst>
                </p:cNvPr>
                <p:cNvPicPr/>
                <p:nvPr/>
              </p:nvPicPr>
              <p:blipFill>
                <a:blip r:embed="rId48"/>
                <a:stretch>
                  <a:fillRect/>
                </a:stretch>
              </p:blipFill>
              <p:spPr>
                <a:xfrm>
                  <a:off x="3482943" y="3732334"/>
                  <a:ext cx="126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8" name="Ink 47">
                  <a:extLst>
                    <a:ext uri="{FF2B5EF4-FFF2-40B4-BE49-F238E27FC236}">
                      <a16:creationId xmlns:a16="http://schemas.microsoft.com/office/drawing/2014/main" id="{585ABE6A-B201-2928-4E2E-DF1E85664487}"/>
                    </a:ext>
                  </a:extLst>
                </p14:cNvPr>
                <p14:cNvContentPartPr/>
                <p14:nvPr/>
              </p14:nvContentPartPr>
              <p14:xfrm>
                <a:off x="3511743" y="3733414"/>
                <a:ext cx="78840" cy="65520"/>
              </p14:xfrm>
            </p:contentPart>
          </mc:Choice>
          <mc:Fallback>
            <p:pic>
              <p:nvPicPr>
                <p:cNvPr id="48" name="Ink 47">
                  <a:extLst>
                    <a:ext uri="{FF2B5EF4-FFF2-40B4-BE49-F238E27FC236}">
                      <a16:creationId xmlns:a16="http://schemas.microsoft.com/office/drawing/2014/main" id="{585ABE6A-B201-2928-4E2E-DF1E85664487}"/>
                    </a:ext>
                  </a:extLst>
                </p:cNvPr>
                <p:cNvPicPr/>
                <p:nvPr/>
              </p:nvPicPr>
              <p:blipFill>
                <a:blip r:embed="rId50"/>
                <a:stretch>
                  <a:fillRect/>
                </a:stretch>
              </p:blipFill>
              <p:spPr>
                <a:xfrm>
                  <a:off x="3493743" y="3715414"/>
                  <a:ext cx="114480" cy="101160"/>
                </a:xfrm>
                <a:prstGeom prst="rect">
                  <a:avLst/>
                </a:prstGeom>
              </p:spPr>
            </p:pic>
          </mc:Fallback>
        </mc:AlternateContent>
      </p:grpSp>
      <p:grpSp>
        <p:nvGrpSpPr>
          <p:cNvPr id="52" name="Group 51">
            <a:extLst>
              <a:ext uri="{FF2B5EF4-FFF2-40B4-BE49-F238E27FC236}">
                <a16:creationId xmlns:a16="http://schemas.microsoft.com/office/drawing/2014/main" id="{1B31616C-D4BF-F83F-539A-43608D3F5EC2}"/>
              </a:ext>
            </a:extLst>
          </p:cNvPr>
          <p:cNvGrpSpPr/>
          <p:nvPr/>
        </p:nvGrpSpPr>
        <p:grpSpPr>
          <a:xfrm>
            <a:off x="1213143" y="3964534"/>
            <a:ext cx="108360" cy="66240"/>
            <a:chOff x="1213143" y="3964534"/>
            <a:chExt cx="108360" cy="66240"/>
          </a:xfrm>
        </p:grpSpPr>
        <mc:AlternateContent xmlns:mc="http://schemas.openxmlformats.org/markup-compatibility/2006">
          <mc:Choice xmlns:p14="http://schemas.microsoft.com/office/powerpoint/2010/main" Requires="p14">
            <p:contentPart p14:bwMode="auto" r:id="rId51">
              <p14:nvContentPartPr>
                <p14:cNvPr id="50" name="Ink 49">
                  <a:extLst>
                    <a:ext uri="{FF2B5EF4-FFF2-40B4-BE49-F238E27FC236}">
                      <a16:creationId xmlns:a16="http://schemas.microsoft.com/office/drawing/2014/main" id="{D8A2B8B5-5685-F925-6892-53046CD8D46A}"/>
                    </a:ext>
                  </a:extLst>
                </p14:cNvPr>
                <p14:cNvContentPartPr/>
                <p14:nvPr/>
              </p14:nvContentPartPr>
              <p14:xfrm>
                <a:off x="1213143" y="3973894"/>
                <a:ext cx="60480" cy="51840"/>
              </p14:xfrm>
            </p:contentPart>
          </mc:Choice>
          <mc:Fallback>
            <p:pic>
              <p:nvPicPr>
                <p:cNvPr id="50" name="Ink 49">
                  <a:extLst>
                    <a:ext uri="{FF2B5EF4-FFF2-40B4-BE49-F238E27FC236}">
                      <a16:creationId xmlns:a16="http://schemas.microsoft.com/office/drawing/2014/main" id="{D8A2B8B5-5685-F925-6892-53046CD8D46A}"/>
                    </a:ext>
                  </a:extLst>
                </p:cNvPr>
                <p:cNvPicPr/>
                <p:nvPr/>
              </p:nvPicPr>
              <p:blipFill>
                <a:blip r:embed="rId52"/>
                <a:stretch>
                  <a:fillRect/>
                </a:stretch>
              </p:blipFill>
              <p:spPr>
                <a:xfrm>
                  <a:off x="1195143" y="3956254"/>
                  <a:ext cx="961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1" name="Ink 50">
                  <a:extLst>
                    <a:ext uri="{FF2B5EF4-FFF2-40B4-BE49-F238E27FC236}">
                      <a16:creationId xmlns:a16="http://schemas.microsoft.com/office/drawing/2014/main" id="{14CA7A8F-8485-81F2-4E40-613DD6603044}"/>
                    </a:ext>
                  </a:extLst>
                </p14:cNvPr>
                <p14:cNvContentPartPr/>
                <p14:nvPr/>
              </p14:nvContentPartPr>
              <p14:xfrm>
                <a:off x="1234023" y="3964534"/>
                <a:ext cx="87480" cy="66240"/>
              </p14:xfrm>
            </p:contentPart>
          </mc:Choice>
          <mc:Fallback>
            <p:pic>
              <p:nvPicPr>
                <p:cNvPr id="51" name="Ink 50">
                  <a:extLst>
                    <a:ext uri="{FF2B5EF4-FFF2-40B4-BE49-F238E27FC236}">
                      <a16:creationId xmlns:a16="http://schemas.microsoft.com/office/drawing/2014/main" id="{14CA7A8F-8485-81F2-4E40-613DD6603044}"/>
                    </a:ext>
                  </a:extLst>
                </p:cNvPr>
                <p:cNvPicPr/>
                <p:nvPr/>
              </p:nvPicPr>
              <p:blipFill>
                <a:blip r:embed="rId54"/>
                <a:stretch>
                  <a:fillRect/>
                </a:stretch>
              </p:blipFill>
              <p:spPr>
                <a:xfrm>
                  <a:off x="1216383" y="3946894"/>
                  <a:ext cx="123120" cy="101880"/>
                </a:xfrm>
                <a:prstGeom prst="rect">
                  <a:avLst/>
                </a:prstGeom>
              </p:spPr>
            </p:pic>
          </mc:Fallback>
        </mc:AlternateContent>
      </p:grpSp>
      <p:grpSp>
        <p:nvGrpSpPr>
          <p:cNvPr id="55" name="Group 54">
            <a:extLst>
              <a:ext uri="{FF2B5EF4-FFF2-40B4-BE49-F238E27FC236}">
                <a16:creationId xmlns:a16="http://schemas.microsoft.com/office/drawing/2014/main" id="{01CDFC6C-97DA-1C71-9362-06E6C35B97FD}"/>
              </a:ext>
            </a:extLst>
          </p:cNvPr>
          <p:cNvGrpSpPr/>
          <p:nvPr/>
        </p:nvGrpSpPr>
        <p:grpSpPr>
          <a:xfrm>
            <a:off x="1214583" y="2250214"/>
            <a:ext cx="82800" cy="59400"/>
            <a:chOff x="1214583" y="2250214"/>
            <a:chExt cx="82800" cy="59400"/>
          </a:xfrm>
        </p:grpSpPr>
        <mc:AlternateContent xmlns:mc="http://schemas.openxmlformats.org/markup-compatibility/2006">
          <mc:Choice xmlns:p14="http://schemas.microsoft.com/office/powerpoint/2010/main" Requires="p14">
            <p:contentPart p14:bwMode="auto" r:id="rId55">
              <p14:nvContentPartPr>
                <p14:cNvPr id="53" name="Ink 52">
                  <a:extLst>
                    <a:ext uri="{FF2B5EF4-FFF2-40B4-BE49-F238E27FC236}">
                      <a16:creationId xmlns:a16="http://schemas.microsoft.com/office/drawing/2014/main" id="{CCCD1E8B-AB22-39E4-A072-0F354471CFD6}"/>
                    </a:ext>
                  </a:extLst>
                </p14:cNvPr>
                <p14:cNvContentPartPr/>
                <p14:nvPr/>
              </p14:nvContentPartPr>
              <p14:xfrm>
                <a:off x="1214583" y="2250214"/>
                <a:ext cx="82800" cy="47880"/>
              </p14:xfrm>
            </p:contentPart>
          </mc:Choice>
          <mc:Fallback>
            <p:pic>
              <p:nvPicPr>
                <p:cNvPr id="53" name="Ink 52">
                  <a:extLst>
                    <a:ext uri="{FF2B5EF4-FFF2-40B4-BE49-F238E27FC236}">
                      <a16:creationId xmlns:a16="http://schemas.microsoft.com/office/drawing/2014/main" id="{CCCD1E8B-AB22-39E4-A072-0F354471CFD6}"/>
                    </a:ext>
                  </a:extLst>
                </p:cNvPr>
                <p:cNvPicPr/>
                <p:nvPr/>
              </p:nvPicPr>
              <p:blipFill>
                <a:blip r:embed="rId56"/>
                <a:stretch>
                  <a:fillRect/>
                </a:stretch>
              </p:blipFill>
              <p:spPr>
                <a:xfrm>
                  <a:off x="1196943" y="2232214"/>
                  <a:ext cx="1184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4" name="Ink 53">
                  <a:extLst>
                    <a:ext uri="{FF2B5EF4-FFF2-40B4-BE49-F238E27FC236}">
                      <a16:creationId xmlns:a16="http://schemas.microsoft.com/office/drawing/2014/main" id="{0DB4C5C2-9E83-D8E6-D0BB-3E60076ADDBB}"/>
                    </a:ext>
                  </a:extLst>
                </p14:cNvPr>
                <p14:cNvContentPartPr/>
                <p14:nvPr/>
              </p14:nvContentPartPr>
              <p14:xfrm>
                <a:off x="1215303" y="2263894"/>
                <a:ext cx="81360" cy="45720"/>
              </p14:xfrm>
            </p:contentPart>
          </mc:Choice>
          <mc:Fallback>
            <p:pic>
              <p:nvPicPr>
                <p:cNvPr id="54" name="Ink 53">
                  <a:extLst>
                    <a:ext uri="{FF2B5EF4-FFF2-40B4-BE49-F238E27FC236}">
                      <a16:creationId xmlns:a16="http://schemas.microsoft.com/office/drawing/2014/main" id="{0DB4C5C2-9E83-D8E6-D0BB-3E60076ADDBB}"/>
                    </a:ext>
                  </a:extLst>
                </p:cNvPr>
                <p:cNvPicPr/>
                <p:nvPr/>
              </p:nvPicPr>
              <p:blipFill>
                <a:blip r:embed="rId58"/>
                <a:stretch>
                  <a:fillRect/>
                </a:stretch>
              </p:blipFill>
              <p:spPr>
                <a:xfrm>
                  <a:off x="1197303" y="2245894"/>
                  <a:ext cx="117000" cy="81360"/>
                </a:xfrm>
                <a:prstGeom prst="rect">
                  <a:avLst/>
                </a:prstGeom>
              </p:spPr>
            </p:pic>
          </mc:Fallback>
        </mc:AlternateContent>
      </p:grpSp>
      <p:grpSp>
        <p:nvGrpSpPr>
          <p:cNvPr id="66" name="Group 65">
            <a:extLst>
              <a:ext uri="{FF2B5EF4-FFF2-40B4-BE49-F238E27FC236}">
                <a16:creationId xmlns:a16="http://schemas.microsoft.com/office/drawing/2014/main" id="{68C09EC1-A7AD-BEF7-56ED-B838F9A84A29}"/>
              </a:ext>
            </a:extLst>
          </p:cNvPr>
          <p:cNvGrpSpPr/>
          <p:nvPr/>
        </p:nvGrpSpPr>
        <p:grpSpPr>
          <a:xfrm>
            <a:off x="521426" y="4732855"/>
            <a:ext cx="5671080" cy="1384200"/>
            <a:chOff x="561183" y="4874160"/>
            <a:chExt cx="5671080" cy="1384200"/>
          </a:xfrm>
        </p:grpSpPr>
        <p:sp>
          <p:nvSpPr>
            <p:cNvPr id="4" name="TextBox 3">
              <a:extLst>
                <a:ext uri="{FF2B5EF4-FFF2-40B4-BE49-F238E27FC236}">
                  <a16:creationId xmlns:a16="http://schemas.microsoft.com/office/drawing/2014/main" id="{20ECCBDF-8566-01FB-D9B8-75358EE08312}"/>
                </a:ext>
              </a:extLst>
            </p:cNvPr>
            <p:cNvSpPr txBox="1"/>
            <p:nvPr/>
          </p:nvSpPr>
          <p:spPr>
            <a:xfrm>
              <a:off x="821165" y="5174671"/>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Congratulations on making it to the end! We’ve put a lot of effort into making the paper readable to astrophysicists, but I hope these notes were readable regardless of your background!</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64" name="Group 63">
              <a:extLst>
                <a:ext uri="{FF2B5EF4-FFF2-40B4-BE49-F238E27FC236}">
                  <a16:creationId xmlns:a16="http://schemas.microsoft.com/office/drawing/2014/main" id="{5B3601D6-800B-5027-837C-EF4DCEC9ED68}"/>
                </a:ext>
              </a:extLst>
            </p:cNvPr>
            <p:cNvGrpSpPr/>
            <p:nvPr/>
          </p:nvGrpSpPr>
          <p:grpSpPr>
            <a:xfrm>
              <a:off x="561183" y="4874160"/>
              <a:ext cx="5671080" cy="1384200"/>
              <a:chOff x="561183" y="4874160"/>
              <a:chExt cx="5671080" cy="1384200"/>
            </a:xfrm>
          </p:grpSpPr>
          <mc:AlternateContent xmlns:mc="http://schemas.openxmlformats.org/markup-compatibility/2006">
            <mc:Choice xmlns:p14="http://schemas.microsoft.com/office/powerpoint/2010/main" Requires="p14">
              <p:contentPart p14:bwMode="auto" r:id="rId59">
                <p14:nvContentPartPr>
                  <p14:cNvPr id="57" name="Ink 56">
                    <a:extLst>
                      <a:ext uri="{FF2B5EF4-FFF2-40B4-BE49-F238E27FC236}">
                        <a16:creationId xmlns:a16="http://schemas.microsoft.com/office/drawing/2014/main" id="{A86EC41D-C479-C1B6-BA18-37207D4A2188}"/>
                      </a:ext>
                    </a:extLst>
                  </p14:cNvPr>
                  <p14:cNvContentPartPr/>
                  <p14:nvPr/>
                </p14:nvContentPartPr>
                <p14:xfrm>
                  <a:off x="561183" y="4874160"/>
                  <a:ext cx="5671080" cy="1384200"/>
                </p14:xfrm>
              </p:contentPart>
            </mc:Choice>
            <mc:Fallback>
              <p:pic>
                <p:nvPicPr>
                  <p:cNvPr id="57" name="Ink 56">
                    <a:extLst>
                      <a:ext uri="{FF2B5EF4-FFF2-40B4-BE49-F238E27FC236}">
                        <a16:creationId xmlns:a16="http://schemas.microsoft.com/office/drawing/2014/main" id="{A86EC41D-C479-C1B6-BA18-37207D4A2188}"/>
                      </a:ext>
                    </a:extLst>
                  </p:cNvPr>
                  <p:cNvPicPr/>
                  <p:nvPr/>
                </p:nvPicPr>
                <p:blipFill>
                  <a:blip r:embed="rId60"/>
                  <a:stretch>
                    <a:fillRect/>
                  </a:stretch>
                </p:blipFill>
                <p:spPr>
                  <a:xfrm>
                    <a:off x="543543" y="4856520"/>
                    <a:ext cx="5706720" cy="1419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8" name="Ink 57">
                    <a:extLst>
                      <a:ext uri="{FF2B5EF4-FFF2-40B4-BE49-F238E27FC236}">
                        <a16:creationId xmlns:a16="http://schemas.microsoft.com/office/drawing/2014/main" id="{DD7599B5-79EA-6527-EE06-3D75D8913895}"/>
                      </a:ext>
                    </a:extLst>
                  </p14:cNvPr>
                  <p14:cNvContentPartPr/>
                  <p14:nvPr/>
                </p14:nvContentPartPr>
                <p14:xfrm>
                  <a:off x="3446943" y="5064240"/>
                  <a:ext cx="11160" cy="4320"/>
                </p14:xfrm>
              </p:contentPart>
            </mc:Choice>
            <mc:Fallback>
              <p:pic>
                <p:nvPicPr>
                  <p:cNvPr id="58" name="Ink 57">
                    <a:extLst>
                      <a:ext uri="{FF2B5EF4-FFF2-40B4-BE49-F238E27FC236}">
                        <a16:creationId xmlns:a16="http://schemas.microsoft.com/office/drawing/2014/main" id="{DD7599B5-79EA-6527-EE06-3D75D8913895}"/>
                      </a:ext>
                    </a:extLst>
                  </p:cNvPr>
                  <p:cNvPicPr/>
                  <p:nvPr/>
                </p:nvPicPr>
                <p:blipFill>
                  <a:blip r:embed="rId62"/>
                  <a:stretch>
                    <a:fillRect/>
                  </a:stretch>
                </p:blipFill>
                <p:spPr>
                  <a:xfrm>
                    <a:off x="3429303" y="5046600"/>
                    <a:ext cx="468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9" name="Ink 58">
                    <a:extLst>
                      <a:ext uri="{FF2B5EF4-FFF2-40B4-BE49-F238E27FC236}">
                        <a16:creationId xmlns:a16="http://schemas.microsoft.com/office/drawing/2014/main" id="{93569047-50CB-9783-289B-1B8EE83D73E3}"/>
                      </a:ext>
                    </a:extLst>
                  </p14:cNvPr>
                  <p14:cNvContentPartPr/>
                  <p14:nvPr/>
                </p14:nvContentPartPr>
                <p14:xfrm>
                  <a:off x="3397983" y="4945800"/>
                  <a:ext cx="88560" cy="118440"/>
                </p14:xfrm>
              </p:contentPart>
            </mc:Choice>
            <mc:Fallback>
              <p:pic>
                <p:nvPicPr>
                  <p:cNvPr id="59" name="Ink 58">
                    <a:extLst>
                      <a:ext uri="{FF2B5EF4-FFF2-40B4-BE49-F238E27FC236}">
                        <a16:creationId xmlns:a16="http://schemas.microsoft.com/office/drawing/2014/main" id="{93569047-50CB-9783-289B-1B8EE83D73E3}"/>
                      </a:ext>
                    </a:extLst>
                  </p:cNvPr>
                  <p:cNvPicPr/>
                  <p:nvPr/>
                </p:nvPicPr>
                <p:blipFill>
                  <a:blip r:embed="rId64"/>
                  <a:stretch>
                    <a:fillRect/>
                  </a:stretch>
                </p:blipFill>
                <p:spPr>
                  <a:xfrm>
                    <a:off x="3379983" y="4927800"/>
                    <a:ext cx="1242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0" name="Ink 59">
                    <a:extLst>
                      <a:ext uri="{FF2B5EF4-FFF2-40B4-BE49-F238E27FC236}">
                        <a16:creationId xmlns:a16="http://schemas.microsoft.com/office/drawing/2014/main" id="{B540CB19-2E92-2A1A-77CA-731BF6F71170}"/>
                      </a:ext>
                    </a:extLst>
                  </p14:cNvPr>
                  <p14:cNvContentPartPr/>
                  <p14:nvPr/>
                </p14:nvContentPartPr>
                <p14:xfrm>
                  <a:off x="3423183" y="4944360"/>
                  <a:ext cx="95040" cy="125640"/>
                </p14:xfrm>
              </p:contentPart>
            </mc:Choice>
            <mc:Fallback>
              <p:pic>
                <p:nvPicPr>
                  <p:cNvPr id="60" name="Ink 59">
                    <a:extLst>
                      <a:ext uri="{FF2B5EF4-FFF2-40B4-BE49-F238E27FC236}">
                        <a16:creationId xmlns:a16="http://schemas.microsoft.com/office/drawing/2014/main" id="{B540CB19-2E92-2A1A-77CA-731BF6F71170}"/>
                      </a:ext>
                    </a:extLst>
                  </p:cNvPr>
                  <p:cNvPicPr/>
                  <p:nvPr/>
                </p:nvPicPr>
                <p:blipFill>
                  <a:blip r:embed="rId66"/>
                  <a:stretch>
                    <a:fillRect/>
                  </a:stretch>
                </p:blipFill>
                <p:spPr>
                  <a:xfrm>
                    <a:off x="3405183" y="4926360"/>
                    <a:ext cx="1306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1" name="Ink 60">
                    <a:extLst>
                      <a:ext uri="{FF2B5EF4-FFF2-40B4-BE49-F238E27FC236}">
                        <a16:creationId xmlns:a16="http://schemas.microsoft.com/office/drawing/2014/main" id="{AC45B606-A1B4-0D01-2312-9D4A0F4932B2}"/>
                      </a:ext>
                    </a:extLst>
                  </p14:cNvPr>
                  <p14:cNvContentPartPr/>
                  <p14:nvPr/>
                </p14:nvContentPartPr>
                <p14:xfrm>
                  <a:off x="3411663" y="4879560"/>
                  <a:ext cx="149760" cy="192960"/>
                </p14:xfrm>
              </p:contentPart>
            </mc:Choice>
            <mc:Fallback>
              <p:pic>
                <p:nvPicPr>
                  <p:cNvPr id="61" name="Ink 60">
                    <a:extLst>
                      <a:ext uri="{FF2B5EF4-FFF2-40B4-BE49-F238E27FC236}">
                        <a16:creationId xmlns:a16="http://schemas.microsoft.com/office/drawing/2014/main" id="{AC45B606-A1B4-0D01-2312-9D4A0F4932B2}"/>
                      </a:ext>
                    </a:extLst>
                  </p:cNvPr>
                  <p:cNvPicPr/>
                  <p:nvPr/>
                </p:nvPicPr>
                <p:blipFill>
                  <a:blip r:embed="rId68"/>
                  <a:stretch>
                    <a:fillRect/>
                  </a:stretch>
                </p:blipFill>
                <p:spPr>
                  <a:xfrm>
                    <a:off x="3393663" y="4861560"/>
                    <a:ext cx="1854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2" name="Ink 61">
                    <a:extLst>
                      <a:ext uri="{FF2B5EF4-FFF2-40B4-BE49-F238E27FC236}">
                        <a16:creationId xmlns:a16="http://schemas.microsoft.com/office/drawing/2014/main" id="{BFEC8235-AECA-F7DB-14A5-A4DE6EB1FD4A}"/>
                      </a:ext>
                    </a:extLst>
                  </p14:cNvPr>
                  <p14:cNvContentPartPr/>
                  <p14:nvPr/>
                </p14:nvContentPartPr>
                <p14:xfrm>
                  <a:off x="3564303" y="4877040"/>
                  <a:ext cx="43200" cy="123840"/>
                </p14:xfrm>
              </p:contentPart>
            </mc:Choice>
            <mc:Fallback>
              <p:pic>
                <p:nvPicPr>
                  <p:cNvPr id="62" name="Ink 61">
                    <a:extLst>
                      <a:ext uri="{FF2B5EF4-FFF2-40B4-BE49-F238E27FC236}">
                        <a16:creationId xmlns:a16="http://schemas.microsoft.com/office/drawing/2014/main" id="{BFEC8235-AECA-F7DB-14A5-A4DE6EB1FD4A}"/>
                      </a:ext>
                    </a:extLst>
                  </p:cNvPr>
                  <p:cNvPicPr/>
                  <p:nvPr/>
                </p:nvPicPr>
                <p:blipFill>
                  <a:blip r:embed="rId70"/>
                  <a:stretch>
                    <a:fillRect/>
                  </a:stretch>
                </p:blipFill>
                <p:spPr>
                  <a:xfrm>
                    <a:off x="3546303" y="4859400"/>
                    <a:ext cx="788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3" name="Ink 62">
                    <a:extLst>
                      <a:ext uri="{FF2B5EF4-FFF2-40B4-BE49-F238E27FC236}">
                        <a16:creationId xmlns:a16="http://schemas.microsoft.com/office/drawing/2014/main" id="{E5C525C1-E695-1399-531D-FB80BE9B8ACF}"/>
                      </a:ext>
                    </a:extLst>
                  </p14:cNvPr>
                  <p14:cNvContentPartPr/>
                  <p14:nvPr/>
                </p14:nvContentPartPr>
                <p14:xfrm>
                  <a:off x="3560703" y="4886760"/>
                  <a:ext cx="60840" cy="115920"/>
                </p14:xfrm>
              </p:contentPart>
            </mc:Choice>
            <mc:Fallback>
              <p:pic>
                <p:nvPicPr>
                  <p:cNvPr id="63" name="Ink 62">
                    <a:extLst>
                      <a:ext uri="{FF2B5EF4-FFF2-40B4-BE49-F238E27FC236}">
                        <a16:creationId xmlns:a16="http://schemas.microsoft.com/office/drawing/2014/main" id="{E5C525C1-E695-1399-531D-FB80BE9B8ACF}"/>
                      </a:ext>
                    </a:extLst>
                  </p:cNvPr>
                  <p:cNvPicPr/>
                  <p:nvPr/>
                </p:nvPicPr>
                <p:blipFill>
                  <a:blip r:embed="rId72"/>
                  <a:stretch>
                    <a:fillRect/>
                  </a:stretch>
                </p:blipFill>
                <p:spPr>
                  <a:xfrm>
                    <a:off x="3542703" y="4869120"/>
                    <a:ext cx="96480" cy="151560"/>
                  </a:xfrm>
                  <a:prstGeom prst="rect">
                    <a:avLst/>
                  </a:prstGeom>
                </p:spPr>
              </p:pic>
            </mc:Fallback>
          </mc:AlternateContent>
        </p:grpSp>
      </p:grpSp>
      <p:sp>
        <p:nvSpPr>
          <p:cNvPr id="65" name="TextBox 64">
            <a:extLst>
              <a:ext uri="{FF2B5EF4-FFF2-40B4-BE49-F238E27FC236}">
                <a16:creationId xmlns:a16="http://schemas.microsoft.com/office/drawing/2014/main" id="{4DA78DEF-BAF7-75FD-9021-9AA1190BAD4A}"/>
              </a:ext>
            </a:extLst>
          </p:cNvPr>
          <p:cNvSpPr txBox="1"/>
          <p:nvPr/>
        </p:nvSpPr>
        <p:spPr>
          <a:xfrm>
            <a:off x="528423" y="6261957"/>
            <a:ext cx="3433152"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scribbles were inspired by the wonderful work of </a:t>
            </a:r>
            <a:r>
              <a:rPr lang="en-AU" sz="1400" dirty="0">
                <a:solidFill>
                  <a:srgbClr val="7030A0"/>
                </a:solidFill>
                <a:latin typeface="xkcd Script" panose="03000503000000000000" pitchFamily="66" charset="0"/>
                <a:ea typeface="xkcd Script" panose="03000503000000000000" pitchFamily="66" charset="0"/>
                <a:hlinkClick r:id="rId73"/>
              </a:rPr>
              <a:t>Claire </a:t>
            </a:r>
            <a:r>
              <a:rPr lang="en-AU" sz="1400" dirty="0" err="1">
                <a:solidFill>
                  <a:srgbClr val="7030A0"/>
                </a:solidFill>
                <a:latin typeface="xkcd Script" panose="03000503000000000000" pitchFamily="66" charset="0"/>
                <a:ea typeface="xkcd Script" panose="03000503000000000000" pitchFamily="66" charset="0"/>
                <a:hlinkClick r:id="rId73"/>
              </a:rPr>
              <a:t>Lamman</a:t>
            </a:r>
            <a:r>
              <a:rPr lang="en-AU" sz="1400" dirty="0">
                <a:solidFill>
                  <a:srgbClr val="7030A0"/>
                </a:solidFill>
                <a:latin typeface="xkcd Script" panose="03000503000000000000" pitchFamily="66" charset="0"/>
                <a:ea typeface="xkcd Script" panose="03000503000000000000" pitchFamily="66" charset="0"/>
                <a:hlinkClick r:id="rId73"/>
              </a:rPr>
              <a:t> </a:t>
            </a:r>
            <a:r>
              <a:rPr lang="en-AU" sz="1400" dirty="0">
                <a:solidFill>
                  <a:srgbClr val="7030A0"/>
                </a:solidFill>
                <a:latin typeface="xkcd Script" panose="03000503000000000000" pitchFamily="66" charset="0"/>
                <a:ea typeface="xkcd Script" panose="03000503000000000000" pitchFamily="66" charset="0"/>
              </a:rPr>
              <a:t>and </a:t>
            </a:r>
            <a:r>
              <a:rPr lang="en-AU" sz="1400" dirty="0">
                <a:solidFill>
                  <a:srgbClr val="7030A0"/>
                </a:solidFill>
                <a:latin typeface="xkcd Script" panose="03000503000000000000" pitchFamily="66" charset="0"/>
                <a:ea typeface="xkcd Script" panose="03000503000000000000" pitchFamily="66" charset="0"/>
                <a:hlinkClick r:id="rId74"/>
              </a:rPr>
              <a:t>Sydney Vach </a:t>
            </a:r>
            <a:r>
              <a:rPr lang="en-AU" sz="1400" dirty="0">
                <a:solidFill>
                  <a:srgbClr val="7030A0"/>
                </a:solidFill>
                <a:latin typeface="xkcd Script" panose="03000503000000000000" pitchFamily="66" charset="0"/>
                <a:ea typeface="xkcd Script" panose="03000503000000000000" pitchFamily="66" charset="0"/>
              </a:rPr>
              <a:t>(who was also inspired by Claire!) Please go check out their annotated papers </a:t>
            </a:r>
            <a:r>
              <a:rPr lang="en-AU" sz="1400" dirty="0">
                <a:solidFill>
                  <a:srgbClr val="7030A0"/>
                </a:solidFill>
                <a:latin typeface="xkcd Script" panose="03000503000000000000" pitchFamily="66" charset="0"/>
                <a:ea typeface="xkcd Script" panose="03000503000000000000" pitchFamily="66" charset="0"/>
                <a:hlinkClick r:id="rId75"/>
              </a:rPr>
              <a:t>here</a:t>
            </a:r>
            <a:r>
              <a:rPr lang="en-AU" sz="1400" dirty="0">
                <a:solidFill>
                  <a:srgbClr val="7030A0"/>
                </a:solidFill>
                <a:latin typeface="xkcd Script" panose="03000503000000000000" pitchFamily="66" charset="0"/>
                <a:ea typeface="xkcd Script" panose="03000503000000000000" pitchFamily="66" charset="0"/>
              </a:rPr>
              <a:t> and </a:t>
            </a:r>
            <a:r>
              <a:rPr lang="en-AU" sz="1400" dirty="0">
                <a:solidFill>
                  <a:srgbClr val="7030A0"/>
                </a:solidFill>
                <a:latin typeface="xkcd Script" panose="03000503000000000000" pitchFamily="66" charset="0"/>
                <a:ea typeface="xkcd Script" panose="03000503000000000000" pitchFamily="66" charset="0"/>
                <a:hlinkClick r:id="rId76"/>
              </a:rPr>
              <a:t>here</a:t>
            </a:r>
            <a:r>
              <a:rPr lang="en-AU" sz="1400" dirty="0">
                <a:solidFill>
                  <a:srgbClr val="7030A0"/>
                </a:solidFill>
                <a:latin typeface="xkcd Script" panose="03000503000000000000" pitchFamily="66" charset="0"/>
                <a:ea typeface="xkcd Script" panose="03000503000000000000" pitchFamily="66" charset="0"/>
              </a:rPr>
              <a:t>. </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rPr>
              <a:t>I used PowerPoint to write over the paper text and plots by hand, using the XKCD font for the text (you don’t want to see my handwriting!). You can download the font at </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github.com/</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ipython</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xkcd</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-font</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mc:AlternateContent xmlns:mc="http://schemas.openxmlformats.org/markup-compatibility/2006">
        <mc:Choice xmlns:p14="http://schemas.microsoft.com/office/powerpoint/2010/main" Requires="p14">
          <p:contentPart p14:bwMode="auto" r:id="rId78">
            <p14:nvContentPartPr>
              <p14:cNvPr id="73" name="Ink 72">
                <a:extLst>
                  <a:ext uri="{FF2B5EF4-FFF2-40B4-BE49-F238E27FC236}">
                    <a16:creationId xmlns:a16="http://schemas.microsoft.com/office/drawing/2014/main" id="{A3361051-95C8-7E72-4921-A1C8024EED29}"/>
                  </a:ext>
                </a:extLst>
              </p14:cNvPr>
              <p14:cNvContentPartPr/>
              <p14:nvPr/>
            </p14:nvContentPartPr>
            <p14:xfrm>
              <a:off x="5208115" y="7992382"/>
              <a:ext cx="1287583" cy="773398"/>
            </p14:xfrm>
          </p:contentPart>
        </mc:Choice>
        <mc:Fallback>
          <p:pic>
            <p:nvPicPr>
              <p:cNvPr id="73" name="Ink 72">
                <a:extLst>
                  <a:ext uri="{FF2B5EF4-FFF2-40B4-BE49-F238E27FC236}">
                    <a16:creationId xmlns:a16="http://schemas.microsoft.com/office/drawing/2014/main" id="{A3361051-95C8-7E72-4921-A1C8024EED29}"/>
                  </a:ext>
                </a:extLst>
              </p:cNvPr>
              <p:cNvPicPr/>
              <p:nvPr/>
            </p:nvPicPr>
            <p:blipFill>
              <a:blip r:embed="rId79"/>
              <a:stretch>
                <a:fillRect/>
              </a:stretch>
            </p:blipFill>
            <p:spPr>
              <a:xfrm>
                <a:off x="5190117" y="7974379"/>
                <a:ext cx="1323219" cy="809043"/>
              </a:xfrm>
              <a:prstGeom prst="rect">
                <a:avLst/>
              </a:prstGeom>
            </p:spPr>
          </p:pic>
        </mc:Fallback>
      </mc:AlternateContent>
      <p:sp>
        <p:nvSpPr>
          <p:cNvPr id="74" name="TextBox 73">
            <a:extLst>
              <a:ext uri="{FF2B5EF4-FFF2-40B4-BE49-F238E27FC236}">
                <a16:creationId xmlns:a16="http://schemas.microsoft.com/office/drawing/2014/main" id="{DE963CA1-CBA7-1DDB-6AF8-1F9B1D8D1263}"/>
              </a:ext>
            </a:extLst>
          </p:cNvPr>
          <p:cNvSpPr txBox="1"/>
          <p:nvPr/>
        </p:nvSpPr>
        <p:spPr>
          <a:xfrm>
            <a:off x="3934468" y="6261957"/>
            <a:ext cx="256123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read more about the Dark Energy Survey? There’s a lot of cool science happening!</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80"/>
              </a:rPr>
              <a:t>darkenergysurvey.org</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98" name="Group 97">
            <a:extLst>
              <a:ext uri="{FF2B5EF4-FFF2-40B4-BE49-F238E27FC236}">
                <a16:creationId xmlns:a16="http://schemas.microsoft.com/office/drawing/2014/main" id="{E56BB832-8239-AA51-F7F5-4C5CC3C43BA3}"/>
              </a:ext>
            </a:extLst>
          </p:cNvPr>
          <p:cNvGrpSpPr/>
          <p:nvPr/>
        </p:nvGrpSpPr>
        <p:grpSpPr>
          <a:xfrm>
            <a:off x="4835550" y="8703808"/>
            <a:ext cx="1662840" cy="271440"/>
            <a:chOff x="4835550" y="8703808"/>
            <a:chExt cx="1662840" cy="271440"/>
          </a:xfrm>
        </p:grpSpPr>
        <mc:AlternateContent xmlns:mc="http://schemas.openxmlformats.org/markup-compatibility/2006">
          <mc:Choice xmlns:p14="http://schemas.microsoft.com/office/powerpoint/2010/main" Requires="p14">
            <p:contentPart p14:bwMode="auto" r:id="rId81">
              <p14:nvContentPartPr>
                <p14:cNvPr id="76" name="Ink 75">
                  <a:extLst>
                    <a:ext uri="{FF2B5EF4-FFF2-40B4-BE49-F238E27FC236}">
                      <a16:creationId xmlns:a16="http://schemas.microsoft.com/office/drawing/2014/main" id="{2CA3BBA7-90B0-EBDB-99C2-DD6718CFE2EF}"/>
                    </a:ext>
                  </a:extLst>
                </p14:cNvPr>
                <p14:cNvContentPartPr/>
                <p14:nvPr/>
              </p14:nvContentPartPr>
              <p14:xfrm>
                <a:off x="4835550" y="8769688"/>
                <a:ext cx="63720" cy="205200"/>
              </p14:xfrm>
            </p:contentPart>
          </mc:Choice>
          <mc:Fallback>
            <p:pic>
              <p:nvPicPr>
                <p:cNvPr id="76" name="Ink 75">
                  <a:extLst>
                    <a:ext uri="{FF2B5EF4-FFF2-40B4-BE49-F238E27FC236}">
                      <a16:creationId xmlns:a16="http://schemas.microsoft.com/office/drawing/2014/main" id="{2CA3BBA7-90B0-EBDB-99C2-DD6718CFE2EF}"/>
                    </a:ext>
                  </a:extLst>
                </p:cNvPr>
                <p:cNvPicPr/>
                <p:nvPr/>
              </p:nvPicPr>
              <p:blipFill>
                <a:blip r:embed="rId82"/>
                <a:stretch>
                  <a:fillRect/>
                </a:stretch>
              </p:blipFill>
              <p:spPr>
                <a:xfrm>
                  <a:off x="4817550" y="8752048"/>
                  <a:ext cx="993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7" name="Ink 76">
                  <a:extLst>
                    <a:ext uri="{FF2B5EF4-FFF2-40B4-BE49-F238E27FC236}">
                      <a16:creationId xmlns:a16="http://schemas.microsoft.com/office/drawing/2014/main" id="{7BEDE722-6A83-610B-FA03-A753BF7B8CD1}"/>
                    </a:ext>
                  </a:extLst>
                </p14:cNvPr>
                <p14:cNvContentPartPr/>
                <p14:nvPr/>
              </p14:nvContentPartPr>
              <p14:xfrm>
                <a:off x="4938150" y="8842768"/>
                <a:ext cx="29520" cy="93960"/>
              </p14:xfrm>
            </p:contentPart>
          </mc:Choice>
          <mc:Fallback>
            <p:pic>
              <p:nvPicPr>
                <p:cNvPr id="77" name="Ink 76">
                  <a:extLst>
                    <a:ext uri="{FF2B5EF4-FFF2-40B4-BE49-F238E27FC236}">
                      <a16:creationId xmlns:a16="http://schemas.microsoft.com/office/drawing/2014/main" id="{7BEDE722-6A83-610B-FA03-A753BF7B8CD1}"/>
                    </a:ext>
                  </a:extLst>
                </p:cNvPr>
                <p:cNvPicPr/>
                <p:nvPr/>
              </p:nvPicPr>
              <p:blipFill>
                <a:blip r:embed="rId84"/>
                <a:stretch>
                  <a:fillRect/>
                </a:stretch>
              </p:blipFill>
              <p:spPr>
                <a:xfrm>
                  <a:off x="4920150" y="8824768"/>
                  <a:ext cx="651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8" name="Ink 77">
                  <a:extLst>
                    <a:ext uri="{FF2B5EF4-FFF2-40B4-BE49-F238E27FC236}">
                      <a16:creationId xmlns:a16="http://schemas.microsoft.com/office/drawing/2014/main" id="{2025567B-A73F-9945-CDE6-B928D4DD8CEF}"/>
                    </a:ext>
                  </a:extLst>
                </p14:cNvPr>
                <p14:cNvContentPartPr/>
                <p14:nvPr/>
              </p14:nvContentPartPr>
              <p14:xfrm>
                <a:off x="4927710" y="8799928"/>
                <a:ext cx="115560" cy="99000"/>
              </p14:xfrm>
            </p:contentPart>
          </mc:Choice>
          <mc:Fallback>
            <p:pic>
              <p:nvPicPr>
                <p:cNvPr id="78" name="Ink 77">
                  <a:extLst>
                    <a:ext uri="{FF2B5EF4-FFF2-40B4-BE49-F238E27FC236}">
                      <a16:creationId xmlns:a16="http://schemas.microsoft.com/office/drawing/2014/main" id="{2025567B-A73F-9945-CDE6-B928D4DD8CEF}"/>
                    </a:ext>
                  </a:extLst>
                </p:cNvPr>
                <p:cNvPicPr/>
                <p:nvPr/>
              </p:nvPicPr>
              <p:blipFill>
                <a:blip r:embed="rId86"/>
                <a:stretch>
                  <a:fillRect/>
                </a:stretch>
              </p:blipFill>
              <p:spPr>
                <a:xfrm>
                  <a:off x="4910070" y="8782288"/>
                  <a:ext cx="1512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9" name="Ink 78">
                  <a:extLst>
                    <a:ext uri="{FF2B5EF4-FFF2-40B4-BE49-F238E27FC236}">
                      <a16:creationId xmlns:a16="http://schemas.microsoft.com/office/drawing/2014/main" id="{C85F2F3D-84BA-760A-3148-B0430760B2D4}"/>
                    </a:ext>
                  </a:extLst>
                </p14:cNvPr>
                <p14:cNvContentPartPr/>
                <p14:nvPr/>
              </p14:nvContentPartPr>
              <p14:xfrm>
                <a:off x="5064510" y="8855728"/>
                <a:ext cx="37080" cy="50400"/>
              </p14:xfrm>
            </p:contentPart>
          </mc:Choice>
          <mc:Fallback>
            <p:pic>
              <p:nvPicPr>
                <p:cNvPr id="79" name="Ink 78">
                  <a:extLst>
                    <a:ext uri="{FF2B5EF4-FFF2-40B4-BE49-F238E27FC236}">
                      <a16:creationId xmlns:a16="http://schemas.microsoft.com/office/drawing/2014/main" id="{C85F2F3D-84BA-760A-3148-B0430760B2D4}"/>
                    </a:ext>
                  </a:extLst>
                </p:cNvPr>
                <p:cNvPicPr/>
                <p:nvPr/>
              </p:nvPicPr>
              <p:blipFill>
                <a:blip r:embed="rId88"/>
                <a:stretch>
                  <a:fillRect/>
                </a:stretch>
              </p:blipFill>
              <p:spPr>
                <a:xfrm>
                  <a:off x="5046870" y="8838088"/>
                  <a:ext cx="727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80" name="Ink 79">
                  <a:extLst>
                    <a:ext uri="{FF2B5EF4-FFF2-40B4-BE49-F238E27FC236}">
                      <a16:creationId xmlns:a16="http://schemas.microsoft.com/office/drawing/2014/main" id="{350BAC63-0E06-30C5-AF31-0B734E6076AA}"/>
                    </a:ext>
                  </a:extLst>
                </p14:cNvPr>
                <p14:cNvContentPartPr/>
                <p14:nvPr/>
              </p14:nvContentPartPr>
              <p14:xfrm>
                <a:off x="5112390" y="8853928"/>
                <a:ext cx="20880" cy="121320"/>
              </p14:xfrm>
            </p:contentPart>
          </mc:Choice>
          <mc:Fallback>
            <p:pic>
              <p:nvPicPr>
                <p:cNvPr id="80" name="Ink 79">
                  <a:extLst>
                    <a:ext uri="{FF2B5EF4-FFF2-40B4-BE49-F238E27FC236}">
                      <a16:creationId xmlns:a16="http://schemas.microsoft.com/office/drawing/2014/main" id="{350BAC63-0E06-30C5-AF31-0B734E6076AA}"/>
                    </a:ext>
                  </a:extLst>
                </p:cNvPr>
                <p:cNvPicPr/>
                <p:nvPr/>
              </p:nvPicPr>
              <p:blipFill>
                <a:blip r:embed="rId90"/>
                <a:stretch>
                  <a:fillRect/>
                </a:stretch>
              </p:blipFill>
              <p:spPr>
                <a:xfrm>
                  <a:off x="5094750" y="8835928"/>
                  <a:ext cx="565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83" name="Ink 82">
                  <a:extLst>
                    <a:ext uri="{FF2B5EF4-FFF2-40B4-BE49-F238E27FC236}">
                      <a16:creationId xmlns:a16="http://schemas.microsoft.com/office/drawing/2014/main" id="{B587E498-C040-EE6E-E6F5-1530AE81C7DF}"/>
                    </a:ext>
                  </a:extLst>
                </p14:cNvPr>
                <p14:cNvContentPartPr/>
                <p14:nvPr/>
              </p14:nvContentPartPr>
              <p14:xfrm>
                <a:off x="5173590" y="8843488"/>
                <a:ext cx="188280" cy="72000"/>
              </p14:xfrm>
            </p:contentPart>
          </mc:Choice>
          <mc:Fallback>
            <p:pic>
              <p:nvPicPr>
                <p:cNvPr id="83" name="Ink 82">
                  <a:extLst>
                    <a:ext uri="{FF2B5EF4-FFF2-40B4-BE49-F238E27FC236}">
                      <a16:creationId xmlns:a16="http://schemas.microsoft.com/office/drawing/2014/main" id="{B587E498-C040-EE6E-E6F5-1530AE81C7DF}"/>
                    </a:ext>
                  </a:extLst>
                </p:cNvPr>
                <p:cNvPicPr/>
                <p:nvPr/>
              </p:nvPicPr>
              <p:blipFill>
                <a:blip r:embed="rId92"/>
                <a:stretch>
                  <a:fillRect/>
                </a:stretch>
              </p:blipFill>
              <p:spPr>
                <a:xfrm>
                  <a:off x="5155950" y="8825488"/>
                  <a:ext cx="2239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85" name="Ink 84">
                  <a:extLst>
                    <a:ext uri="{FF2B5EF4-FFF2-40B4-BE49-F238E27FC236}">
                      <a16:creationId xmlns:a16="http://schemas.microsoft.com/office/drawing/2014/main" id="{DC66BB2F-1D01-313C-C768-193F1A8CCF9C}"/>
                    </a:ext>
                  </a:extLst>
                </p14:cNvPr>
                <p14:cNvContentPartPr/>
                <p14:nvPr/>
              </p14:nvContentPartPr>
              <p14:xfrm>
                <a:off x="5486430" y="8794528"/>
                <a:ext cx="113760" cy="109800"/>
              </p14:xfrm>
            </p:contentPart>
          </mc:Choice>
          <mc:Fallback>
            <p:pic>
              <p:nvPicPr>
                <p:cNvPr id="85" name="Ink 84">
                  <a:extLst>
                    <a:ext uri="{FF2B5EF4-FFF2-40B4-BE49-F238E27FC236}">
                      <a16:creationId xmlns:a16="http://schemas.microsoft.com/office/drawing/2014/main" id="{DC66BB2F-1D01-313C-C768-193F1A8CCF9C}"/>
                    </a:ext>
                  </a:extLst>
                </p:cNvPr>
                <p:cNvPicPr/>
                <p:nvPr/>
              </p:nvPicPr>
              <p:blipFill>
                <a:blip r:embed="rId94"/>
                <a:stretch>
                  <a:fillRect/>
                </a:stretch>
              </p:blipFill>
              <p:spPr>
                <a:xfrm>
                  <a:off x="5468430" y="8776528"/>
                  <a:ext cx="1494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6" name="Ink 85">
                  <a:extLst>
                    <a:ext uri="{FF2B5EF4-FFF2-40B4-BE49-F238E27FC236}">
                      <a16:creationId xmlns:a16="http://schemas.microsoft.com/office/drawing/2014/main" id="{DD4EA0DA-5CD8-C10F-792E-6FC4F9EEC55E}"/>
                    </a:ext>
                  </a:extLst>
                </p14:cNvPr>
                <p14:cNvContentPartPr/>
                <p14:nvPr/>
              </p14:nvContentPartPr>
              <p14:xfrm>
                <a:off x="5644470" y="8767528"/>
                <a:ext cx="156600" cy="149040"/>
              </p14:xfrm>
            </p:contentPart>
          </mc:Choice>
          <mc:Fallback>
            <p:pic>
              <p:nvPicPr>
                <p:cNvPr id="86" name="Ink 85">
                  <a:extLst>
                    <a:ext uri="{FF2B5EF4-FFF2-40B4-BE49-F238E27FC236}">
                      <a16:creationId xmlns:a16="http://schemas.microsoft.com/office/drawing/2014/main" id="{DD4EA0DA-5CD8-C10F-792E-6FC4F9EEC55E}"/>
                    </a:ext>
                  </a:extLst>
                </p:cNvPr>
                <p:cNvPicPr/>
                <p:nvPr/>
              </p:nvPicPr>
              <p:blipFill>
                <a:blip r:embed="rId96"/>
                <a:stretch>
                  <a:fillRect/>
                </a:stretch>
              </p:blipFill>
              <p:spPr>
                <a:xfrm>
                  <a:off x="5626470" y="8749888"/>
                  <a:ext cx="1922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7" name="Ink 86">
                  <a:extLst>
                    <a:ext uri="{FF2B5EF4-FFF2-40B4-BE49-F238E27FC236}">
                      <a16:creationId xmlns:a16="http://schemas.microsoft.com/office/drawing/2014/main" id="{D14D5076-2D7D-433E-2EC0-10E6A7E7663C}"/>
                    </a:ext>
                  </a:extLst>
                </p14:cNvPr>
                <p14:cNvContentPartPr/>
                <p14:nvPr/>
              </p14:nvContentPartPr>
              <p14:xfrm>
                <a:off x="5752470" y="8829448"/>
                <a:ext cx="1440" cy="720"/>
              </p14:xfrm>
            </p:contentPart>
          </mc:Choice>
          <mc:Fallback>
            <p:pic>
              <p:nvPicPr>
                <p:cNvPr id="87" name="Ink 86">
                  <a:extLst>
                    <a:ext uri="{FF2B5EF4-FFF2-40B4-BE49-F238E27FC236}">
                      <a16:creationId xmlns:a16="http://schemas.microsoft.com/office/drawing/2014/main" id="{D14D5076-2D7D-433E-2EC0-10E6A7E7663C}"/>
                    </a:ext>
                  </a:extLst>
                </p:cNvPr>
                <p:cNvPicPr/>
                <p:nvPr/>
              </p:nvPicPr>
              <p:blipFill>
                <a:blip r:embed="rId98"/>
                <a:stretch>
                  <a:fillRect/>
                </a:stretch>
              </p:blipFill>
              <p:spPr>
                <a:xfrm>
                  <a:off x="5734470" y="8811448"/>
                  <a:ext cx="370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8" name="Ink 87">
                  <a:extLst>
                    <a:ext uri="{FF2B5EF4-FFF2-40B4-BE49-F238E27FC236}">
                      <a16:creationId xmlns:a16="http://schemas.microsoft.com/office/drawing/2014/main" id="{F3CDDB2E-D774-E5CD-E5F3-77EF2F39B37F}"/>
                    </a:ext>
                  </a:extLst>
                </p14:cNvPr>
                <p14:cNvContentPartPr/>
                <p14:nvPr/>
              </p14:nvContentPartPr>
              <p14:xfrm>
                <a:off x="5812590" y="8759968"/>
                <a:ext cx="39240" cy="148680"/>
              </p14:xfrm>
            </p:contentPart>
          </mc:Choice>
          <mc:Fallback>
            <p:pic>
              <p:nvPicPr>
                <p:cNvPr id="88" name="Ink 87">
                  <a:extLst>
                    <a:ext uri="{FF2B5EF4-FFF2-40B4-BE49-F238E27FC236}">
                      <a16:creationId xmlns:a16="http://schemas.microsoft.com/office/drawing/2014/main" id="{F3CDDB2E-D774-E5CD-E5F3-77EF2F39B37F}"/>
                    </a:ext>
                  </a:extLst>
                </p:cNvPr>
                <p:cNvPicPr/>
                <p:nvPr/>
              </p:nvPicPr>
              <p:blipFill>
                <a:blip r:embed="rId100"/>
                <a:stretch>
                  <a:fillRect/>
                </a:stretch>
              </p:blipFill>
              <p:spPr>
                <a:xfrm>
                  <a:off x="5794950" y="8742328"/>
                  <a:ext cx="748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9" name="Ink 88">
                  <a:extLst>
                    <a:ext uri="{FF2B5EF4-FFF2-40B4-BE49-F238E27FC236}">
                      <a16:creationId xmlns:a16="http://schemas.microsoft.com/office/drawing/2014/main" id="{A910F014-791D-57F9-F641-4ED7CE00EEE9}"/>
                    </a:ext>
                  </a:extLst>
                </p14:cNvPr>
                <p14:cNvContentPartPr/>
                <p14:nvPr/>
              </p14:nvContentPartPr>
              <p14:xfrm>
                <a:off x="5795310" y="8851408"/>
                <a:ext cx="39600" cy="3600"/>
              </p14:xfrm>
            </p:contentPart>
          </mc:Choice>
          <mc:Fallback>
            <p:pic>
              <p:nvPicPr>
                <p:cNvPr id="89" name="Ink 88">
                  <a:extLst>
                    <a:ext uri="{FF2B5EF4-FFF2-40B4-BE49-F238E27FC236}">
                      <a16:creationId xmlns:a16="http://schemas.microsoft.com/office/drawing/2014/main" id="{A910F014-791D-57F9-F641-4ED7CE00EEE9}"/>
                    </a:ext>
                  </a:extLst>
                </p:cNvPr>
                <p:cNvPicPr/>
                <p:nvPr/>
              </p:nvPicPr>
              <p:blipFill>
                <a:blip r:embed="rId102"/>
                <a:stretch>
                  <a:fillRect/>
                </a:stretch>
              </p:blipFill>
              <p:spPr>
                <a:xfrm>
                  <a:off x="5777670" y="8833408"/>
                  <a:ext cx="752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0" name="Ink 89">
                  <a:extLst>
                    <a:ext uri="{FF2B5EF4-FFF2-40B4-BE49-F238E27FC236}">
                      <a16:creationId xmlns:a16="http://schemas.microsoft.com/office/drawing/2014/main" id="{0C4ED68B-D79B-D570-38B8-5DDA64A18B4D}"/>
                    </a:ext>
                  </a:extLst>
                </p14:cNvPr>
                <p14:cNvContentPartPr/>
                <p14:nvPr/>
              </p14:nvContentPartPr>
              <p14:xfrm>
                <a:off x="5883150" y="8848888"/>
                <a:ext cx="72360" cy="55440"/>
              </p14:xfrm>
            </p:contentPart>
          </mc:Choice>
          <mc:Fallback>
            <p:pic>
              <p:nvPicPr>
                <p:cNvPr id="90" name="Ink 89">
                  <a:extLst>
                    <a:ext uri="{FF2B5EF4-FFF2-40B4-BE49-F238E27FC236}">
                      <a16:creationId xmlns:a16="http://schemas.microsoft.com/office/drawing/2014/main" id="{0C4ED68B-D79B-D570-38B8-5DDA64A18B4D}"/>
                    </a:ext>
                  </a:extLst>
                </p:cNvPr>
                <p:cNvPicPr/>
                <p:nvPr/>
              </p:nvPicPr>
              <p:blipFill>
                <a:blip r:embed="rId104"/>
                <a:stretch>
                  <a:fillRect/>
                </a:stretch>
              </p:blipFill>
              <p:spPr>
                <a:xfrm>
                  <a:off x="5865150" y="8830888"/>
                  <a:ext cx="1080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91" name="Ink 90">
                  <a:extLst>
                    <a:ext uri="{FF2B5EF4-FFF2-40B4-BE49-F238E27FC236}">
                      <a16:creationId xmlns:a16="http://schemas.microsoft.com/office/drawing/2014/main" id="{D1463F4F-9ABF-2BBA-E6A0-C2B893944993}"/>
                    </a:ext>
                  </a:extLst>
                </p14:cNvPr>
                <p14:cNvContentPartPr/>
                <p14:nvPr/>
              </p14:nvContentPartPr>
              <p14:xfrm>
                <a:off x="6021030" y="8911528"/>
                <a:ext cx="27360" cy="41760"/>
              </p14:xfrm>
            </p:contentPart>
          </mc:Choice>
          <mc:Fallback>
            <p:pic>
              <p:nvPicPr>
                <p:cNvPr id="91" name="Ink 90">
                  <a:extLst>
                    <a:ext uri="{FF2B5EF4-FFF2-40B4-BE49-F238E27FC236}">
                      <a16:creationId xmlns:a16="http://schemas.microsoft.com/office/drawing/2014/main" id="{D1463F4F-9ABF-2BBA-E6A0-C2B893944993}"/>
                    </a:ext>
                  </a:extLst>
                </p:cNvPr>
                <p:cNvPicPr/>
                <p:nvPr/>
              </p:nvPicPr>
              <p:blipFill>
                <a:blip r:embed="rId106"/>
                <a:stretch>
                  <a:fillRect/>
                </a:stretch>
              </p:blipFill>
              <p:spPr>
                <a:xfrm>
                  <a:off x="6003390" y="8893888"/>
                  <a:ext cx="630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93" name="Ink 92">
                  <a:extLst>
                    <a:ext uri="{FF2B5EF4-FFF2-40B4-BE49-F238E27FC236}">
                      <a16:creationId xmlns:a16="http://schemas.microsoft.com/office/drawing/2014/main" id="{F83A9E54-8F53-CD45-0520-579B67AFC17A}"/>
                    </a:ext>
                  </a:extLst>
                </p14:cNvPr>
                <p14:cNvContentPartPr/>
                <p14:nvPr/>
              </p14:nvContentPartPr>
              <p14:xfrm>
                <a:off x="6105630" y="8840248"/>
                <a:ext cx="166320" cy="61560"/>
              </p14:xfrm>
            </p:contentPart>
          </mc:Choice>
          <mc:Fallback>
            <p:pic>
              <p:nvPicPr>
                <p:cNvPr id="93" name="Ink 92">
                  <a:extLst>
                    <a:ext uri="{FF2B5EF4-FFF2-40B4-BE49-F238E27FC236}">
                      <a16:creationId xmlns:a16="http://schemas.microsoft.com/office/drawing/2014/main" id="{F83A9E54-8F53-CD45-0520-579B67AFC17A}"/>
                    </a:ext>
                  </a:extLst>
                </p:cNvPr>
                <p:cNvPicPr/>
                <p:nvPr/>
              </p:nvPicPr>
              <p:blipFill>
                <a:blip r:embed="rId108"/>
                <a:stretch>
                  <a:fillRect/>
                </a:stretch>
              </p:blipFill>
              <p:spPr>
                <a:xfrm>
                  <a:off x="6087990" y="8822608"/>
                  <a:ext cx="2019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4" name="Ink 93">
                  <a:extLst>
                    <a:ext uri="{FF2B5EF4-FFF2-40B4-BE49-F238E27FC236}">
                      <a16:creationId xmlns:a16="http://schemas.microsoft.com/office/drawing/2014/main" id="{5C64BD50-1F47-A3F5-E793-21C8BD353D5F}"/>
                    </a:ext>
                  </a:extLst>
                </p14:cNvPr>
                <p14:cNvContentPartPr/>
                <p14:nvPr/>
              </p14:nvContentPartPr>
              <p14:xfrm>
                <a:off x="6300390" y="8827288"/>
                <a:ext cx="73080" cy="69120"/>
              </p14:xfrm>
            </p:contentPart>
          </mc:Choice>
          <mc:Fallback>
            <p:pic>
              <p:nvPicPr>
                <p:cNvPr id="94" name="Ink 93">
                  <a:extLst>
                    <a:ext uri="{FF2B5EF4-FFF2-40B4-BE49-F238E27FC236}">
                      <a16:creationId xmlns:a16="http://schemas.microsoft.com/office/drawing/2014/main" id="{5C64BD50-1F47-A3F5-E793-21C8BD353D5F}"/>
                    </a:ext>
                  </a:extLst>
                </p:cNvPr>
                <p:cNvPicPr/>
                <p:nvPr/>
              </p:nvPicPr>
              <p:blipFill>
                <a:blip r:embed="rId110"/>
                <a:stretch>
                  <a:fillRect/>
                </a:stretch>
              </p:blipFill>
              <p:spPr>
                <a:xfrm>
                  <a:off x="6282750" y="8809648"/>
                  <a:ext cx="1087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5" name="Ink 94">
                  <a:extLst>
                    <a:ext uri="{FF2B5EF4-FFF2-40B4-BE49-F238E27FC236}">
                      <a16:creationId xmlns:a16="http://schemas.microsoft.com/office/drawing/2014/main" id="{2C057435-F35D-2B22-EA7F-8D7077F9EF86}"/>
                    </a:ext>
                  </a:extLst>
                </p14:cNvPr>
                <p14:cNvContentPartPr/>
                <p14:nvPr/>
              </p14:nvContentPartPr>
              <p14:xfrm>
                <a:off x="6375990" y="8703808"/>
                <a:ext cx="23040" cy="122760"/>
              </p14:xfrm>
            </p:contentPart>
          </mc:Choice>
          <mc:Fallback>
            <p:pic>
              <p:nvPicPr>
                <p:cNvPr id="95" name="Ink 94">
                  <a:extLst>
                    <a:ext uri="{FF2B5EF4-FFF2-40B4-BE49-F238E27FC236}">
                      <a16:creationId xmlns:a16="http://schemas.microsoft.com/office/drawing/2014/main" id="{2C057435-F35D-2B22-EA7F-8D7077F9EF86}"/>
                    </a:ext>
                  </a:extLst>
                </p:cNvPr>
                <p:cNvPicPr/>
                <p:nvPr/>
              </p:nvPicPr>
              <p:blipFill>
                <a:blip r:embed="rId112"/>
                <a:stretch>
                  <a:fillRect/>
                </a:stretch>
              </p:blipFill>
              <p:spPr>
                <a:xfrm>
                  <a:off x="6358350" y="8685808"/>
                  <a:ext cx="586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6" name="Ink 95">
                  <a:extLst>
                    <a:ext uri="{FF2B5EF4-FFF2-40B4-BE49-F238E27FC236}">
                      <a16:creationId xmlns:a16="http://schemas.microsoft.com/office/drawing/2014/main" id="{461242E5-199E-6E80-FD8B-0C1ABF8D4360}"/>
                    </a:ext>
                  </a:extLst>
                </p14:cNvPr>
                <p14:cNvContentPartPr/>
                <p14:nvPr/>
              </p14:nvContentPartPr>
              <p14:xfrm>
                <a:off x="6420270" y="8902888"/>
                <a:ext cx="1080" cy="5760"/>
              </p14:xfrm>
            </p:contentPart>
          </mc:Choice>
          <mc:Fallback>
            <p:pic>
              <p:nvPicPr>
                <p:cNvPr id="96" name="Ink 95">
                  <a:extLst>
                    <a:ext uri="{FF2B5EF4-FFF2-40B4-BE49-F238E27FC236}">
                      <a16:creationId xmlns:a16="http://schemas.microsoft.com/office/drawing/2014/main" id="{461242E5-199E-6E80-FD8B-0C1ABF8D4360}"/>
                    </a:ext>
                  </a:extLst>
                </p:cNvPr>
                <p:cNvPicPr/>
                <p:nvPr/>
              </p:nvPicPr>
              <p:blipFill>
                <a:blip r:embed="rId114"/>
                <a:stretch>
                  <a:fillRect/>
                </a:stretch>
              </p:blipFill>
              <p:spPr>
                <a:xfrm>
                  <a:off x="6402270" y="8885248"/>
                  <a:ext cx="367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7" name="Ink 96">
                  <a:extLst>
                    <a:ext uri="{FF2B5EF4-FFF2-40B4-BE49-F238E27FC236}">
                      <a16:creationId xmlns:a16="http://schemas.microsoft.com/office/drawing/2014/main" id="{D6E17EF0-773C-8D73-F38C-7635DA8647D8}"/>
                    </a:ext>
                  </a:extLst>
                </p14:cNvPr>
                <p14:cNvContentPartPr/>
                <p14:nvPr/>
              </p14:nvContentPartPr>
              <p14:xfrm>
                <a:off x="6430350" y="8714608"/>
                <a:ext cx="68040" cy="246600"/>
              </p14:xfrm>
            </p:contentPart>
          </mc:Choice>
          <mc:Fallback>
            <p:pic>
              <p:nvPicPr>
                <p:cNvPr id="97" name="Ink 96">
                  <a:extLst>
                    <a:ext uri="{FF2B5EF4-FFF2-40B4-BE49-F238E27FC236}">
                      <a16:creationId xmlns:a16="http://schemas.microsoft.com/office/drawing/2014/main" id="{D6E17EF0-773C-8D73-F38C-7635DA8647D8}"/>
                    </a:ext>
                  </a:extLst>
                </p:cNvPr>
                <p:cNvPicPr/>
                <p:nvPr/>
              </p:nvPicPr>
              <p:blipFill>
                <a:blip r:embed="rId116"/>
                <a:stretch>
                  <a:fillRect/>
                </a:stretch>
              </p:blipFill>
              <p:spPr>
                <a:xfrm>
                  <a:off x="6412350" y="8696608"/>
                  <a:ext cx="103680" cy="282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7">
            <p14:nvContentPartPr>
              <p14:cNvPr id="107" name="Ink 106">
                <a:extLst>
                  <a:ext uri="{FF2B5EF4-FFF2-40B4-BE49-F238E27FC236}">
                    <a16:creationId xmlns:a16="http://schemas.microsoft.com/office/drawing/2014/main" id="{A8AD9385-3217-4159-A516-97900494AC6E}"/>
                  </a:ext>
                </a:extLst>
              </p14:cNvPr>
              <p14:cNvContentPartPr/>
              <p14:nvPr/>
            </p14:nvContentPartPr>
            <p14:xfrm>
              <a:off x="5643514" y="2124711"/>
              <a:ext cx="9000" cy="202680"/>
            </p14:xfrm>
          </p:contentPart>
        </mc:Choice>
        <mc:Fallback>
          <p:pic>
            <p:nvPicPr>
              <p:cNvPr id="107" name="Ink 106">
                <a:extLst>
                  <a:ext uri="{FF2B5EF4-FFF2-40B4-BE49-F238E27FC236}">
                    <a16:creationId xmlns:a16="http://schemas.microsoft.com/office/drawing/2014/main" id="{A8AD9385-3217-4159-A516-97900494AC6E}"/>
                  </a:ext>
                </a:extLst>
              </p:cNvPr>
              <p:cNvPicPr/>
              <p:nvPr/>
            </p:nvPicPr>
            <p:blipFill>
              <a:blip r:embed="rId118"/>
              <a:stretch>
                <a:fillRect/>
              </a:stretch>
            </p:blipFill>
            <p:spPr>
              <a:xfrm>
                <a:off x="5625874" y="2107071"/>
                <a:ext cx="44640" cy="238320"/>
              </a:xfrm>
              <a:prstGeom prst="rect">
                <a:avLst/>
              </a:prstGeom>
            </p:spPr>
          </p:pic>
        </mc:Fallback>
      </mc:AlternateContent>
      <p:grpSp>
        <p:nvGrpSpPr>
          <p:cNvPr id="117" name="Group 116">
            <a:extLst>
              <a:ext uri="{FF2B5EF4-FFF2-40B4-BE49-F238E27FC236}">
                <a16:creationId xmlns:a16="http://schemas.microsoft.com/office/drawing/2014/main" id="{7E93663F-136A-1AAC-5E3B-C6CC4F839248}"/>
              </a:ext>
            </a:extLst>
          </p:cNvPr>
          <p:cNvGrpSpPr/>
          <p:nvPr/>
        </p:nvGrpSpPr>
        <p:grpSpPr>
          <a:xfrm>
            <a:off x="5491954" y="2000871"/>
            <a:ext cx="238680" cy="468720"/>
            <a:chOff x="5491954" y="2000871"/>
            <a:chExt cx="238680" cy="468720"/>
          </a:xfrm>
        </p:grpSpPr>
        <mc:AlternateContent xmlns:mc="http://schemas.openxmlformats.org/markup-compatibility/2006">
          <mc:Choice xmlns:p14="http://schemas.microsoft.com/office/powerpoint/2010/main" Requires="p14">
            <p:contentPart p14:bwMode="auto" r:id="rId119">
              <p14:nvContentPartPr>
                <p14:cNvPr id="99" name="Ink 98">
                  <a:extLst>
                    <a:ext uri="{FF2B5EF4-FFF2-40B4-BE49-F238E27FC236}">
                      <a16:creationId xmlns:a16="http://schemas.microsoft.com/office/drawing/2014/main" id="{B5BC445B-DE5D-5F3A-6B71-B6F2DCA02EC6}"/>
                    </a:ext>
                  </a:extLst>
                </p14:cNvPr>
                <p14:cNvContentPartPr/>
                <p14:nvPr/>
              </p14:nvContentPartPr>
              <p14:xfrm>
                <a:off x="5560714" y="2326311"/>
                <a:ext cx="83160" cy="143280"/>
              </p14:xfrm>
            </p:contentPart>
          </mc:Choice>
          <mc:Fallback>
            <p:pic>
              <p:nvPicPr>
                <p:cNvPr id="99" name="Ink 98">
                  <a:extLst>
                    <a:ext uri="{FF2B5EF4-FFF2-40B4-BE49-F238E27FC236}">
                      <a16:creationId xmlns:a16="http://schemas.microsoft.com/office/drawing/2014/main" id="{B5BC445B-DE5D-5F3A-6B71-B6F2DCA02EC6}"/>
                    </a:ext>
                  </a:extLst>
                </p:cNvPr>
                <p:cNvPicPr/>
                <p:nvPr/>
              </p:nvPicPr>
              <p:blipFill>
                <a:blip r:embed="rId120"/>
                <a:stretch>
                  <a:fillRect/>
                </a:stretch>
              </p:blipFill>
              <p:spPr>
                <a:xfrm>
                  <a:off x="5542714" y="2308671"/>
                  <a:ext cx="118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0" name="Ink 99">
                  <a:extLst>
                    <a:ext uri="{FF2B5EF4-FFF2-40B4-BE49-F238E27FC236}">
                      <a16:creationId xmlns:a16="http://schemas.microsoft.com/office/drawing/2014/main" id="{ED2577E8-D8A8-B50C-80F9-DDC282925F79}"/>
                    </a:ext>
                  </a:extLst>
                </p14:cNvPr>
                <p14:cNvContentPartPr/>
                <p14:nvPr/>
              </p14:nvContentPartPr>
              <p14:xfrm>
                <a:off x="5657194" y="2313711"/>
                <a:ext cx="31680" cy="146160"/>
              </p14:xfrm>
            </p:contentPart>
          </mc:Choice>
          <mc:Fallback>
            <p:pic>
              <p:nvPicPr>
                <p:cNvPr id="100" name="Ink 99">
                  <a:extLst>
                    <a:ext uri="{FF2B5EF4-FFF2-40B4-BE49-F238E27FC236}">
                      <a16:creationId xmlns:a16="http://schemas.microsoft.com/office/drawing/2014/main" id="{ED2577E8-D8A8-B50C-80F9-DDC282925F79}"/>
                    </a:ext>
                  </a:extLst>
                </p:cNvPr>
                <p:cNvPicPr/>
                <p:nvPr/>
              </p:nvPicPr>
              <p:blipFill>
                <a:blip r:embed="rId122"/>
                <a:stretch>
                  <a:fillRect/>
                </a:stretch>
              </p:blipFill>
              <p:spPr>
                <a:xfrm>
                  <a:off x="5639194" y="2295711"/>
                  <a:ext cx="673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1" name="Ink 110">
                  <a:extLst>
                    <a:ext uri="{FF2B5EF4-FFF2-40B4-BE49-F238E27FC236}">
                      <a16:creationId xmlns:a16="http://schemas.microsoft.com/office/drawing/2014/main" id="{7EF6AB03-A601-AFDE-F4DD-37928D82F971}"/>
                    </a:ext>
                  </a:extLst>
                </p14:cNvPr>
                <p14:cNvContentPartPr/>
                <p14:nvPr/>
              </p14:nvContentPartPr>
              <p14:xfrm>
                <a:off x="5596354" y="2000871"/>
                <a:ext cx="134280" cy="106920"/>
              </p14:xfrm>
            </p:contentPart>
          </mc:Choice>
          <mc:Fallback>
            <p:pic>
              <p:nvPicPr>
                <p:cNvPr id="111" name="Ink 110">
                  <a:extLst>
                    <a:ext uri="{FF2B5EF4-FFF2-40B4-BE49-F238E27FC236}">
                      <a16:creationId xmlns:a16="http://schemas.microsoft.com/office/drawing/2014/main" id="{7EF6AB03-A601-AFDE-F4DD-37928D82F971}"/>
                    </a:ext>
                  </a:extLst>
                </p:cNvPr>
                <p:cNvPicPr/>
                <p:nvPr/>
              </p:nvPicPr>
              <p:blipFill>
                <a:blip r:embed="rId124"/>
                <a:stretch>
                  <a:fillRect/>
                </a:stretch>
              </p:blipFill>
              <p:spPr>
                <a:xfrm>
                  <a:off x="5578714" y="1982871"/>
                  <a:ext cx="1699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2" name="Ink 111">
                  <a:extLst>
                    <a:ext uri="{FF2B5EF4-FFF2-40B4-BE49-F238E27FC236}">
                      <a16:creationId xmlns:a16="http://schemas.microsoft.com/office/drawing/2014/main" id="{5A778B46-87B8-9D01-EF2E-AEE482FFC20B}"/>
                    </a:ext>
                  </a:extLst>
                </p14:cNvPr>
                <p14:cNvContentPartPr/>
                <p14:nvPr/>
              </p14:nvContentPartPr>
              <p14:xfrm>
                <a:off x="5535514" y="2192751"/>
                <a:ext cx="98280" cy="8280"/>
              </p14:xfrm>
            </p:contentPart>
          </mc:Choice>
          <mc:Fallback>
            <p:pic>
              <p:nvPicPr>
                <p:cNvPr id="112" name="Ink 111">
                  <a:extLst>
                    <a:ext uri="{FF2B5EF4-FFF2-40B4-BE49-F238E27FC236}">
                      <a16:creationId xmlns:a16="http://schemas.microsoft.com/office/drawing/2014/main" id="{5A778B46-87B8-9D01-EF2E-AEE482FFC20B}"/>
                    </a:ext>
                  </a:extLst>
                </p:cNvPr>
                <p:cNvPicPr/>
                <p:nvPr/>
              </p:nvPicPr>
              <p:blipFill>
                <a:blip r:embed="rId126"/>
                <a:stretch>
                  <a:fillRect/>
                </a:stretch>
              </p:blipFill>
              <p:spPr>
                <a:xfrm>
                  <a:off x="5517514" y="2175111"/>
                  <a:ext cx="1339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3" name="Ink 112">
                  <a:extLst>
                    <a:ext uri="{FF2B5EF4-FFF2-40B4-BE49-F238E27FC236}">
                      <a16:creationId xmlns:a16="http://schemas.microsoft.com/office/drawing/2014/main" id="{346DDEA4-7C30-34C8-C64B-3A4E3931F816}"/>
                    </a:ext>
                  </a:extLst>
                </p14:cNvPr>
                <p14:cNvContentPartPr/>
                <p14:nvPr/>
              </p14:nvContentPartPr>
              <p14:xfrm>
                <a:off x="5491954" y="2186271"/>
                <a:ext cx="41760" cy="41760"/>
              </p14:xfrm>
            </p:contentPart>
          </mc:Choice>
          <mc:Fallback>
            <p:pic>
              <p:nvPicPr>
                <p:cNvPr id="113" name="Ink 112">
                  <a:extLst>
                    <a:ext uri="{FF2B5EF4-FFF2-40B4-BE49-F238E27FC236}">
                      <a16:creationId xmlns:a16="http://schemas.microsoft.com/office/drawing/2014/main" id="{346DDEA4-7C30-34C8-C64B-3A4E3931F816}"/>
                    </a:ext>
                  </a:extLst>
                </p:cNvPr>
                <p:cNvPicPr/>
                <p:nvPr/>
              </p:nvPicPr>
              <p:blipFill>
                <a:blip r:embed="rId128"/>
                <a:stretch>
                  <a:fillRect/>
                </a:stretch>
              </p:blipFill>
              <p:spPr>
                <a:xfrm>
                  <a:off x="5473954" y="2168631"/>
                  <a:ext cx="77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4" name="Ink 113">
                  <a:extLst>
                    <a:ext uri="{FF2B5EF4-FFF2-40B4-BE49-F238E27FC236}">
                      <a16:creationId xmlns:a16="http://schemas.microsoft.com/office/drawing/2014/main" id="{D16C8E33-8103-8D65-01E9-D86B8FE22808}"/>
                    </a:ext>
                  </a:extLst>
                </p14:cNvPr>
                <p14:cNvContentPartPr/>
                <p14:nvPr/>
              </p14:nvContentPartPr>
              <p14:xfrm>
                <a:off x="5527234" y="2235231"/>
                <a:ext cx="2520" cy="51480"/>
              </p14:xfrm>
            </p:contentPart>
          </mc:Choice>
          <mc:Fallback>
            <p:pic>
              <p:nvPicPr>
                <p:cNvPr id="114" name="Ink 113">
                  <a:extLst>
                    <a:ext uri="{FF2B5EF4-FFF2-40B4-BE49-F238E27FC236}">
                      <a16:creationId xmlns:a16="http://schemas.microsoft.com/office/drawing/2014/main" id="{D16C8E33-8103-8D65-01E9-D86B8FE22808}"/>
                    </a:ext>
                  </a:extLst>
                </p:cNvPr>
                <p:cNvPicPr/>
                <p:nvPr/>
              </p:nvPicPr>
              <p:blipFill>
                <a:blip r:embed="rId130"/>
                <a:stretch>
                  <a:fillRect/>
                </a:stretch>
              </p:blipFill>
              <p:spPr>
                <a:xfrm>
                  <a:off x="5509234" y="2217231"/>
                  <a:ext cx="381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6" name="Ink 115">
                  <a:extLst>
                    <a:ext uri="{FF2B5EF4-FFF2-40B4-BE49-F238E27FC236}">
                      <a16:creationId xmlns:a16="http://schemas.microsoft.com/office/drawing/2014/main" id="{1FDCB8CE-A6C8-DFFD-D0A4-C05BC1F794C8}"/>
                    </a:ext>
                  </a:extLst>
                </p14:cNvPr>
                <p14:cNvContentPartPr/>
                <p14:nvPr/>
              </p14:nvContentPartPr>
              <p14:xfrm>
                <a:off x="5663314" y="2192751"/>
                <a:ext cx="48240" cy="62280"/>
              </p14:xfrm>
            </p:contentPart>
          </mc:Choice>
          <mc:Fallback>
            <p:pic>
              <p:nvPicPr>
                <p:cNvPr id="116" name="Ink 115">
                  <a:extLst>
                    <a:ext uri="{FF2B5EF4-FFF2-40B4-BE49-F238E27FC236}">
                      <a16:creationId xmlns:a16="http://schemas.microsoft.com/office/drawing/2014/main" id="{1FDCB8CE-A6C8-DFFD-D0A4-C05BC1F794C8}"/>
                    </a:ext>
                  </a:extLst>
                </p:cNvPr>
                <p:cNvPicPr/>
                <p:nvPr/>
              </p:nvPicPr>
              <p:blipFill>
                <a:blip r:embed="rId132"/>
                <a:stretch>
                  <a:fillRect/>
                </a:stretch>
              </p:blipFill>
              <p:spPr>
                <a:xfrm>
                  <a:off x="5645674" y="2175111"/>
                  <a:ext cx="83880" cy="97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3">
            <p14:nvContentPartPr>
              <p14:cNvPr id="124" name="Ink 123">
                <a:extLst>
                  <a:ext uri="{FF2B5EF4-FFF2-40B4-BE49-F238E27FC236}">
                    <a16:creationId xmlns:a16="http://schemas.microsoft.com/office/drawing/2014/main" id="{5AB41147-7A9B-B37E-F032-9495A4782DC2}"/>
                  </a:ext>
                </a:extLst>
              </p14:cNvPr>
              <p14:cNvContentPartPr/>
              <p14:nvPr/>
            </p14:nvContentPartPr>
            <p14:xfrm>
              <a:off x="536194" y="6265011"/>
              <a:ext cx="163800" cy="142560"/>
            </p14:xfrm>
          </p:contentPart>
        </mc:Choice>
        <mc:Fallback>
          <p:pic>
            <p:nvPicPr>
              <p:cNvPr id="124" name="Ink 123">
                <a:extLst>
                  <a:ext uri="{FF2B5EF4-FFF2-40B4-BE49-F238E27FC236}">
                    <a16:creationId xmlns:a16="http://schemas.microsoft.com/office/drawing/2014/main" id="{5AB41147-7A9B-B37E-F032-9495A4782DC2}"/>
                  </a:ext>
                </a:extLst>
              </p:cNvPr>
              <p:cNvPicPr/>
              <p:nvPr/>
            </p:nvPicPr>
            <p:blipFill>
              <a:blip r:embed="rId134"/>
              <a:stretch>
                <a:fillRect/>
              </a:stretch>
            </p:blipFill>
            <p:spPr>
              <a:xfrm>
                <a:off x="518194" y="6247371"/>
                <a:ext cx="1994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7" name="Ink 126">
                <a:extLst>
                  <a:ext uri="{FF2B5EF4-FFF2-40B4-BE49-F238E27FC236}">
                    <a16:creationId xmlns:a16="http://schemas.microsoft.com/office/drawing/2014/main" id="{78C30536-CF44-A53B-4085-F310AF66C55D}"/>
                  </a:ext>
                </a:extLst>
              </p14:cNvPr>
              <p14:cNvContentPartPr/>
              <p14:nvPr/>
            </p14:nvContentPartPr>
            <p14:xfrm>
              <a:off x="420994" y="6151251"/>
              <a:ext cx="364680" cy="375840"/>
            </p14:xfrm>
          </p:contentPart>
        </mc:Choice>
        <mc:Fallback>
          <p:pic>
            <p:nvPicPr>
              <p:cNvPr id="127" name="Ink 126">
                <a:extLst>
                  <a:ext uri="{FF2B5EF4-FFF2-40B4-BE49-F238E27FC236}">
                    <a16:creationId xmlns:a16="http://schemas.microsoft.com/office/drawing/2014/main" id="{78C30536-CF44-A53B-4085-F310AF66C55D}"/>
                  </a:ext>
                </a:extLst>
              </p:cNvPr>
              <p:cNvPicPr/>
              <p:nvPr/>
            </p:nvPicPr>
            <p:blipFill>
              <a:blip r:embed="rId136"/>
              <a:stretch>
                <a:fillRect/>
              </a:stretch>
            </p:blipFill>
            <p:spPr>
              <a:xfrm>
                <a:off x="402994" y="6133251"/>
                <a:ext cx="400320" cy="411480"/>
              </a:xfrm>
              <a:prstGeom prst="rect">
                <a:avLst/>
              </a:prstGeom>
            </p:spPr>
          </p:pic>
        </mc:Fallback>
      </mc:AlternateContent>
      <p:grpSp>
        <p:nvGrpSpPr>
          <p:cNvPr id="130" name="Group 129">
            <a:extLst>
              <a:ext uri="{FF2B5EF4-FFF2-40B4-BE49-F238E27FC236}">
                <a16:creationId xmlns:a16="http://schemas.microsoft.com/office/drawing/2014/main" id="{3FAFD300-9616-353F-F080-631C37726C62}"/>
              </a:ext>
            </a:extLst>
          </p:cNvPr>
          <p:cNvGrpSpPr/>
          <p:nvPr/>
        </p:nvGrpSpPr>
        <p:grpSpPr>
          <a:xfrm>
            <a:off x="3463714" y="8273451"/>
            <a:ext cx="255240" cy="335520"/>
            <a:chOff x="3463714" y="8273451"/>
            <a:chExt cx="255240" cy="335520"/>
          </a:xfrm>
        </p:grpSpPr>
        <mc:AlternateContent xmlns:mc="http://schemas.openxmlformats.org/markup-compatibility/2006">
          <mc:Choice xmlns:p14="http://schemas.microsoft.com/office/powerpoint/2010/main" Requires="p14">
            <p:contentPart p14:bwMode="auto" r:id="rId137">
              <p14:nvContentPartPr>
                <p14:cNvPr id="128" name="Ink 127">
                  <a:extLst>
                    <a:ext uri="{FF2B5EF4-FFF2-40B4-BE49-F238E27FC236}">
                      <a16:creationId xmlns:a16="http://schemas.microsoft.com/office/drawing/2014/main" id="{E2A8286A-EF32-A235-011B-03881E97ADC8}"/>
                    </a:ext>
                  </a:extLst>
                </p14:cNvPr>
                <p14:cNvContentPartPr/>
                <p14:nvPr/>
              </p14:nvContentPartPr>
              <p14:xfrm>
                <a:off x="3546514" y="8398731"/>
                <a:ext cx="100440" cy="98640"/>
              </p14:xfrm>
            </p:contentPart>
          </mc:Choice>
          <mc:Fallback>
            <p:pic>
              <p:nvPicPr>
                <p:cNvPr id="128" name="Ink 127">
                  <a:extLst>
                    <a:ext uri="{FF2B5EF4-FFF2-40B4-BE49-F238E27FC236}">
                      <a16:creationId xmlns:a16="http://schemas.microsoft.com/office/drawing/2014/main" id="{E2A8286A-EF32-A235-011B-03881E97ADC8}"/>
                    </a:ext>
                  </a:extLst>
                </p:cNvPr>
                <p:cNvPicPr/>
                <p:nvPr/>
              </p:nvPicPr>
              <p:blipFill>
                <a:blip r:embed="rId138"/>
                <a:stretch>
                  <a:fillRect/>
                </a:stretch>
              </p:blipFill>
              <p:spPr>
                <a:xfrm>
                  <a:off x="3528514" y="8381091"/>
                  <a:ext cx="1360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29" name="Ink 128">
                  <a:extLst>
                    <a:ext uri="{FF2B5EF4-FFF2-40B4-BE49-F238E27FC236}">
                      <a16:creationId xmlns:a16="http://schemas.microsoft.com/office/drawing/2014/main" id="{DBDB66C9-2172-042B-595F-AF0C1F6B1108}"/>
                    </a:ext>
                  </a:extLst>
                </p14:cNvPr>
                <p14:cNvContentPartPr/>
                <p14:nvPr/>
              </p14:nvContentPartPr>
              <p14:xfrm>
                <a:off x="3463714" y="8273451"/>
                <a:ext cx="255240" cy="335520"/>
              </p14:xfrm>
            </p:contentPart>
          </mc:Choice>
          <mc:Fallback>
            <p:pic>
              <p:nvPicPr>
                <p:cNvPr id="129" name="Ink 128">
                  <a:extLst>
                    <a:ext uri="{FF2B5EF4-FFF2-40B4-BE49-F238E27FC236}">
                      <a16:creationId xmlns:a16="http://schemas.microsoft.com/office/drawing/2014/main" id="{DBDB66C9-2172-042B-595F-AF0C1F6B1108}"/>
                    </a:ext>
                  </a:extLst>
                </p:cNvPr>
                <p:cNvPicPr/>
                <p:nvPr/>
              </p:nvPicPr>
              <p:blipFill>
                <a:blip r:embed="rId140"/>
                <a:stretch>
                  <a:fillRect/>
                </a:stretch>
              </p:blipFill>
              <p:spPr>
                <a:xfrm>
                  <a:off x="3445714" y="8255811"/>
                  <a:ext cx="290880" cy="371160"/>
                </a:xfrm>
                <a:prstGeom prst="rect">
                  <a:avLst/>
                </a:prstGeom>
              </p:spPr>
            </p:pic>
          </mc:Fallback>
        </mc:AlternateContent>
      </p:grpSp>
      <p:grpSp>
        <p:nvGrpSpPr>
          <p:cNvPr id="138" name="Group 137">
            <a:extLst>
              <a:ext uri="{FF2B5EF4-FFF2-40B4-BE49-F238E27FC236}">
                <a16:creationId xmlns:a16="http://schemas.microsoft.com/office/drawing/2014/main" id="{34B9C13E-9F4C-780D-2ED8-E253C34286A6}"/>
              </a:ext>
            </a:extLst>
          </p:cNvPr>
          <p:cNvGrpSpPr/>
          <p:nvPr/>
        </p:nvGrpSpPr>
        <p:grpSpPr>
          <a:xfrm>
            <a:off x="3919114" y="7062771"/>
            <a:ext cx="194040" cy="183960"/>
            <a:chOff x="3919114" y="7062771"/>
            <a:chExt cx="194040" cy="183960"/>
          </a:xfrm>
        </p:grpSpPr>
        <mc:AlternateContent xmlns:mc="http://schemas.openxmlformats.org/markup-compatibility/2006">
          <mc:Choice xmlns:p14="http://schemas.microsoft.com/office/powerpoint/2010/main" Requires="p14">
            <p:contentPart p14:bwMode="auto" r:id="rId141">
              <p14:nvContentPartPr>
                <p14:cNvPr id="136" name="Ink 135">
                  <a:extLst>
                    <a:ext uri="{FF2B5EF4-FFF2-40B4-BE49-F238E27FC236}">
                      <a16:creationId xmlns:a16="http://schemas.microsoft.com/office/drawing/2014/main" id="{109DE05B-81F0-0C5D-6585-4A30FA245D01}"/>
                    </a:ext>
                  </a:extLst>
                </p14:cNvPr>
                <p14:cNvContentPartPr/>
                <p14:nvPr/>
              </p14:nvContentPartPr>
              <p14:xfrm>
                <a:off x="3969154" y="7106331"/>
                <a:ext cx="76680" cy="78120"/>
              </p14:xfrm>
            </p:contentPart>
          </mc:Choice>
          <mc:Fallback>
            <p:pic>
              <p:nvPicPr>
                <p:cNvPr id="136" name="Ink 135">
                  <a:extLst>
                    <a:ext uri="{FF2B5EF4-FFF2-40B4-BE49-F238E27FC236}">
                      <a16:creationId xmlns:a16="http://schemas.microsoft.com/office/drawing/2014/main" id="{109DE05B-81F0-0C5D-6585-4A30FA245D01}"/>
                    </a:ext>
                  </a:extLst>
                </p:cNvPr>
                <p:cNvPicPr/>
                <p:nvPr/>
              </p:nvPicPr>
              <p:blipFill>
                <a:blip r:embed="rId142"/>
                <a:stretch>
                  <a:fillRect/>
                </a:stretch>
              </p:blipFill>
              <p:spPr>
                <a:xfrm>
                  <a:off x="3951514" y="7088331"/>
                  <a:ext cx="1123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7" name="Ink 136">
                  <a:extLst>
                    <a:ext uri="{FF2B5EF4-FFF2-40B4-BE49-F238E27FC236}">
                      <a16:creationId xmlns:a16="http://schemas.microsoft.com/office/drawing/2014/main" id="{4413DA8A-6338-600E-C0C0-3ACD74111BB3}"/>
                    </a:ext>
                  </a:extLst>
                </p14:cNvPr>
                <p14:cNvContentPartPr/>
                <p14:nvPr/>
              </p14:nvContentPartPr>
              <p14:xfrm>
                <a:off x="3919114" y="7062771"/>
                <a:ext cx="194040" cy="183960"/>
              </p14:xfrm>
            </p:contentPart>
          </mc:Choice>
          <mc:Fallback>
            <p:pic>
              <p:nvPicPr>
                <p:cNvPr id="137" name="Ink 136">
                  <a:extLst>
                    <a:ext uri="{FF2B5EF4-FFF2-40B4-BE49-F238E27FC236}">
                      <a16:creationId xmlns:a16="http://schemas.microsoft.com/office/drawing/2014/main" id="{4413DA8A-6338-600E-C0C0-3ACD74111BB3}"/>
                    </a:ext>
                  </a:extLst>
                </p:cNvPr>
                <p:cNvPicPr/>
                <p:nvPr/>
              </p:nvPicPr>
              <p:blipFill>
                <a:blip r:embed="rId144"/>
                <a:stretch>
                  <a:fillRect/>
                </a:stretch>
              </p:blipFill>
              <p:spPr>
                <a:xfrm>
                  <a:off x="3901474" y="7045131"/>
                  <a:ext cx="229680" cy="219600"/>
                </a:xfrm>
                <a:prstGeom prst="rect">
                  <a:avLst/>
                </a:prstGeom>
              </p:spPr>
            </p:pic>
          </mc:Fallback>
        </mc:AlternateContent>
      </p:grpSp>
      <p:grpSp>
        <p:nvGrpSpPr>
          <p:cNvPr id="142" name="Group 141">
            <a:extLst>
              <a:ext uri="{FF2B5EF4-FFF2-40B4-BE49-F238E27FC236}">
                <a16:creationId xmlns:a16="http://schemas.microsoft.com/office/drawing/2014/main" id="{A8971445-7C92-147E-D3C4-7E17F7E0EB49}"/>
              </a:ext>
            </a:extLst>
          </p:cNvPr>
          <p:cNvGrpSpPr/>
          <p:nvPr/>
        </p:nvGrpSpPr>
        <p:grpSpPr>
          <a:xfrm>
            <a:off x="6168394" y="6233691"/>
            <a:ext cx="219240" cy="239760"/>
            <a:chOff x="6168394" y="6233691"/>
            <a:chExt cx="219240" cy="239760"/>
          </a:xfrm>
        </p:grpSpPr>
        <mc:AlternateContent xmlns:mc="http://schemas.openxmlformats.org/markup-compatibility/2006">
          <mc:Choice xmlns:p14="http://schemas.microsoft.com/office/powerpoint/2010/main" Requires="p14">
            <p:contentPart p14:bwMode="auto" r:id="rId145">
              <p14:nvContentPartPr>
                <p14:cNvPr id="140" name="Ink 139">
                  <a:extLst>
                    <a:ext uri="{FF2B5EF4-FFF2-40B4-BE49-F238E27FC236}">
                      <a16:creationId xmlns:a16="http://schemas.microsoft.com/office/drawing/2014/main" id="{754EA6D1-049E-714A-7A92-B685DEEDB760}"/>
                    </a:ext>
                  </a:extLst>
                </p14:cNvPr>
                <p14:cNvContentPartPr/>
                <p14:nvPr/>
              </p14:nvContentPartPr>
              <p14:xfrm>
                <a:off x="6245074" y="6301371"/>
                <a:ext cx="87120" cy="96120"/>
              </p14:xfrm>
            </p:contentPart>
          </mc:Choice>
          <mc:Fallback>
            <p:pic>
              <p:nvPicPr>
                <p:cNvPr id="140" name="Ink 139">
                  <a:extLst>
                    <a:ext uri="{FF2B5EF4-FFF2-40B4-BE49-F238E27FC236}">
                      <a16:creationId xmlns:a16="http://schemas.microsoft.com/office/drawing/2014/main" id="{754EA6D1-049E-714A-7A92-B685DEEDB760}"/>
                    </a:ext>
                  </a:extLst>
                </p:cNvPr>
                <p:cNvPicPr/>
                <p:nvPr/>
              </p:nvPicPr>
              <p:blipFill>
                <a:blip r:embed="rId146"/>
                <a:stretch>
                  <a:fillRect/>
                </a:stretch>
              </p:blipFill>
              <p:spPr>
                <a:xfrm>
                  <a:off x="6227074" y="6283731"/>
                  <a:ext cx="1227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41" name="Ink 140">
                  <a:extLst>
                    <a:ext uri="{FF2B5EF4-FFF2-40B4-BE49-F238E27FC236}">
                      <a16:creationId xmlns:a16="http://schemas.microsoft.com/office/drawing/2014/main" id="{8338E790-6E5E-1663-26D2-3B60DDC8B618}"/>
                    </a:ext>
                  </a:extLst>
                </p14:cNvPr>
                <p14:cNvContentPartPr/>
                <p14:nvPr/>
              </p14:nvContentPartPr>
              <p14:xfrm>
                <a:off x="6168394" y="6233691"/>
                <a:ext cx="219240" cy="239760"/>
              </p14:xfrm>
            </p:contentPart>
          </mc:Choice>
          <mc:Fallback>
            <p:pic>
              <p:nvPicPr>
                <p:cNvPr id="141" name="Ink 140">
                  <a:extLst>
                    <a:ext uri="{FF2B5EF4-FFF2-40B4-BE49-F238E27FC236}">
                      <a16:creationId xmlns:a16="http://schemas.microsoft.com/office/drawing/2014/main" id="{8338E790-6E5E-1663-26D2-3B60DDC8B618}"/>
                    </a:ext>
                  </a:extLst>
                </p:cNvPr>
                <p:cNvPicPr/>
                <p:nvPr/>
              </p:nvPicPr>
              <p:blipFill>
                <a:blip r:embed="rId148"/>
                <a:stretch>
                  <a:fillRect/>
                </a:stretch>
              </p:blipFill>
              <p:spPr>
                <a:xfrm>
                  <a:off x="6150394" y="6216051"/>
                  <a:ext cx="254880" cy="275400"/>
                </a:xfrm>
                <a:prstGeom prst="rect">
                  <a:avLst/>
                </a:prstGeom>
              </p:spPr>
            </p:pic>
          </mc:Fallback>
        </mc:AlternateContent>
      </p:grpSp>
    </p:spTree>
    <p:extLst>
      <p:ext uri="{BB962C8B-B14F-4D97-AF65-F5344CB8AC3E}">
        <p14:creationId xmlns:p14="http://schemas.microsoft.com/office/powerpoint/2010/main" val="427748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D71BC10-2FBA-6722-E953-B2BB9560D505}"/>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7" name="TextBox 6">
            <a:extLst>
              <a:ext uri="{FF2B5EF4-FFF2-40B4-BE49-F238E27FC236}">
                <a16:creationId xmlns:a16="http://schemas.microsoft.com/office/drawing/2014/main" id="{C2BE4D07-D2C1-1772-26F6-934CD7FAD147}"/>
              </a:ext>
            </a:extLst>
          </p:cNvPr>
          <p:cNvSpPr txBox="1"/>
          <p:nvPr/>
        </p:nvSpPr>
        <p:spPr>
          <a:xfrm>
            <a:off x="436194" y="2013872"/>
            <a:ext cx="2937387"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important to use the most distant supernovae possible for these types of studies. The further away a supernova is, the stronger the time dilation signal! This lets us find the signal amongst the noise.</a:t>
            </a:r>
          </a:p>
        </p:txBody>
      </p:sp>
      <p:sp>
        <p:nvSpPr>
          <p:cNvPr id="25" name="TextBox 24">
            <a:extLst>
              <a:ext uri="{FF2B5EF4-FFF2-40B4-BE49-F238E27FC236}">
                <a16:creationId xmlns:a16="http://schemas.microsoft.com/office/drawing/2014/main" id="{F8247B73-984B-E000-A884-C1AF2AB02964}"/>
              </a:ext>
            </a:extLst>
          </p:cNvPr>
          <p:cNvSpPr txBox="1"/>
          <p:nvPr/>
        </p:nvSpPr>
        <p:spPr>
          <a:xfrm>
            <a:off x="408484" y="705077"/>
            <a:ext cx="2992806"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 seriously, this is something that lots of smart people have looked at before!</a:t>
            </a:r>
          </a:p>
        </p:txBody>
      </p:sp>
      <p:grpSp>
        <p:nvGrpSpPr>
          <p:cNvPr id="167" name="Group 166">
            <a:extLst>
              <a:ext uri="{FF2B5EF4-FFF2-40B4-BE49-F238E27FC236}">
                <a16:creationId xmlns:a16="http://schemas.microsoft.com/office/drawing/2014/main" id="{0258CC4A-D38D-FAF2-7A93-E65CC2DCCD04}"/>
              </a:ext>
            </a:extLst>
          </p:cNvPr>
          <p:cNvGrpSpPr/>
          <p:nvPr/>
        </p:nvGrpSpPr>
        <p:grpSpPr>
          <a:xfrm>
            <a:off x="3120890" y="5478649"/>
            <a:ext cx="2549520" cy="2684557"/>
            <a:chOff x="3120890" y="5478649"/>
            <a:chExt cx="2549520" cy="2684557"/>
          </a:xfrm>
        </p:grpSpPr>
        <p:grpSp>
          <p:nvGrpSpPr>
            <p:cNvPr id="86" name="Group 85">
              <a:extLst>
                <a:ext uri="{FF2B5EF4-FFF2-40B4-BE49-F238E27FC236}">
                  <a16:creationId xmlns:a16="http://schemas.microsoft.com/office/drawing/2014/main" id="{31F897BD-305C-E6D0-4E3E-6ED309ACDD39}"/>
                </a:ext>
              </a:extLst>
            </p:cNvPr>
            <p:cNvGrpSpPr/>
            <p:nvPr/>
          </p:nvGrpSpPr>
          <p:grpSpPr>
            <a:xfrm>
              <a:off x="3476483" y="5478649"/>
              <a:ext cx="952920" cy="636480"/>
              <a:chOff x="3476483" y="5478649"/>
              <a:chExt cx="952920" cy="636480"/>
            </a:xfrm>
          </p:grpSpPr>
          <mc:AlternateContent xmlns:mc="http://schemas.openxmlformats.org/markup-compatibility/2006">
            <mc:Choice xmlns:p14="http://schemas.microsoft.com/office/powerpoint/2010/main" Requires="p14">
              <p:contentPart p14:bwMode="auto" r:id="rId3">
                <p14:nvContentPartPr>
                  <p14:cNvPr id="73" name="Ink 72">
                    <a:extLst>
                      <a:ext uri="{FF2B5EF4-FFF2-40B4-BE49-F238E27FC236}">
                        <a16:creationId xmlns:a16="http://schemas.microsoft.com/office/drawing/2014/main" id="{6A7134DA-8E07-7E16-1369-365CDFB90302}"/>
                      </a:ext>
                    </a:extLst>
                  </p14:cNvPr>
                  <p14:cNvContentPartPr/>
                  <p14:nvPr/>
                </p14:nvContentPartPr>
                <p14:xfrm>
                  <a:off x="3960323" y="5759089"/>
                  <a:ext cx="72720" cy="59760"/>
                </p14:xfrm>
              </p:contentPart>
            </mc:Choice>
            <mc:Fallback>
              <p:pic>
                <p:nvPicPr>
                  <p:cNvPr id="73" name="Ink 72">
                    <a:extLst>
                      <a:ext uri="{FF2B5EF4-FFF2-40B4-BE49-F238E27FC236}">
                        <a16:creationId xmlns:a16="http://schemas.microsoft.com/office/drawing/2014/main" id="{6A7134DA-8E07-7E16-1369-365CDFB90302}"/>
                      </a:ext>
                    </a:extLst>
                  </p:cNvPr>
                  <p:cNvPicPr/>
                  <p:nvPr/>
                </p:nvPicPr>
                <p:blipFill>
                  <a:blip r:embed="rId4"/>
                  <a:stretch>
                    <a:fillRect/>
                  </a:stretch>
                </p:blipFill>
                <p:spPr>
                  <a:xfrm>
                    <a:off x="3942323" y="5741449"/>
                    <a:ext cx="108360" cy="95400"/>
                  </a:xfrm>
                  <a:prstGeom prst="rect">
                    <a:avLst/>
                  </a:prstGeom>
                </p:spPr>
              </p:pic>
            </mc:Fallback>
          </mc:AlternateContent>
          <p:grpSp>
            <p:nvGrpSpPr>
              <p:cNvPr id="79" name="Group 78">
                <a:extLst>
                  <a:ext uri="{FF2B5EF4-FFF2-40B4-BE49-F238E27FC236}">
                    <a16:creationId xmlns:a16="http://schemas.microsoft.com/office/drawing/2014/main" id="{CF05D121-8C8E-39EE-0767-AFCAD51DF79F}"/>
                  </a:ext>
                </a:extLst>
              </p:cNvPr>
              <p:cNvGrpSpPr/>
              <p:nvPr/>
            </p:nvGrpSpPr>
            <p:grpSpPr>
              <a:xfrm>
                <a:off x="3684923" y="5496649"/>
                <a:ext cx="744480" cy="618480"/>
                <a:chOff x="3684923" y="5496649"/>
                <a:chExt cx="744480" cy="618480"/>
              </a:xfrm>
            </p:grpSpPr>
            <mc:AlternateContent xmlns:mc="http://schemas.openxmlformats.org/markup-compatibility/2006">
              <mc:Choice xmlns:p14="http://schemas.microsoft.com/office/powerpoint/2010/main" Requires="p14">
                <p:contentPart p14:bwMode="auto" r:id="rId5">
                  <p14:nvContentPartPr>
                    <p14:cNvPr id="74" name="Ink 73">
                      <a:extLst>
                        <a:ext uri="{FF2B5EF4-FFF2-40B4-BE49-F238E27FC236}">
                          <a16:creationId xmlns:a16="http://schemas.microsoft.com/office/drawing/2014/main" id="{CCD0C1B8-399F-1743-FE62-10CC685E42E9}"/>
                        </a:ext>
                      </a:extLst>
                    </p14:cNvPr>
                    <p14:cNvContentPartPr/>
                    <p14:nvPr/>
                  </p14:nvContentPartPr>
                  <p14:xfrm>
                    <a:off x="3866363" y="5496649"/>
                    <a:ext cx="432360" cy="262800"/>
                  </p14:xfrm>
                </p:contentPart>
              </mc:Choice>
              <mc:Fallback>
                <p:pic>
                  <p:nvPicPr>
                    <p:cNvPr id="74" name="Ink 73">
                      <a:extLst>
                        <a:ext uri="{FF2B5EF4-FFF2-40B4-BE49-F238E27FC236}">
                          <a16:creationId xmlns:a16="http://schemas.microsoft.com/office/drawing/2014/main" id="{CCD0C1B8-399F-1743-FE62-10CC685E42E9}"/>
                        </a:ext>
                      </a:extLst>
                    </p:cNvPr>
                    <p:cNvPicPr/>
                    <p:nvPr/>
                  </p:nvPicPr>
                  <p:blipFill>
                    <a:blip r:embed="rId6"/>
                    <a:stretch>
                      <a:fillRect/>
                    </a:stretch>
                  </p:blipFill>
                  <p:spPr>
                    <a:xfrm>
                      <a:off x="3848363" y="5479009"/>
                      <a:ext cx="4680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5" name="Ink 74">
                      <a:extLst>
                        <a:ext uri="{FF2B5EF4-FFF2-40B4-BE49-F238E27FC236}">
                          <a16:creationId xmlns:a16="http://schemas.microsoft.com/office/drawing/2014/main" id="{021508B1-2B4E-0039-B57B-8305119A4C37}"/>
                        </a:ext>
                      </a:extLst>
                    </p14:cNvPr>
                    <p14:cNvContentPartPr/>
                    <p14:nvPr/>
                  </p14:nvContentPartPr>
                  <p14:xfrm>
                    <a:off x="4293323" y="5702569"/>
                    <a:ext cx="136080" cy="53640"/>
                  </p14:xfrm>
                </p:contentPart>
              </mc:Choice>
              <mc:Fallback>
                <p:pic>
                  <p:nvPicPr>
                    <p:cNvPr id="75" name="Ink 74">
                      <a:extLst>
                        <a:ext uri="{FF2B5EF4-FFF2-40B4-BE49-F238E27FC236}">
                          <a16:creationId xmlns:a16="http://schemas.microsoft.com/office/drawing/2014/main" id="{021508B1-2B4E-0039-B57B-8305119A4C37}"/>
                        </a:ext>
                      </a:extLst>
                    </p:cNvPr>
                    <p:cNvPicPr/>
                    <p:nvPr/>
                  </p:nvPicPr>
                  <p:blipFill>
                    <a:blip r:embed="rId8"/>
                    <a:stretch>
                      <a:fillRect/>
                    </a:stretch>
                  </p:blipFill>
                  <p:spPr>
                    <a:xfrm>
                      <a:off x="4275683" y="5684929"/>
                      <a:ext cx="171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6" name="Ink 75">
                      <a:extLst>
                        <a:ext uri="{FF2B5EF4-FFF2-40B4-BE49-F238E27FC236}">
                          <a16:creationId xmlns:a16="http://schemas.microsoft.com/office/drawing/2014/main" id="{C20FF07D-C77C-F45E-8E9B-356EA1ECCCEC}"/>
                        </a:ext>
                      </a:extLst>
                    </p14:cNvPr>
                    <p14:cNvContentPartPr/>
                    <p14:nvPr/>
                  </p14:nvContentPartPr>
                  <p14:xfrm>
                    <a:off x="4128083" y="5834329"/>
                    <a:ext cx="255960" cy="217440"/>
                  </p14:xfrm>
                </p:contentPart>
              </mc:Choice>
              <mc:Fallback>
                <p:pic>
                  <p:nvPicPr>
                    <p:cNvPr id="76" name="Ink 75">
                      <a:extLst>
                        <a:ext uri="{FF2B5EF4-FFF2-40B4-BE49-F238E27FC236}">
                          <a16:creationId xmlns:a16="http://schemas.microsoft.com/office/drawing/2014/main" id="{C20FF07D-C77C-F45E-8E9B-356EA1ECCCEC}"/>
                        </a:ext>
                      </a:extLst>
                    </p:cNvPr>
                    <p:cNvPicPr/>
                    <p:nvPr/>
                  </p:nvPicPr>
                  <p:blipFill>
                    <a:blip r:embed="rId10"/>
                    <a:stretch>
                      <a:fillRect/>
                    </a:stretch>
                  </p:blipFill>
                  <p:spPr>
                    <a:xfrm>
                      <a:off x="4110443" y="5816329"/>
                      <a:ext cx="2916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7" name="Ink 76">
                      <a:extLst>
                        <a:ext uri="{FF2B5EF4-FFF2-40B4-BE49-F238E27FC236}">
                          <a16:creationId xmlns:a16="http://schemas.microsoft.com/office/drawing/2014/main" id="{866D60E2-9BFF-8859-A9D6-942C4B4DB10D}"/>
                        </a:ext>
                      </a:extLst>
                    </p14:cNvPr>
                    <p14:cNvContentPartPr/>
                    <p14:nvPr/>
                  </p14:nvContentPartPr>
                  <p14:xfrm>
                    <a:off x="3957803" y="6011809"/>
                    <a:ext cx="4680" cy="16560"/>
                  </p14:xfrm>
                </p:contentPart>
              </mc:Choice>
              <mc:Fallback>
                <p:pic>
                  <p:nvPicPr>
                    <p:cNvPr id="77" name="Ink 76">
                      <a:extLst>
                        <a:ext uri="{FF2B5EF4-FFF2-40B4-BE49-F238E27FC236}">
                          <a16:creationId xmlns:a16="http://schemas.microsoft.com/office/drawing/2014/main" id="{866D60E2-9BFF-8859-A9D6-942C4B4DB10D}"/>
                        </a:ext>
                      </a:extLst>
                    </p:cNvPr>
                    <p:cNvPicPr/>
                    <p:nvPr/>
                  </p:nvPicPr>
                  <p:blipFill>
                    <a:blip r:embed="rId12"/>
                    <a:stretch>
                      <a:fillRect/>
                    </a:stretch>
                  </p:blipFill>
                  <p:spPr>
                    <a:xfrm>
                      <a:off x="3939803" y="5994169"/>
                      <a:ext cx="403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8" name="Ink 77">
                      <a:extLst>
                        <a:ext uri="{FF2B5EF4-FFF2-40B4-BE49-F238E27FC236}">
                          <a16:creationId xmlns:a16="http://schemas.microsoft.com/office/drawing/2014/main" id="{C64B35A3-619F-F61D-DBE6-0CF0E8952EF6}"/>
                        </a:ext>
                      </a:extLst>
                    </p14:cNvPr>
                    <p14:cNvContentPartPr/>
                    <p14:nvPr/>
                  </p14:nvContentPartPr>
                  <p14:xfrm>
                    <a:off x="3684923" y="5855209"/>
                    <a:ext cx="319320" cy="259920"/>
                  </p14:xfrm>
                </p:contentPart>
              </mc:Choice>
              <mc:Fallback>
                <p:pic>
                  <p:nvPicPr>
                    <p:cNvPr id="78" name="Ink 77">
                      <a:extLst>
                        <a:ext uri="{FF2B5EF4-FFF2-40B4-BE49-F238E27FC236}">
                          <a16:creationId xmlns:a16="http://schemas.microsoft.com/office/drawing/2014/main" id="{C64B35A3-619F-F61D-DBE6-0CF0E8952EF6}"/>
                        </a:ext>
                      </a:extLst>
                    </p:cNvPr>
                    <p:cNvPicPr/>
                    <p:nvPr/>
                  </p:nvPicPr>
                  <p:blipFill>
                    <a:blip r:embed="rId14"/>
                    <a:stretch>
                      <a:fillRect/>
                    </a:stretch>
                  </p:blipFill>
                  <p:spPr>
                    <a:xfrm>
                      <a:off x="3666923" y="5837569"/>
                      <a:ext cx="354960" cy="295560"/>
                    </a:xfrm>
                    <a:prstGeom prst="rect">
                      <a:avLst/>
                    </a:prstGeom>
                  </p:spPr>
                </p:pic>
              </mc:Fallback>
            </mc:AlternateContent>
          </p:grpSp>
          <p:grpSp>
            <p:nvGrpSpPr>
              <p:cNvPr id="83" name="Group 82">
                <a:extLst>
                  <a:ext uri="{FF2B5EF4-FFF2-40B4-BE49-F238E27FC236}">
                    <a16:creationId xmlns:a16="http://schemas.microsoft.com/office/drawing/2014/main" id="{1684382B-A658-DA91-F0B5-13E76985E641}"/>
                  </a:ext>
                </a:extLst>
              </p:cNvPr>
              <p:cNvGrpSpPr/>
              <p:nvPr/>
            </p:nvGrpSpPr>
            <p:grpSpPr>
              <a:xfrm>
                <a:off x="3476483" y="5478649"/>
                <a:ext cx="394560" cy="258480"/>
                <a:chOff x="3476483" y="5478649"/>
                <a:chExt cx="394560" cy="258480"/>
              </a:xfrm>
            </p:grpSpPr>
            <mc:AlternateContent xmlns:mc="http://schemas.openxmlformats.org/markup-compatibility/2006">
              <mc:Choice xmlns:p14="http://schemas.microsoft.com/office/powerpoint/2010/main" Requires="p14">
                <p:contentPart p14:bwMode="auto" r:id="rId15">
                  <p14:nvContentPartPr>
                    <p14:cNvPr id="80" name="Ink 79">
                      <a:extLst>
                        <a:ext uri="{FF2B5EF4-FFF2-40B4-BE49-F238E27FC236}">
                          <a16:creationId xmlns:a16="http://schemas.microsoft.com/office/drawing/2014/main" id="{E7EFD1A3-0ABD-DBED-BBC7-113B143E4C6D}"/>
                        </a:ext>
                      </a:extLst>
                    </p14:cNvPr>
                    <p14:cNvContentPartPr/>
                    <p14:nvPr/>
                  </p14:nvContentPartPr>
                  <p14:xfrm>
                    <a:off x="3476483" y="5478649"/>
                    <a:ext cx="165240" cy="156600"/>
                  </p14:xfrm>
                </p:contentPart>
              </mc:Choice>
              <mc:Fallback>
                <p:pic>
                  <p:nvPicPr>
                    <p:cNvPr id="80" name="Ink 79">
                      <a:extLst>
                        <a:ext uri="{FF2B5EF4-FFF2-40B4-BE49-F238E27FC236}">
                          <a16:creationId xmlns:a16="http://schemas.microsoft.com/office/drawing/2014/main" id="{E7EFD1A3-0ABD-DBED-BBC7-113B143E4C6D}"/>
                        </a:ext>
                      </a:extLst>
                    </p:cNvPr>
                    <p:cNvPicPr/>
                    <p:nvPr/>
                  </p:nvPicPr>
                  <p:blipFill>
                    <a:blip r:embed="rId16"/>
                    <a:stretch>
                      <a:fillRect/>
                    </a:stretch>
                  </p:blipFill>
                  <p:spPr>
                    <a:xfrm>
                      <a:off x="3458843" y="5461009"/>
                      <a:ext cx="2008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1" name="Ink 80">
                      <a:extLst>
                        <a:ext uri="{FF2B5EF4-FFF2-40B4-BE49-F238E27FC236}">
                          <a16:creationId xmlns:a16="http://schemas.microsoft.com/office/drawing/2014/main" id="{D91BCEB8-19AE-8894-E3E0-4CD802976F09}"/>
                        </a:ext>
                      </a:extLst>
                    </p14:cNvPr>
                    <p14:cNvContentPartPr/>
                    <p14:nvPr/>
                  </p14:nvContentPartPr>
                  <p14:xfrm>
                    <a:off x="3515723" y="5663329"/>
                    <a:ext cx="125640" cy="39600"/>
                  </p14:xfrm>
                </p:contentPart>
              </mc:Choice>
              <mc:Fallback>
                <p:pic>
                  <p:nvPicPr>
                    <p:cNvPr id="81" name="Ink 80">
                      <a:extLst>
                        <a:ext uri="{FF2B5EF4-FFF2-40B4-BE49-F238E27FC236}">
                          <a16:creationId xmlns:a16="http://schemas.microsoft.com/office/drawing/2014/main" id="{D91BCEB8-19AE-8894-E3E0-4CD802976F09}"/>
                        </a:ext>
                      </a:extLst>
                    </p:cNvPr>
                    <p:cNvPicPr/>
                    <p:nvPr/>
                  </p:nvPicPr>
                  <p:blipFill>
                    <a:blip r:embed="rId18"/>
                    <a:stretch>
                      <a:fillRect/>
                    </a:stretch>
                  </p:blipFill>
                  <p:spPr>
                    <a:xfrm>
                      <a:off x="3498083" y="5645689"/>
                      <a:ext cx="1612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2" name="Ink 81">
                      <a:extLst>
                        <a:ext uri="{FF2B5EF4-FFF2-40B4-BE49-F238E27FC236}">
                          <a16:creationId xmlns:a16="http://schemas.microsoft.com/office/drawing/2014/main" id="{508ED61B-E39A-D8EE-E647-3908CB5E353C}"/>
                        </a:ext>
                      </a:extLst>
                    </p14:cNvPr>
                    <p14:cNvContentPartPr/>
                    <p14:nvPr/>
                  </p14:nvContentPartPr>
                  <p14:xfrm>
                    <a:off x="3753323" y="5658289"/>
                    <a:ext cx="117720" cy="78840"/>
                  </p14:xfrm>
                </p:contentPart>
              </mc:Choice>
              <mc:Fallback>
                <p:pic>
                  <p:nvPicPr>
                    <p:cNvPr id="82" name="Ink 81">
                      <a:extLst>
                        <a:ext uri="{FF2B5EF4-FFF2-40B4-BE49-F238E27FC236}">
                          <a16:creationId xmlns:a16="http://schemas.microsoft.com/office/drawing/2014/main" id="{508ED61B-E39A-D8EE-E647-3908CB5E353C}"/>
                        </a:ext>
                      </a:extLst>
                    </p:cNvPr>
                    <p:cNvPicPr/>
                    <p:nvPr/>
                  </p:nvPicPr>
                  <p:blipFill>
                    <a:blip r:embed="rId20"/>
                    <a:stretch>
                      <a:fillRect/>
                    </a:stretch>
                  </p:blipFill>
                  <p:spPr>
                    <a:xfrm>
                      <a:off x="3735323" y="5640289"/>
                      <a:ext cx="153360" cy="114480"/>
                    </a:xfrm>
                    <a:prstGeom prst="rect">
                      <a:avLst/>
                    </a:prstGeom>
                  </p:spPr>
                </p:pic>
              </mc:Fallback>
            </mc:AlternateContent>
          </p:grpSp>
        </p:grpSp>
        <p:grpSp>
          <p:nvGrpSpPr>
            <p:cNvPr id="110" name="Group 109">
              <a:extLst>
                <a:ext uri="{FF2B5EF4-FFF2-40B4-BE49-F238E27FC236}">
                  <a16:creationId xmlns:a16="http://schemas.microsoft.com/office/drawing/2014/main" id="{DFF76D5A-43A9-4B51-A41F-A751FE203528}"/>
                </a:ext>
              </a:extLst>
            </p:cNvPr>
            <p:cNvGrpSpPr/>
            <p:nvPr/>
          </p:nvGrpSpPr>
          <p:grpSpPr>
            <a:xfrm>
              <a:off x="4491050" y="6006086"/>
              <a:ext cx="651240" cy="526320"/>
              <a:chOff x="4491050" y="6006086"/>
              <a:chExt cx="651240" cy="526320"/>
            </a:xfrm>
          </p:grpSpPr>
          <mc:AlternateContent xmlns:mc="http://schemas.openxmlformats.org/markup-compatibility/2006">
            <mc:Choice xmlns:p14="http://schemas.microsoft.com/office/powerpoint/2010/main" Requires="p14">
              <p:contentPart p14:bwMode="auto" r:id="rId21">
                <p14:nvContentPartPr>
                  <p14:cNvPr id="93" name="Ink 92">
                    <a:extLst>
                      <a:ext uri="{FF2B5EF4-FFF2-40B4-BE49-F238E27FC236}">
                        <a16:creationId xmlns:a16="http://schemas.microsoft.com/office/drawing/2014/main" id="{142F9E97-B4A7-996B-BB44-2914C3D0FC35}"/>
                      </a:ext>
                    </a:extLst>
                  </p14:cNvPr>
                  <p14:cNvContentPartPr/>
                  <p14:nvPr/>
                </p14:nvContentPartPr>
                <p14:xfrm>
                  <a:off x="4491050" y="6006086"/>
                  <a:ext cx="588960" cy="526320"/>
                </p14:xfrm>
              </p:contentPart>
            </mc:Choice>
            <mc:Fallback>
              <p:pic>
                <p:nvPicPr>
                  <p:cNvPr id="93" name="Ink 92">
                    <a:extLst>
                      <a:ext uri="{FF2B5EF4-FFF2-40B4-BE49-F238E27FC236}">
                        <a16:creationId xmlns:a16="http://schemas.microsoft.com/office/drawing/2014/main" id="{142F9E97-B4A7-996B-BB44-2914C3D0FC35}"/>
                      </a:ext>
                    </a:extLst>
                  </p:cNvPr>
                  <p:cNvPicPr/>
                  <p:nvPr/>
                </p:nvPicPr>
                <p:blipFill>
                  <a:blip r:embed="rId22"/>
                  <a:stretch>
                    <a:fillRect/>
                  </a:stretch>
                </p:blipFill>
                <p:spPr>
                  <a:xfrm>
                    <a:off x="4473050" y="5988446"/>
                    <a:ext cx="62460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9" name="Ink 108">
                    <a:extLst>
                      <a:ext uri="{FF2B5EF4-FFF2-40B4-BE49-F238E27FC236}">
                        <a16:creationId xmlns:a16="http://schemas.microsoft.com/office/drawing/2014/main" id="{25CE18F0-0DDB-9DB3-D066-0D7908314D8E}"/>
                      </a:ext>
                    </a:extLst>
                  </p14:cNvPr>
                  <p14:cNvContentPartPr/>
                  <p14:nvPr/>
                </p14:nvContentPartPr>
                <p14:xfrm>
                  <a:off x="4925210" y="6392726"/>
                  <a:ext cx="217080" cy="135720"/>
                </p14:xfrm>
              </p:contentPart>
            </mc:Choice>
            <mc:Fallback>
              <p:pic>
                <p:nvPicPr>
                  <p:cNvPr id="109" name="Ink 108">
                    <a:extLst>
                      <a:ext uri="{FF2B5EF4-FFF2-40B4-BE49-F238E27FC236}">
                        <a16:creationId xmlns:a16="http://schemas.microsoft.com/office/drawing/2014/main" id="{25CE18F0-0DDB-9DB3-D066-0D7908314D8E}"/>
                      </a:ext>
                    </a:extLst>
                  </p:cNvPr>
                  <p:cNvPicPr/>
                  <p:nvPr/>
                </p:nvPicPr>
                <p:blipFill>
                  <a:blip r:embed="rId24"/>
                  <a:stretch>
                    <a:fillRect/>
                  </a:stretch>
                </p:blipFill>
                <p:spPr>
                  <a:xfrm>
                    <a:off x="4907210" y="6375086"/>
                    <a:ext cx="252720" cy="171360"/>
                  </a:xfrm>
                  <a:prstGeom prst="rect">
                    <a:avLst/>
                  </a:prstGeom>
                </p:spPr>
              </p:pic>
            </mc:Fallback>
          </mc:AlternateContent>
        </p:grpSp>
        <p:grpSp>
          <p:nvGrpSpPr>
            <p:cNvPr id="129" name="Group 128">
              <a:extLst>
                <a:ext uri="{FF2B5EF4-FFF2-40B4-BE49-F238E27FC236}">
                  <a16:creationId xmlns:a16="http://schemas.microsoft.com/office/drawing/2014/main" id="{84891EAF-7C24-6387-0002-F5681F26A657}"/>
                </a:ext>
              </a:extLst>
            </p:cNvPr>
            <p:cNvGrpSpPr/>
            <p:nvPr/>
          </p:nvGrpSpPr>
          <p:grpSpPr>
            <a:xfrm>
              <a:off x="4659890" y="6596846"/>
              <a:ext cx="1010520" cy="954000"/>
              <a:chOff x="4659890" y="6596846"/>
              <a:chExt cx="1010520" cy="954000"/>
            </a:xfrm>
          </p:grpSpPr>
          <mc:AlternateContent xmlns:mc="http://schemas.openxmlformats.org/markup-compatibility/2006">
            <mc:Choice xmlns:p14="http://schemas.microsoft.com/office/powerpoint/2010/main" Requires="p14">
              <p:contentPart p14:bwMode="auto" r:id="rId25">
                <p14:nvContentPartPr>
                  <p14:cNvPr id="111" name="Ink 110">
                    <a:extLst>
                      <a:ext uri="{FF2B5EF4-FFF2-40B4-BE49-F238E27FC236}">
                        <a16:creationId xmlns:a16="http://schemas.microsoft.com/office/drawing/2014/main" id="{D48BBE5D-885C-3C4D-0E98-52AD8DC7DF5B}"/>
                      </a:ext>
                    </a:extLst>
                  </p14:cNvPr>
                  <p14:cNvContentPartPr/>
                  <p14:nvPr/>
                </p14:nvContentPartPr>
                <p14:xfrm>
                  <a:off x="5053730" y="6952166"/>
                  <a:ext cx="176760" cy="117720"/>
                </p14:xfrm>
              </p:contentPart>
            </mc:Choice>
            <mc:Fallback>
              <p:pic>
                <p:nvPicPr>
                  <p:cNvPr id="111" name="Ink 110">
                    <a:extLst>
                      <a:ext uri="{FF2B5EF4-FFF2-40B4-BE49-F238E27FC236}">
                        <a16:creationId xmlns:a16="http://schemas.microsoft.com/office/drawing/2014/main" id="{D48BBE5D-885C-3C4D-0E98-52AD8DC7DF5B}"/>
                      </a:ext>
                    </a:extLst>
                  </p:cNvPr>
                  <p:cNvPicPr/>
                  <p:nvPr/>
                </p:nvPicPr>
                <p:blipFill>
                  <a:blip r:embed="rId26"/>
                  <a:stretch>
                    <a:fillRect/>
                  </a:stretch>
                </p:blipFill>
                <p:spPr>
                  <a:xfrm>
                    <a:off x="5035730" y="6934166"/>
                    <a:ext cx="212400" cy="153360"/>
                  </a:xfrm>
                  <a:prstGeom prst="rect">
                    <a:avLst/>
                  </a:prstGeom>
                </p:spPr>
              </p:pic>
            </mc:Fallback>
          </mc:AlternateContent>
          <p:grpSp>
            <p:nvGrpSpPr>
              <p:cNvPr id="128" name="Group 127">
                <a:extLst>
                  <a:ext uri="{FF2B5EF4-FFF2-40B4-BE49-F238E27FC236}">
                    <a16:creationId xmlns:a16="http://schemas.microsoft.com/office/drawing/2014/main" id="{004B4D7A-5BCB-A187-9B92-AC0EBA9F1A6C}"/>
                  </a:ext>
                </a:extLst>
              </p:cNvPr>
              <p:cNvGrpSpPr/>
              <p:nvPr/>
            </p:nvGrpSpPr>
            <p:grpSpPr>
              <a:xfrm>
                <a:off x="4659890" y="6596846"/>
                <a:ext cx="1010520" cy="954000"/>
                <a:chOff x="4659890" y="6596846"/>
                <a:chExt cx="1010520" cy="954000"/>
              </a:xfrm>
            </p:grpSpPr>
            <mc:AlternateContent xmlns:mc="http://schemas.openxmlformats.org/markup-compatibility/2006">
              <mc:Choice xmlns:p14="http://schemas.microsoft.com/office/powerpoint/2010/main" Requires="p14">
                <p:contentPart p14:bwMode="auto" r:id="rId27">
                  <p14:nvContentPartPr>
                    <p14:cNvPr id="112" name="Ink 111">
                      <a:extLst>
                        <a:ext uri="{FF2B5EF4-FFF2-40B4-BE49-F238E27FC236}">
                          <a16:creationId xmlns:a16="http://schemas.microsoft.com/office/drawing/2014/main" id="{701ADB58-C3DD-6CDC-B27F-4CC6E2EAA182}"/>
                        </a:ext>
                      </a:extLst>
                    </p14:cNvPr>
                    <p14:cNvContentPartPr/>
                    <p14:nvPr/>
                  </p14:nvContentPartPr>
                  <p14:xfrm>
                    <a:off x="5261810" y="6723206"/>
                    <a:ext cx="408600" cy="399600"/>
                  </p14:xfrm>
                </p:contentPart>
              </mc:Choice>
              <mc:Fallback>
                <p:pic>
                  <p:nvPicPr>
                    <p:cNvPr id="112" name="Ink 111">
                      <a:extLst>
                        <a:ext uri="{FF2B5EF4-FFF2-40B4-BE49-F238E27FC236}">
                          <a16:creationId xmlns:a16="http://schemas.microsoft.com/office/drawing/2014/main" id="{701ADB58-C3DD-6CDC-B27F-4CC6E2EAA182}"/>
                        </a:ext>
                      </a:extLst>
                    </p:cNvPr>
                    <p:cNvPicPr/>
                    <p:nvPr/>
                  </p:nvPicPr>
                  <p:blipFill>
                    <a:blip r:embed="rId28"/>
                    <a:stretch>
                      <a:fillRect/>
                    </a:stretch>
                  </p:blipFill>
                  <p:spPr>
                    <a:xfrm>
                      <a:off x="5243810" y="6705566"/>
                      <a:ext cx="4442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3" name="Ink 112">
                      <a:extLst>
                        <a:ext uri="{FF2B5EF4-FFF2-40B4-BE49-F238E27FC236}">
                          <a16:creationId xmlns:a16="http://schemas.microsoft.com/office/drawing/2014/main" id="{3293B573-2694-FBA6-8797-4885D429F838}"/>
                        </a:ext>
                      </a:extLst>
                    </p14:cNvPr>
                    <p14:cNvContentPartPr/>
                    <p14:nvPr/>
                  </p14:nvContentPartPr>
                  <p14:xfrm>
                    <a:off x="5011970" y="7219286"/>
                    <a:ext cx="338400" cy="331560"/>
                  </p14:xfrm>
                </p:contentPart>
              </mc:Choice>
              <mc:Fallback>
                <p:pic>
                  <p:nvPicPr>
                    <p:cNvPr id="113" name="Ink 112">
                      <a:extLst>
                        <a:ext uri="{FF2B5EF4-FFF2-40B4-BE49-F238E27FC236}">
                          <a16:creationId xmlns:a16="http://schemas.microsoft.com/office/drawing/2014/main" id="{3293B573-2694-FBA6-8797-4885D429F838}"/>
                        </a:ext>
                      </a:extLst>
                    </p:cNvPr>
                    <p:cNvPicPr/>
                    <p:nvPr/>
                  </p:nvPicPr>
                  <p:blipFill>
                    <a:blip r:embed="rId30"/>
                    <a:stretch>
                      <a:fillRect/>
                    </a:stretch>
                  </p:blipFill>
                  <p:spPr>
                    <a:xfrm>
                      <a:off x="4994330" y="7201646"/>
                      <a:ext cx="37404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5" name="Ink 114">
                      <a:extLst>
                        <a:ext uri="{FF2B5EF4-FFF2-40B4-BE49-F238E27FC236}">
                          <a16:creationId xmlns:a16="http://schemas.microsoft.com/office/drawing/2014/main" id="{D1EFE02A-DAA4-5C12-E77C-47D373858C6D}"/>
                        </a:ext>
                      </a:extLst>
                    </p14:cNvPr>
                    <p14:cNvContentPartPr/>
                    <p14:nvPr/>
                  </p14:nvContentPartPr>
                  <p14:xfrm>
                    <a:off x="4659890" y="6596846"/>
                    <a:ext cx="299520" cy="527760"/>
                  </p14:xfrm>
                </p:contentPart>
              </mc:Choice>
              <mc:Fallback>
                <p:pic>
                  <p:nvPicPr>
                    <p:cNvPr id="115" name="Ink 114">
                      <a:extLst>
                        <a:ext uri="{FF2B5EF4-FFF2-40B4-BE49-F238E27FC236}">
                          <a16:creationId xmlns:a16="http://schemas.microsoft.com/office/drawing/2014/main" id="{D1EFE02A-DAA4-5C12-E77C-47D373858C6D}"/>
                        </a:ext>
                      </a:extLst>
                    </p:cNvPr>
                    <p:cNvPicPr/>
                    <p:nvPr/>
                  </p:nvPicPr>
                  <p:blipFill>
                    <a:blip r:embed="rId32"/>
                    <a:stretch>
                      <a:fillRect/>
                    </a:stretch>
                  </p:blipFill>
                  <p:spPr>
                    <a:xfrm>
                      <a:off x="4642250" y="6579206"/>
                      <a:ext cx="33516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7" name="Ink 116">
                      <a:extLst>
                        <a:ext uri="{FF2B5EF4-FFF2-40B4-BE49-F238E27FC236}">
                          <a16:creationId xmlns:a16="http://schemas.microsoft.com/office/drawing/2014/main" id="{04BD6B11-F8C6-6D67-1A37-E7E9B2BA680E}"/>
                        </a:ext>
                      </a:extLst>
                    </p14:cNvPr>
                    <p14:cNvContentPartPr/>
                    <p14:nvPr/>
                  </p14:nvContentPartPr>
                  <p14:xfrm>
                    <a:off x="5036450" y="6644366"/>
                    <a:ext cx="27000" cy="158040"/>
                  </p14:xfrm>
                </p:contentPart>
              </mc:Choice>
              <mc:Fallback>
                <p:pic>
                  <p:nvPicPr>
                    <p:cNvPr id="117" name="Ink 116">
                      <a:extLst>
                        <a:ext uri="{FF2B5EF4-FFF2-40B4-BE49-F238E27FC236}">
                          <a16:creationId xmlns:a16="http://schemas.microsoft.com/office/drawing/2014/main" id="{04BD6B11-F8C6-6D67-1A37-E7E9B2BA680E}"/>
                        </a:ext>
                      </a:extLst>
                    </p:cNvPr>
                    <p:cNvPicPr/>
                    <p:nvPr/>
                  </p:nvPicPr>
                  <p:blipFill>
                    <a:blip r:embed="rId34"/>
                    <a:stretch>
                      <a:fillRect/>
                    </a:stretch>
                  </p:blipFill>
                  <p:spPr>
                    <a:xfrm>
                      <a:off x="5018810" y="6626366"/>
                      <a:ext cx="626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8" name="Ink 117">
                      <a:extLst>
                        <a:ext uri="{FF2B5EF4-FFF2-40B4-BE49-F238E27FC236}">
                          <a16:creationId xmlns:a16="http://schemas.microsoft.com/office/drawing/2014/main" id="{E2ECFEB4-142D-690D-C10B-16BCA777B87D}"/>
                        </a:ext>
                      </a:extLst>
                    </p14:cNvPr>
                    <p14:cNvContentPartPr/>
                    <p14:nvPr/>
                  </p14:nvContentPartPr>
                  <p14:xfrm>
                    <a:off x="4912250" y="6877646"/>
                    <a:ext cx="26640" cy="11160"/>
                  </p14:xfrm>
                </p:contentPart>
              </mc:Choice>
              <mc:Fallback>
                <p:pic>
                  <p:nvPicPr>
                    <p:cNvPr id="118" name="Ink 117">
                      <a:extLst>
                        <a:ext uri="{FF2B5EF4-FFF2-40B4-BE49-F238E27FC236}">
                          <a16:creationId xmlns:a16="http://schemas.microsoft.com/office/drawing/2014/main" id="{E2ECFEB4-142D-690D-C10B-16BCA777B87D}"/>
                        </a:ext>
                      </a:extLst>
                    </p:cNvPr>
                    <p:cNvPicPr/>
                    <p:nvPr/>
                  </p:nvPicPr>
                  <p:blipFill>
                    <a:blip r:embed="rId36"/>
                    <a:stretch>
                      <a:fillRect/>
                    </a:stretch>
                  </p:blipFill>
                  <p:spPr>
                    <a:xfrm>
                      <a:off x="4894610" y="6859646"/>
                      <a:ext cx="62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9" name="Ink 118">
                      <a:extLst>
                        <a:ext uri="{FF2B5EF4-FFF2-40B4-BE49-F238E27FC236}">
                          <a16:creationId xmlns:a16="http://schemas.microsoft.com/office/drawing/2014/main" id="{DF83297B-2D01-D6E3-4C64-B66AF1ABB6BB}"/>
                        </a:ext>
                      </a:extLst>
                    </p14:cNvPr>
                    <p14:cNvContentPartPr/>
                    <p14:nvPr/>
                  </p14:nvContentPartPr>
                  <p14:xfrm>
                    <a:off x="4961210" y="7082486"/>
                    <a:ext cx="22680" cy="8640"/>
                  </p14:xfrm>
                </p:contentPart>
              </mc:Choice>
              <mc:Fallback>
                <p:pic>
                  <p:nvPicPr>
                    <p:cNvPr id="119" name="Ink 118">
                      <a:extLst>
                        <a:ext uri="{FF2B5EF4-FFF2-40B4-BE49-F238E27FC236}">
                          <a16:creationId xmlns:a16="http://schemas.microsoft.com/office/drawing/2014/main" id="{DF83297B-2D01-D6E3-4C64-B66AF1ABB6BB}"/>
                        </a:ext>
                      </a:extLst>
                    </p:cNvPr>
                    <p:cNvPicPr/>
                    <p:nvPr/>
                  </p:nvPicPr>
                  <p:blipFill>
                    <a:blip r:embed="rId38"/>
                    <a:stretch>
                      <a:fillRect/>
                    </a:stretch>
                  </p:blipFill>
                  <p:spPr>
                    <a:xfrm>
                      <a:off x="4943210" y="7064846"/>
                      <a:ext cx="583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1" name="Ink 120">
                      <a:extLst>
                        <a:ext uri="{FF2B5EF4-FFF2-40B4-BE49-F238E27FC236}">
                          <a16:creationId xmlns:a16="http://schemas.microsoft.com/office/drawing/2014/main" id="{E18593BD-B4F5-4A35-666F-AD5B1FB0991C}"/>
                        </a:ext>
                      </a:extLst>
                    </p14:cNvPr>
                    <p14:cNvContentPartPr/>
                    <p14:nvPr/>
                  </p14:nvContentPartPr>
                  <p14:xfrm>
                    <a:off x="4745210" y="7202726"/>
                    <a:ext cx="218880" cy="129960"/>
                  </p14:xfrm>
                </p:contentPart>
              </mc:Choice>
              <mc:Fallback>
                <p:pic>
                  <p:nvPicPr>
                    <p:cNvPr id="121" name="Ink 120">
                      <a:extLst>
                        <a:ext uri="{FF2B5EF4-FFF2-40B4-BE49-F238E27FC236}">
                          <a16:creationId xmlns:a16="http://schemas.microsoft.com/office/drawing/2014/main" id="{E18593BD-B4F5-4A35-666F-AD5B1FB0991C}"/>
                        </a:ext>
                      </a:extLst>
                    </p:cNvPr>
                    <p:cNvPicPr/>
                    <p:nvPr/>
                  </p:nvPicPr>
                  <p:blipFill>
                    <a:blip r:embed="rId40"/>
                    <a:stretch>
                      <a:fillRect/>
                    </a:stretch>
                  </p:blipFill>
                  <p:spPr>
                    <a:xfrm>
                      <a:off x="4727210" y="7185086"/>
                      <a:ext cx="254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2" name="Ink 121">
                      <a:extLst>
                        <a:ext uri="{FF2B5EF4-FFF2-40B4-BE49-F238E27FC236}">
                          <a16:creationId xmlns:a16="http://schemas.microsoft.com/office/drawing/2014/main" id="{18FE74F2-9BC5-DD5F-1855-3545D43D5FD2}"/>
                        </a:ext>
                      </a:extLst>
                    </p14:cNvPr>
                    <p14:cNvContentPartPr/>
                    <p14:nvPr/>
                  </p14:nvContentPartPr>
                  <p14:xfrm>
                    <a:off x="4998650" y="7266086"/>
                    <a:ext cx="18360" cy="32400"/>
                  </p14:xfrm>
                </p:contentPart>
              </mc:Choice>
              <mc:Fallback>
                <p:pic>
                  <p:nvPicPr>
                    <p:cNvPr id="122" name="Ink 121">
                      <a:extLst>
                        <a:ext uri="{FF2B5EF4-FFF2-40B4-BE49-F238E27FC236}">
                          <a16:creationId xmlns:a16="http://schemas.microsoft.com/office/drawing/2014/main" id="{18FE74F2-9BC5-DD5F-1855-3545D43D5FD2}"/>
                        </a:ext>
                      </a:extLst>
                    </p:cNvPr>
                    <p:cNvPicPr/>
                    <p:nvPr/>
                  </p:nvPicPr>
                  <p:blipFill>
                    <a:blip r:embed="rId42"/>
                    <a:stretch>
                      <a:fillRect/>
                    </a:stretch>
                  </p:blipFill>
                  <p:spPr>
                    <a:xfrm>
                      <a:off x="4980650" y="7248086"/>
                      <a:ext cx="540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3" name="Ink 122">
                      <a:extLst>
                        <a:ext uri="{FF2B5EF4-FFF2-40B4-BE49-F238E27FC236}">
                          <a16:creationId xmlns:a16="http://schemas.microsoft.com/office/drawing/2014/main" id="{A1C4A5D4-EEA4-7367-0868-8570B189B922}"/>
                        </a:ext>
                      </a:extLst>
                    </p14:cNvPr>
                    <p14:cNvContentPartPr/>
                    <p14:nvPr/>
                  </p14:nvContentPartPr>
                  <p14:xfrm>
                    <a:off x="5300690" y="7148726"/>
                    <a:ext cx="245520" cy="164520"/>
                  </p14:xfrm>
                </p:contentPart>
              </mc:Choice>
              <mc:Fallback>
                <p:pic>
                  <p:nvPicPr>
                    <p:cNvPr id="123" name="Ink 122">
                      <a:extLst>
                        <a:ext uri="{FF2B5EF4-FFF2-40B4-BE49-F238E27FC236}">
                          <a16:creationId xmlns:a16="http://schemas.microsoft.com/office/drawing/2014/main" id="{A1C4A5D4-EEA4-7367-0868-8570B189B922}"/>
                        </a:ext>
                      </a:extLst>
                    </p:cNvPr>
                    <p:cNvPicPr/>
                    <p:nvPr/>
                  </p:nvPicPr>
                  <p:blipFill>
                    <a:blip r:embed="rId44"/>
                    <a:stretch>
                      <a:fillRect/>
                    </a:stretch>
                  </p:blipFill>
                  <p:spPr>
                    <a:xfrm>
                      <a:off x="5283050" y="7130726"/>
                      <a:ext cx="2811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4" name="Ink 123">
                      <a:extLst>
                        <a:ext uri="{FF2B5EF4-FFF2-40B4-BE49-F238E27FC236}">
                          <a16:creationId xmlns:a16="http://schemas.microsoft.com/office/drawing/2014/main" id="{AC5FCDC3-ADF5-2A18-07C9-EEE40C3ECA51}"/>
                        </a:ext>
                      </a:extLst>
                    </p14:cNvPr>
                    <p14:cNvContentPartPr/>
                    <p14:nvPr/>
                  </p14:nvContentPartPr>
                  <p14:xfrm>
                    <a:off x="5184770" y="6601886"/>
                    <a:ext cx="74520" cy="277560"/>
                  </p14:xfrm>
                </p:contentPart>
              </mc:Choice>
              <mc:Fallback>
                <p:pic>
                  <p:nvPicPr>
                    <p:cNvPr id="124" name="Ink 123">
                      <a:extLst>
                        <a:ext uri="{FF2B5EF4-FFF2-40B4-BE49-F238E27FC236}">
                          <a16:creationId xmlns:a16="http://schemas.microsoft.com/office/drawing/2014/main" id="{AC5FCDC3-ADF5-2A18-07C9-EEE40C3ECA51}"/>
                        </a:ext>
                      </a:extLst>
                    </p:cNvPr>
                    <p:cNvPicPr/>
                    <p:nvPr/>
                  </p:nvPicPr>
                  <p:blipFill>
                    <a:blip r:embed="rId46"/>
                    <a:stretch>
                      <a:fillRect/>
                    </a:stretch>
                  </p:blipFill>
                  <p:spPr>
                    <a:xfrm>
                      <a:off x="5166770" y="6584246"/>
                      <a:ext cx="1101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6" name="Ink 125">
                      <a:extLst>
                        <a:ext uri="{FF2B5EF4-FFF2-40B4-BE49-F238E27FC236}">
                          <a16:creationId xmlns:a16="http://schemas.microsoft.com/office/drawing/2014/main" id="{A0EA11C1-7A71-5D81-6092-0600B18856A4}"/>
                        </a:ext>
                      </a:extLst>
                    </p14:cNvPr>
                    <p14:cNvContentPartPr/>
                    <p14:nvPr/>
                  </p14:nvContentPartPr>
                  <p14:xfrm>
                    <a:off x="4847810" y="7022366"/>
                    <a:ext cx="190080" cy="235440"/>
                  </p14:xfrm>
                </p:contentPart>
              </mc:Choice>
              <mc:Fallback>
                <p:pic>
                  <p:nvPicPr>
                    <p:cNvPr id="126" name="Ink 125">
                      <a:extLst>
                        <a:ext uri="{FF2B5EF4-FFF2-40B4-BE49-F238E27FC236}">
                          <a16:creationId xmlns:a16="http://schemas.microsoft.com/office/drawing/2014/main" id="{A0EA11C1-7A71-5D81-6092-0600B18856A4}"/>
                        </a:ext>
                      </a:extLst>
                    </p:cNvPr>
                    <p:cNvPicPr/>
                    <p:nvPr/>
                  </p:nvPicPr>
                  <p:blipFill>
                    <a:blip r:embed="rId48"/>
                    <a:stretch>
                      <a:fillRect/>
                    </a:stretch>
                  </p:blipFill>
                  <p:spPr>
                    <a:xfrm>
                      <a:off x="4829810" y="7004726"/>
                      <a:ext cx="2257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7" name="Ink 126">
                      <a:extLst>
                        <a:ext uri="{FF2B5EF4-FFF2-40B4-BE49-F238E27FC236}">
                          <a16:creationId xmlns:a16="http://schemas.microsoft.com/office/drawing/2014/main" id="{330C8AB5-71B0-45B3-7DDD-BFB70C613244}"/>
                        </a:ext>
                      </a:extLst>
                    </p14:cNvPr>
                    <p14:cNvContentPartPr/>
                    <p14:nvPr/>
                  </p14:nvContentPartPr>
                  <p14:xfrm>
                    <a:off x="5223650" y="6907886"/>
                    <a:ext cx="144720" cy="209160"/>
                  </p14:xfrm>
                </p:contentPart>
              </mc:Choice>
              <mc:Fallback>
                <p:pic>
                  <p:nvPicPr>
                    <p:cNvPr id="127" name="Ink 126">
                      <a:extLst>
                        <a:ext uri="{FF2B5EF4-FFF2-40B4-BE49-F238E27FC236}">
                          <a16:creationId xmlns:a16="http://schemas.microsoft.com/office/drawing/2014/main" id="{330C8AB5-71B0-45B3-7DDD-BFB70C613244}"/>
                        </a:ext>
                      </a:extLst>
                    </p:cNvPr>
                    <p:cNvPicPr/>
                    <p:nvPr/>
                  </p:nvPicPr>
                  <p:blipFill>
                    <a:blip r:embed="rId50"/>
                    <a:stretch>
                      <a:fillRect/>
                    </a:stretch>
                  </p:blipFill>
                  <p:spPr>
                    <a:xfrm>
                      <a:off x="5206010" y="6889886"/>
                      <a:ext cx="180360" cy="244800"/>
                    </a:xfrm>
                    <a:prstGeom prst="rect">
                      <a:avLst/>
                    </a:prstGeom>
                  </p:spPr>
                </p:pic>
              </mc:Fallback>
            </mc:AlternateContent>
          </p:grpSp>
        </p:grpSp>
        <p:grpSp>
          <p:nvGrpSpPr>
            <p:cNvPr id="138" name="Group 137">
              <a:extLst>
                <a:ext uri="{FF2B5EF4-FFF2-40B4-BE49-F238E27FC236}">
                  <a16:creationId xmlns:a16="http://schemas.microsoft.com/office/drawing/2014/main" id="{2A60B8DF-990D-D508-1405-4E987BA45AF1}"/>
                </a:ext>
              </a:extLst>
            </p:cNvPr>
            <p:cNvGrpSpPr/>
            <p:nvPr/>
          </p:nvGrpSpPr>
          <p:grpSpPr>
            <a:xfrm>
              <a:off x="3724610" y="6578126"/>
              <a:ext cx="733320" cy="302040"/>
              <a:chOff x="3724610" y="6578126"/>
              <a:chExt cx="733320" cy="302040"/>
            </a:xfrm>
          </p:grpSpPr>
          <mc:AlternateContent xmlns:mc="http://schemas.openxmlformats.org/markup-compatibility/2006">
            <mc:Choice xmlns:p14="http://schemas.microsoft.com/office/powerpoint/2010/main" Requires="p14">
              <p:contentPart p14:bwMode="auto" r:id="rId51">
                <p14:nvContentPartPr>
                  <p14:cNvPr id="130" name="Ink 129">
                    <a:extLst>
                      <a:ext uri="{FF2B5EF4-FFF2-40B4-BE49-F238E27FC236}">
                        <a16:creationId xmlns:a16="http://schemas.microsoft.com/office/drawing/2014/main" id="{AC884CEB-6778-B2C7-4571-B1C80B250067}"/>
                      </a:ext>
                    </a:extLst>
                  </p14:cNvPr>
                  <p14:cNvContentPartPr/>
                  <p14:nvPr/>
                </p14:nvContentPartPr>
                <p14:xfrm>
                  <a:off x="3738290" y="6578126"/>
                  <a:ext cx="719640" cy="284760"/>
                </p14:xfrm>
              </p:contentPart>
            </mc:Choice>
            <mc:Fallback>
              <p:pic>
                <p:nvPicPr>
                  <p:cNvPr id="130" name="Ink 129">
                    <a:extLst>
                      <a:ext uri="{FF2B5EF4-FFF2-40B4-BE49-F238E27FC236}">
                        <a16:creationId xmlns:a16="http://schemas.microsoft.com/office/drawing/2014/main" id="{AC884CEB-6778-B2C7-4571-B1C80B250067}"/>
                      </a:ext>
                    </a:extLst>
                  </p:cNvPr>
                  <p:cNvPicPr/>
                  <p:nvPr/>
                </p:nvPicPr>
                <p:blipFill>
                  <a:blip r:embed="rId52"/>
                  <a:stretch>
                    <a:fillRect/>
                  </a:stretch>
                </p:blipFill>
                <p:spPr>
                  <a:xfrm>
                    <a:off x="3720290" y="6560486"/>
                    <a:ext cx="7552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7" name="Ink 136">
                    <a:extLst>
                      <a:ext uri="{FF2B5EF4-FFF2-40B4-BE49-F238E27FC236}">
                        <a16:creationId xmlns:a16="http://schemas.microsoft.com/office/drawing/2014/main" id="{093542ED-F69D-AE5F-F52C-A179C258D6C2}"/>
                      </a:ext>
                    </a:extLst>
                  </p14:cNvPr>
                  <p14:cNvContentPartPr/>
                  <p14:nvPr/>
                </p14:nvContentPartPr>
                <p14:xfrm>
                  <a:off x="3724610" y="6694406"/>
                  <a:ext cx="124920" cy="185760"/>
                </p14:xfrm>
              </p:contentPart>
            </mc:Choice>
            <mc:Fallback>
              <p:pic>
                <p:nvPicPr>
                  <p:cNvPr id="137" name="Ink 136">
                    <a:extLst>
                      <a:ext uri="{FF2B5EF4-FFF2-40B4-BE49-F238E27FC236}">
                        <a16:creationId xmlns:a16="http://schemas.microsoft.com/office/drawing/2014/main" id="{093542ED-F69D-AE5F-F52C-A179C258D6C2}"/>
                      </a:ext>
                    </a:extLst>
                  </p:cNvPr>
                  <p:cNvPicPr/>
                  <p:nvPr/>
                </p:nvPicPr>
                <p:blipFill>
                  <a:blip r:embed="rId54"/>
                  <a:stretch>
                    <a:fillRect/>
                  </a:stretch>
                </p:blipFill>
                <p:spPr>
                  <a:xfrm>
                    <a:off x="3706970" y="6676766"/>
                    <a:ext cx="160560" cy="221400"/>
                  </a:xfrm>
                  <a:prstGeom prst="rect">
                    <a:avLst/>
                  </a:prstGeom>
                </p:spPr>
              </p:pic>
            </mc:Fallback>
          </mc:AlternateContent>
        </p:grpSp>
        <p:grpSp>
          <p:nvGrpSpPr>
            <p:cNvPr id="166" name="Group 165">
              <a:extLst>
                <a:ext uri="{FF2B5EF4-FFF2-40B4-BE49-F238E27FC236}">
                  <a16:creationId xmlns:a16="http://schemas.microsoft.com/office/drawing/2014/main" id="{A4AE5558-24AD-8196-3C4B-A5558E962AA2}"/>
                </a:ext>
              </a:extLst>
            </p:cNvPr>
            <p:cNvGrpSpPr/>
            <p:nvPr/>
          </p:nvGrpSpPr>
          <p:grpSpPr>
            <a:xfrm>
              <a:off x="3120890" y="6653006"/>
              <a:ext cx="1349280" cy="1510200"/>
              <a:chOff x="3120890" y="6653006"/>
              <a:chExt cx="1349280" cy="1510200"/>
            </a:xfrm>
          </p:grpSpPr>
          <p:grpSp>
            <p:nvGrpSpPr>
              <p:cNvPr id="160" name="Group 159">
                <a:extLst>
                  <a:ext uri="{FF2B5EF4-FFF2-40B4-BE49-F238E27FC236}">
                    <a16:creationId xmlns:a16="http://schemas.microsoft.com/office/drawing/2014/main" id="{3468ED7E-79CC-807D-2189-68E494CD519E}"/>
                  </a:ext>
                </a:extLst>
              </p:cNvPr>
              <p:cNvGrpSpPr/>
              <p:nvPr/>
            </p:nvGrpSpPr>
            <p:grpSpPr>
              <a:xfrm>
                <a:off x="3120890" y="6653006"/>
                <a:ext cx="1231920" cy="1510200"/>
                <a:chOff x="3120890" y="6653006"/>
                <a:chExt cx="1231920" cy="1510200"/>
              </a:xfrm>
            </p:grpSpPr>
            <mc:AlternateContent xmlns:mc="http://schemas.openxmlformats.org/markup-compatibility/2006">
              <mc:Choice xmlns:p14="http://schemas.microsoft.com/office/powerpoint/2010/main" Requires="p14">
                <p:contentPart p14:bwMode="auto" r:id="rId55">
                  <p14:nvContentPartPr>
                    <p14:cNvPr id="139" name="Ink 138">
                      <a:extLst>
                        <a:ext uri="{FF2B5EF4-FFF2-40B4-BE49-F238E27FC236}">
                          <a16:creationId xmlns:a16="http://schemas.microsoft.com/office/drawing/2014/main" id="{27E9FD0A-FECD-AD99-8162-AECD964A282E}"/>
                        </a:ext>
                      </a:extLst>
                    </p14:cNvPr>
                    <p14:cNvContentPartPr/>
                    <p14:nvPr/>
                  </p14:nvContentPartPr>
                  <p14:xfrm>
                    <a:off x="3723530" y="7276886"/>
                    <a:ext cx="95760" cy="117000"/>
                  </p14:xfrm>
                </p:contentPart>
              </mc:Choice>
              <mc:Fallback>
                <p:pic>
                  <p:nvPicPr>
                    <p:cNvPr id="139" name="Ink 138">
                      <a:extLst>
                        <a:ext uri="{FF2B5EF4-FFF2-40B4-BE49-F238E27FC236}">
                          <a16:creationId xmlns:a16="http://schemas.microsoft.com/office/drawing/2014/main" id="{27E9FD0A-FECD-AD99-8162-AECD964A282E}"/>
                        </a:ext>
                      </a:extLst>
                    </p:cNvPr>
                    <p:cNvPicPr/>
                    <p:nvPr/>
                  </p:nvPicPr>
                  <p:blipFill>
                    <a:blip r:embed="rId56"/>
                    <a:stretch>
                      <a:fillRect/>
                    </a:stretch>
                  </p:blipFill>
                  <p:spPr>
                    <a:xfrm>
                      <a:off x="3705890" y="7258886"/>
                      <a:ext cx="1314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40" name="Ink 139">
                      <a:extLst>
                        <a:ext uri="{FF2B5EF4-FFF2-40B4-BE49-F238E27FC236}">
                          <a16:creationId xmlns:a16="http://schemas.microsoft.com/office/drawing/2014/main" id="{9EC36013-523D-2AF9-645B-512CD243094D}"/>
                        </a:ext>
                      </a:extLst>
                    </p14:cNvPr>
                    <p14:cNvContentPartPr/>
                    <p14:nvPr/>
                  </p14:nvContentPartPr>
                  <p14:xfrm>
                    <a:off x="3854210" y="7023086"/>
                    <a:ext cx="243000" cy="125280"/>
                  </p14:xfrm>
                </p:contentPart>
              </mc:Choice>
              <mc:Fallback>
                <p:pic>
                  <p:nvPicPr>
                    <p:cNvPr id="140" name="Ink 139">
                      <a:extLst>
                        <a:ext uri="{FF2B5EF4-FFF2-40B4-BE49-F238E27FC236}">
                          <a16:creationId xmlns:a16="http://schemas.microsoft.com/office/drawing/2014/main" id="{9EC36013-523D-2AF9-645B-512CD243094D}"/>
                        </a:ext>
                      </a:extLst>
                    </p:cNvPr>
                    <p:cNvPicPr/>
                    <p:nvPr/>
                  </p:nvPicPr>
                  <p:blipFill>
                    <a:blip r:embed="rId58"/>
                    <a:stretch>
                      <a:fillRect/>
                    </a:stretch>
                  </p:blipFill>
                  <p:spPr>
                    <a:xfrm>
                      <a:off x="3836210" y="7005446"/>
                      <a:ext cx="2786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41" name="Ink 140">
                      <a:extLst>
                        <a:ext uri="{FF2B5EF4-FFF2-40B4-BE49-F238E27FC236}">
                          <a16:creationId xmlns:a16="http://schemas.microsoft.com/office/drawing/2014/main" id="{8FB01826-4A79-8A45-F7F5-7D23B5A26502}"/>
                        </a:ext>
                      </a:extLst>
                    </p14:cNvPr>
                    <p14:cNvContentPartPr/>
                    <p14:nvPr/>
                  </p14:nvContentPartPr>
                  <p14:xfrm>
                    <a:off x="4027370" y="7191926"/>
                    <a:ext cx="215640" cy="342360"/>
                  </p14:xfrm>
                </p:contentPart>
              </mc:Choice>
              <mc:Fallback>
                <p:pic>
                  <p:nvPicPr>
                    <p:cNvPr id="141" name="Ink 140">
                      <a:extLst>
                        <a:ext uri="{FF2B5EF4-FFF2-40B4-BE49-F238E27FC236}">
                          <a16:creationId xmlns:a16="http://schemas.microsoft.com/office/drawing/2014/main" id="{8FB01826-4A79-8A45-F7F5-7D23B5A26502}"/>
                        </a:ext>
                      </a:extLst>
                    </p:cNvPr>
                    <p:cNvPicPr/>
                    <p:nvPr/>
                  </p:nvPicPr>
                  <p:blipFill>
                    <a:blip r:embed="rId60"/>
                    <a:stretch>
                      <a:fillRect/>
                    </a:stretch>
                  </p:blipFill>
                  <p:spPr>
                    <a:xfrm>
                      <a:off x="4009730" y="7173926"/>
                      <a:ext cx="2512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43" name="Ink 142">
                      <a:extLst>
                        <a:ext uri="{FF2B5EF4-FFF2-40B4-BE49-F238E27FC236}">
                          <a16:creationId xmlns:a16="http://schemas.microsoft.com/office/drawing/2014/main" id="{B437027C-70D1-D4FF-3D00-D84B76519291}"/>
                        </a:ext>
                      </a:extLst>
                    </p14:cNvPr>
                    <p14:cNvContentPartPr/>
                    <p14:nvPr/>
                  </p14:nvContentPartPr>
                  <p14:xfrm>
                    <a:off x="3422210" y="7490726"/>
                    <a:ext cx="541800" cy="284760"/>
                  </p14:xfrm>
                </p:contentPart>
              </mc:Choice>
              <mc:Fallback>
                <p:pic>
                  <p:nvPicPr>
                    <p:cNvPr id="143" name="Ink 142">
                      <a:extLst>
                        <a:ext uri="{FF2B5EF4-FFF2-40B4-BE49-F238E27FC236}">
                          <a16:creationId xmlns:a16="http://schemas.microsoft.com/office/drawing/2014/main" id="{B437027C-70D1-D4FF-3D00-D84B76519291}"/>
                        </a:ext>
                      </a:extLst>
                    </p:cNvPr>
                    <p:cNvPicPr/>
                    <p:nvPr/>
                  </p:nvPicPr>
                  <p:blipFill>
                    <a:blip r:embed="rId62"/>
                    <a:stretch>
                      <a:fillRect/>
                    </a:stretch>
                  </p:blipFill>
                  <p:spPr>
                    <a:xfrm>
                      <a:off x="3404210" y="7473086"/>
                      <a:ext cx="5774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45" name="Ink 144">
                      <a:extLst>
                        <a:ext uri="{FF2B5EF4-FFF2-40B4-BE49-F238E27FC236}">
                          <a16:creationId xmlns:a16="http://schemas.microsoft.com/office/drawing/2014/main" id="{314BE4C8-CBFE-8CA0-74F0-821F271C8629}"/>
                        </a:ext>
                      </a:extLst>
                    </p14:cNvPr>
                    <p14:cNvContentPartPr/>
                    <p14:nvPr/>
                  </p14:nvContentPartPr>
                  <p14:xfrm>
                    <a:off x="3276770" y="6961166"/>
                    <a:ext cx="378000" cy="448920"/>
                  </p14:xfrm>
                </p:contentPart>
              </mc:Choice>
              <mc:Fallback>
                <p:pic>
                  <p:nvPicPr>
                    <p:cNvPr id="145" name="Ink 144">
                      <a:extLst>
                        <a:ext uri="{FF2B5EF4-FFF2-40B4-BE49-F238E27FC236}">
                          <a16:creationId xmlns:a16="http://schemas.microsoft.com/office/drawing/2014/main" id="{314BE4C8-CBFE-8CA0-74F0-821F271C8629}"/>
                        </a:ext>
                      </a:extLst>
                    </p:cNvPr>
                    <p:cNvPicPr/>
                    <p:nvPr/>
                  </p:nvPicPr>
                  <p:blipFill>
                    <a:blip r:embed="rId64"/>
                    <a:stretch>
                      <a:fillRect/>
                    </a:stretch>
                  </p:blipFill>
                  <p:spPr>
                    <a:xfrm>
                      <a:off x="3259130" y="6943166"/>
                      <a:ext cx="41364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47" name="Ink 146">
                      <a:extLst>
                        <a:ext uri="{FF2B5EF4-FFF2-40B4-BE49-F238E27FC236}">
                          <a16:creationId xmlns:a16="http://schemas.microsoft.com/office/drawing/2014/main" id="{8F898E0B-A4B9-7979-AF7F-8EC7451BCD2D}"/>
                        </a:ext>
                      </a:extLst>
                    </p14:cNvPr>
                    <p14:cNvContentPartPr/>
                    <p14:nvPr/>
                  </p14:nvContentPartPr>
                  <p14:xfrm>
                    <a:off x="3414650" y="6707006"/>
                    <a:ext cx="28440" cy="5400"/>
                  </p14:xfrm>
                </p:contentPart>
              </mc:Choice>
              <mc:Fallback>
                <p:pic>
                  <p:nvPicPr>
                    <p:cNvPr id="147" name="Ink 146">
                      <a:extLst>
                        <a:ext uri="{FF2B5EF4-FFF2-40B4-BE49-F238E27FC236}">
                          <a16:creationId xmlns:a16="http://schemas.microsoft.com/office/drawing/2014/main" id="{8F898E0B-A4B9-7979-AF7F-8EC7451BCD2D}"/>
                        </a:ext>
                      </a:extLst>
                    </p:cNvPr>
                    <p:cNvPicPr/>
                    <p:nvPr/>
                  </p:nvPicPr>
                  <p:blipFill>
                    <a:blip r:embed="rId66"/>
                    <a:stretch>
                      <a:fillRect/>
                    </a:stretch>
                  </p:blipFill>
                  <p:spPr>
                    <a:xfrm>
                      <a:off x="3396650" y="6689006"/>
                      <a:ext cx="640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8" name="Ink 147">
                      <a:extLst>
                        <a:ext uri="{FF2B5EF4-FFF2-40B4-BE49-F238E27FC236}">
                          <a16:creationId xmlns:a16="http://schemas.microsoft.com/office/drawing/2014/main" id="{3635FF9E-EEC4-F52F-FBD2-FDBC0B083385}"/>
                        </a:ext>
                      </a:extLst>
                    </p14:cNvPr>
                    <p14:cNvContentPartPr/>
                    <p14:nvPr/>
                  </p14:nvContentPartPr>
                  <p14:xfrm>
                    <a:off x="3205130" y="6653006"/>
                    <a:ext cx="311040" cy="169920"/>
                  </p14:xfrm>
                </p:contentPart>
              </mc:Choice>
              <mc:Fallback>
                <p:pic>
                  <p:nvPicPr>
                    <p:cNvPr id="148" name="Ink 147">
                      <a:extLst>
                        <a:ext uri="{FF2B5EF4-FFF2-40B4-BE49-F238E27FC236}">
                          <a16:creationId xmlns:a16="http://schemas.microsoft.com/office/drawing/2014/main" id="{3635FF9E-EEC4-F52F-FBD2-FDBC0B083385}"/>
                        </a:ext>
                      </a:extLst>
                    </p:cNvPr>
                    <p:cNvPicPr/>
                    <p:nvPr/>
                  </p:nvPicPr>
                  <p:blipFill>
                    <a:blip r:embed="rId68"/>
                    <a:stretch>
                      <a:fillRect/>
                    </a:stretch>
                  </p:blipFill>
                  <p:spPr>
                    <a:xfrm>
                      <a:off x="3187490" y="6635006"/>
                      <a:ext cx="3466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50" name="Ink 149">
                      <a:extLst>
                        <a:ext uri="{FF2B5EF4-FFF2-40B4-BE49-F238E27FC236}">
                          <a16:creationId xmlns:a16="http://schemas.microsoft.com/office/drawing/2014/main" id="{02454AC5-1878-E93E-1031-10056ADAE7B7}"/>
                        </a:ext>
                      </a:extLst>
                    </p14:cNvPr>
                    <p14:cNvContentPartPr/>
                    <p14:nvPr/>
                  </p14:nvContentPartPr>
                  <p14:xfrm>
                    <a:off x="3234290" y="7772966"/>
                    <a:ext cx="130680" cy="236520"/>
                  </p14:xfrm>
                </p:contentPart>
              </mc:Choice>
              <mc:Fallback>
                <p:pic>
                  <p:nvPicPr>
                    <p:cNvPr id="150" name="Ink 149">
                      <a:extLst>
                        <a:ext uri="{FF2B5EF4-FFF2-40B4-BE49-F238E27FC236}">
                          <a16:creationId xmlns:a16="http://schemas.microsoft.com/office/drawing/2014/main" id="{02454AC5-1878-E93E-1031-10056ADAE7B7}"/>
                        </a:ext>
                      </a:extLst>
                    </p:cNvPr>
                    <p:cNvPicPr/>
                    <p:nvPr/>
                  </p:nvPicPr>
                  <p:blipFill>
                    <a:blip r:embed="rId70"/>
                    <a:stretch>
                      <a:fillRect/>
                    </a:stretch>
                  </p:blipFill>
                  <p:spPr>
                    <a:xfrm>
                      <a:off x="3216650" y="7755326"/>
                      <a:ext cx="1663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51" name="Ink 150">
                      <a:extLst>
                        <a:ext uri="{FF2B5EF4-FFF2-40B4-BE49-F238E27FC236}">
                          <a16:creationId xmlns:a16="http://schemas.microsoft.com/office/drawing/2014/main" id="{031D5FB5-B83F-D81C-F7E5-0DF49D588828}"/>
                        </a:ext>
                      </a:extLst>
                    </p14:cNvPr>
                    <p14:cNvContentPartPr/>
                    <p14:nvPr/>
                  </p14:nvContentPartPr>
                  <p14:xfrm>
                    <a:off x="3593930" y="8035046"/>
                    <a:ext cx="162360" cy="128160"/>
                  </p14:xfrm>
                </p:contentPart>
              </mc:Choice>
              <mc:Fallback>
                <p:pic>
                  <p:nvPicPr>
                    <p:cNvPr id="151" name="Ink 150">
                      <a:extLst>
                        <a:ext uri="{FF2B5EF4-FFF2-40B4-BE49-F238E27FC236}">
                          <a16:creationId xmlns:a16="http://schemas.microsoft.com/office/drawing/2014/main" id="{031D5FB5-B83F-D81C-F7E5-0DF49D588828}"/>
                        </a:ext>
                      </a:extLst>
                    </p:cNvPr>
                    <p:cNvPicPr/>
                    <p:nvPr/>
                  </p:nvPicPr>
                  <p:blipFill>
                    <a:blip r:embed="rId72"/>
                    <a:stretch>
                      <a:fillRect/>
                    </a:stretch>
                  </p:blipFill>
                  <p:spPr>
                    <a:xfrm>
                      <a:off x="3575930" y="8017046"/>
                      <a:ext cx="1980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53" name="Ink 152">
                      <a:extLst>
                        <a:ext uri="{FF2B5EF4-FFF2-40B4-BE49-F238E27FC236}">
                          <a16:creationId xmlns:a16="http://schemas.microsoft.com/office/drawing/2014/main" id="{80AF7007-2A1B-62F7-24B0-007DD5D33B7C}"/>
                        </a:ext>
                      </a:extLst>
                    </p14:cNvPr>
                    <p14:cNvContentPartPr/>
                    <p14:nvPr/>
                  </p14:nvContentPartPr>
                  <p14:xfrm>
                    <a:off x="4071290" y="7686926"/>
                    <a:ext cx="92160" cy="320040"/>
                  </p14:xfrm>
                </p:contentPart>
              </mc:Choice>
              <mc:Fallback>
                <p:pic>
                  <p:nvPicPr>
                    <p:cNvPr id="153" name="Ink 152">
                      <a:extLst>
                        <a:ext uri="{FF2B5EF4-FFF2-40B4-BE49-F238E27FC236}">
                          <a16:creationId xmlns:a16="http://schemas.microsoft.com/office/drawing/2014/main" id="{80AF7007-2A1B-62F7-24B0-007DD5D33B7C}"/>
                        </a:ext>
                      </a:extLst>
                    </p:cNvPr>
                    <p:cNvPicPr/>
                    <p:nvPr/>
                  </p:nvPicPr>
                  <p:blipFill>
                    <a:blip r:embed="rId74"/>
                    <a:stretch>
                      <a:fillRect/>
                    </a:stretch>
                  </p:blipFill>
                  <p:spPr>
                    <a:xfrm>
                      <a:off x="4053290" y="7668926"/>
                      <a:ext cx="1278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54" name="Ink 153">
                      <a:extLst>
                        <a:ext uri="{FF2B5EF4-FFF2-40B4-BE49-F238E27FC236}">
                          <a16:creationId xmlns:a16="http://schemas.microsoft.com/office/drawing/2014/main" id="{6542A0F7-0759-04F9-0BE6-5B9242151ED0}"/>
                        </a:ext>
                      </a:extLst>
                    </p14:cNvPr>
                    <p14:cNvContentPartPr/>
                    <p14:nvPr/>
                  </p14:nvContentPartPr>
                  <p14:xfrm>
                    <a:off x="3292970" y="7437806"/>
                    <a:ext cx="199440" cy="161640"/>
                  </p14:xfrm>
                </p:contentPart>
              </mc:Choice>
              <mc:Fallback>
                <p:pic>
                  <p:nvPicPr>
                    <p:cNvPr id="154" name="Ink 153">
                      <a:extLst>
                        <a:ext uri="{FF2B5EF4-FFF2-40B4-BE49-F238E27FC236}">
                          <a16:creationId xmlns:a16="http://schemas.microsoft.com/office/drawing/2014/main" id="{6542A0F7-0759-04F9-0BE6-5B9242151ED0}"/>
                        </a:ext>
                      </a:extLst>
                    </p:cNvPr>
                    <p:cNvPicPr/>
                    <p:nvPr/>
                  </p:nvPicPr>
                  <p:blipFill>
                    <a:blip r:embed="rId76"/>
                    <a:stretch>
                      <a:fillRect/>
                    </a:stretch>
                  </p:blipFill>
                  <p:spPr>
                    <a:xfrm>
                      <a:off x="3275330" y="7420166"/>
                      <a:ext cx="2350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55" name="Ink 154">
                      <a:extLst>
                        <a:ext uri="{FF2B5EF4-FFF2-40B4-BE49-F238E27FC236}">
                          <a16:creationId xmlns:a16="http://schemas.microsoft.com/office/drawing/2014/main" id="{95315D46-853C-7BD6-A6D1-759B79534F2F}"/>
                        </a:ext>
                      </a:extLst>
                    </p14:cNvPr>
                    <p14:cNvContentPartPr/>
                    <p14:nvPr/>
                  </p14:nvContentPartPr>
                  <p14:xfrm>
                    <a:off x="3547130" y="6889526"/>
                    <a:ext cx="192600" cy="188640"/>
                  </p14:xfrm>
                </p:contentPart>
              </mc:Choice>
              <mc:Fallback>
                <p:pic>
                  <p:nvPicPr>
                    <p:cNvPr id="155" name="Ink 154">
                      <a:extLst>
                        <a:ext uri="{FF2B5EF4-FFF2-40B4-BE49-F238E27FC236}">
                          <a16:creationId xmlns:a16="http://schemas.microsoft.com/office/drawing/2014/main" id="{95315D46-853C-7BD6-A6D1-759B79534F2F}"/>
                        </a:ext>
                      </a:extLst>
                    </p:cNvPr>
                    <p:cNvPicPr/>
                    <p:nvPr/>
                  </p:nvPicPr>
                  <p:blipFill>
                    <a:blip r:embed="rId78"/>
                    <a:stretch>
                      <a:fillRect/>
                    </a:stretch>
                  </p:blipFill>
                  <p:spPr>
                    <a:xfrm>
                      <a:off x="3529490" y="6871526"/>
                      <a:ext cx="2282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58" name="Ink 157">
                      <a:extLst>
                        <a:ext uri="{FF2B5EF4-FFF2-40B4-BE49-F238E27FC236}">
                          <a16:creationId xmlns:a16="http://schemas.microsoft.com/office/drawing/2014/main" id="{596526F9-CDBF-4377-3B0F-532E0DB9B312}"/>
                        </a:ext>
                      </a:extLst>
                    </p14:cNvPr>
                    <p14:cNvContentPartPr/>
                    <p14:nvPr/>
                  </p14:nvContentPartPr>
                  <p14:xfrm>
                    <a:off x="3120890" y="7030286"/>
                    <a:ext cx="135720" cy="91800"/>
                  </p14:xfrm>
                </p:contentPart>
              </mc:Choice>
              <mc:Fallback>
                <p:pic>
                  <p:nvPicPr>
                    <p:cNvPr id="158" name="Ink 157">
                      <a:extLst>
                        <a:ext uri="{FF2B5EF4-FFF2-40B4-BE49-F238E27FC236}">
                          <a16:creationId xmlns:a16="http://schemas.microsoft.com/office/drawing/2014/main" id="{596526F9-CDBF-4377-3B0F-532E0DB9B312}"/>
                        </a:ext>
                      </a:extLst>
                    </p:cNvPr>
                    <p:cNvPicPr/>
                    <p:nvPr/>
                  </p:nvPicPr>
                  <p:blipFill>
                    <a:blip r:embed="rId80"/>
                    <a:stretch>
                      <a:fillRect/>
                    </a:stretch>
                  </p:blipFill>
                  <p:spPr>
                    <a:xfrm>
                      <a:off x="3102890" y="7012286"/>
                      <a:ext cx="1713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9" name="Ink 158">
                      <a:extLst>
                        <a:ext uri="{FF2B5EF4-FFF2-40B4-BE49-F238E27FC236}">
                          <a16:creationId xmlns:a16="http://schemas.microsoft.com/office/drawing/2014/main" id="{708E4048-9210-C474-4475-6DA53E4598D4}"/>
                        </a:ext>
                      </a:extLst>
                    </p14:cNvPr>
                    <p14:cNvContentPartPr/>
                    <p14:nvPr/>
                  </p14:nvContentPartPr>
                  <p14:xfrm>
                    <a:off x="4175690" y="6920486"/>
                    <a:ext cx="177120" cy="402120"/>
                  </p14:xfrm>
                </p:contentPart>
              </mc:Choice>
              <mc:Fallback>
                <p:pic>
                  <p:nvPicPr>
                    <p:cNvPr id="159" name="Ink 158">
                      <a:extLst>
                        <a:ext uri="{FF2B5EF4-FFF2-40B4-BE49-F238E27FC236}">
                          <a16:creationId xmlns:a16="http://schemas.microsoft.com/office/drawing/2014/main" id="{708E4048-9210-C474-4475-6DA53E4598D4}"/>
                        </a:ext>
                      </a:extLst>
                    </p:cNvPr>
                    <p:cNvPicPr/>
                    <p:nvPr/>
                  </p:nvPicPr>
                  <p:blipFill>
                    <a:blip r:embed="rId82"/>
                    <a:stretch>
                      <a:fillRect/>
                    </a:stretch>
                  </p:blipFill>
                  <p:spPr>
                    <a:xfrm>
                      <a:off x="4157690" y="6902486"/>
                      <a:ext cx="212760" cy="43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
                <p14:nvContentPartPr>
                  <p14:cNvPr id="164" name="Ink 163">
                    <a:extLst>
                      <a:ext uri="{FF2B5EF4-FFF2-40B4-BE49-F238E27FC236}">
                        <a16:creationId xmlns:a16="http://schemas.microsoft.com/office/drawing/2014/main" id="{EA8F0F70-C9E2-2466-B39A-72E9E16E10DD}"/>
                      </a:ext>
                    </a:extLst>
                  </p14:cNvPr>
                  <p14:cNvContentPartPr/>
                  <p14:nvPr/>
                </p14:nvContentPartPr>
                <p14:xfrm>
                  <a:off x="3950690" y="6721406"/>
                  <a:ext cx="342000" cy="144360"/>
                </p14:xfrm>
              </p:contentPart>
            </mc:Choice>
            <mc:Fallback>
              <p:pic>
                <p:nvPicPr>
                  <p:cNvPr id="164" name="Ink 163">
                    <a:extLst>
                      <a:ext uri="{FF2B5EF4-FFF2-40B4-BE49-F238E27FC236}">
                        <a16:creationId xmlns:a16="http://schemas.microsoft.com/office/drawing/2014/main" id="{EA8F0F70-C9E2-2466-B39A-72E9E16E10DD}"/>
                      </a:ext>
                    </a:extLst>
                  </p:cNvPr>
                  <p:cNvPicPr/>
                  <p:nvPr/>
                </p:nvPicPr>
                <p:blipFill>
                  <a:blip r:embed="rId84"/>
                  <a:stretch>
                    <a:fillRect/>
                  </a:stretch>
                </p:blipFill>
                <p:spPr>
                  <a:xfrm>
                    <a:off x="3933050" y="6703406"/>
                    <a:ext cx="3776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65" name="Ink 164">
                    <a:extLst>
                      <a:ext uri="{FF2B5EF4-FFF2-40B4-BE49-F238E27FC236}">
                        <a16:creationId xmlns:a16="http://schemas.microsoft.com/office/drawing/2014/main" id="{2CF34035-3D47-0CFC-0E46-79C3B6021C87}"/>
                      </a:ext>
                    </a:extLst>
                  </p14:cNvPr>
                  <p14:cNvContentPartPr/>
                  <p14:nvPr/>
                </p14:nvContentPartPr>
                <p14:xfrm>
                  <a:off x="4299530" y="7475966"/>
                  <a:ext cx="170640" cy="133920"/>
                </p14:xfrm>
              </p:contentPart>
            </mc:Choice>
            <mc:Fallback>
              <p:pic>
                <p:nvPicPr>
                  <p:cNvPr id="165" name="Ink 164">
                    <a:extLst>
                      <a:ext uri="{FF2B5EF4-FFF2-40B4-BE49-F238E27FC236}">
                        <a16:creationId xmlns:a16="http://schemas.microsoft.com/office/drawing/2014/main" id="{2CF34035-3D47-0CFC-0E46-79C3B6021C87}"/>
                      </a:ext>
                    </a:extLst>
                  </p:cNvPr>
                  <p:cNvPicPr/>
                  <p:nvPr/>
                </p:nvPicPr>
                <p:blipFill>
                  <a:blip r:embed="rId86"/>
                  <a:stretch>
                    <a:fillRect/>
                  </a:stretch>
                </p:blipFill>
                <p:spPr>
                  <a:xfrm>
                    <a:off x="4281890" y="7458326"/>
                    <a:ext cx="206280" cy="169560"/>
                  </a:xfrm>
                  <a:prstGeom prst="rect">
                    <a:avLst/>
                  </a:prstGeom>
                </p:spPr>
              </p:pic>
            </mc:Fallback>
          </mc:AlternateContent>
        </p:grpSp>
      </p:grpSp>
      <p:sp>
        <p:nvSpPr>
          <p:cNvPr id="169" name="TextBox 168">
            <a:extLst>
              <a:ext uri="{FF2B5EF4-FFF2-40B4-BE49-F238E27FC236}">
                <a16:creationId xmlns:a16="http://schemas.microsoft.com/office/drawing/2014/main" id="{58F178E6-C0EE-BE9F-6B67-8DB4540EDBE6}"/>
              </a:ext>
            </a:extLst>
          </p:cNvPr>
          <p:cNvSpPr txBox="1"/>
          <p:nvPr/>
        </p:nvSpPr>
        <p:spPr>
          <a:xfrm>
            <a:off x="3692290" y="5256728"/>
            <a:ext cx="2648308" cy="1600438"/>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get </a:t>
            </a:r>
          </a:p>
          <a:p>
            <a:pPr algn="r"/>
            <a:r>
              <a:rPr lang="en-AU" sz="1400" dirty="0">
                <a:solidFill>
                  <a:srgbClr val="7030A0"/>
                </a:solidFill>
                <a:latin typeface="xkcd Script" panose="03000503000000000000" pitchFamily="66" charset="0"/>
                <a:ea typeface="xkcd Script" panose="03000503000000000000" pitchFamily="66" charset="0"/>
              </a:rPr>
              <a:t>redder over time, </a:t>
            </a:r>
          </a:p>
          <a:p>
            <a:pPr algn="r"/>
            <a:r>
              <a:rPr lang="en-AU" sz="1400" dirty="0">
                <a:solidFill>
                  <a:srgbClr val="7030A0"/>
                </a:solidFill>
                <a:latin typeface="xkcd Script" panose="03000503000000000000" pitchFamily="66" charset="0"/>
                <a:ea typeface="xkcd Script" panose="03000503000000000000" pitchFamily="66" charset="0"/>
              </a:rPr>
              <a:t>which means that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we need to be </a:t>
            </a:r>
          </a:p>
          <a:p>
            <a:pPr algn="r"/>
            <a:r>
              <a:rPr lang="en-AU" sz="1400" dirty="0">
                <a:solidFill>
                  <a:srgbClr val="7030A0"/>
                </a:solidFill>
                <a:latin typeface="xkcd Script" panose="03000503000000000000" pitchFamily="66" charset="0"/>
                <a:ea typeface="xkcd Script" panose="03000503000000000000" pitchFamily="66" charset="0"/>
              </a:rPr>
              <a:t>careful when </a:t>
            </a:r>
          </a:p>
          <a:p>
            <a:pPr algn="r"/>
            <a:r>
              <a:rPr lang="en-AU" sz="1400" dirty="0">
                <a:solidFill>
                  <a:srgbClr val="7030A0"/>
                </a:solidFill>
                <a:latin typeface="xkcd Script" panose="03000503000000000000" pitchFamily="66" charset="0"/>
                <a:ea typeface="xkcd Script" panose="03000503000000000000" pitchFamily="66" charset="0"/>
              </a:rPr>
              <a:t>we compare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them…</a:t>
            </a:r>
          </a:p>
        </p:txBody>
      </p:sp>
      <p:sp>
        <p:nvSpPr>
          <p:cNvPr id="170" name="TextBox 169">
            <a:extLst>
              <a:ext uri="{FF2B5EF4-FFF2-40B4-BE49-F238E27FC236}">
                <a16:creationId xmlns:a16="http://schemas.microsoft.com/office/drawing/2014/main" id="{72738815-B8DA-394D-3BC9-2594FCAA76C8}"/>
              </a:ext>
            </a:extLst>
          </p:cNvPr>
          <p:cNvSpPr txBox="1"/>
          <p:nvPr/>
        </p:nvSpPr>
        <p:spPr>
          <a:xfrm>
            <a:off x="3120890" y="5662800"/>
            <a:ext cx="622887" cy="307777"/>
          </a:xfrm>
          <a:prstGeom prst="rect">
            <a:avLst/>
          </a:prstGeom>
          <a:noFill/>
        </p:spPr>
        <p:txBody>
          <a:bodyPr wrap="square" rtlCol="0">
            <a:spAutoFit/>
          </a:bodyPr>
          <a:lstStyle/>
          <a:p>
            <a:pPr algn="r"/>
            <a:r>
              <a:rPr lang="en-AU" sz="1400" dirty="0">
                <a:solidFill>
                  <a:srgbClr val="06A2D8"/>
                </a:solidFill>
                <a:latin typeface="xkcd Script" panose="03000503000000000000" pitchFamily="66" charset="0"/>
                <a:ea typeface="xkcd Script" panose="03000503000000000000" pitchFamily="66" charset="0"/>
              </a:rPr>
              <a:t>Day 0</a:t>
            </a:r>
          </a:p>
        </p:txBody>
      </p:sp>
      <p:sp>
        <p:nvSpPr>
          <p:cNvPr id="171" name="TextBox 170">
            <a:extLst>
              <a:ext uri="{FF2B5EF4-FFF2-40B4-BE49-F238E27FC236}">
                <a16:creationId xmlns:a16="http://schemas.microsoft.com/office/drawing/2014/main" id="{C82B15C8-1AF7-C915-E5DE-4E35B24C4F4B}"/>
              </a:ext>
            </a:extLst>
          </p:cNvPr>
          <p:cNvSpPr txBox="1"/>
          <p:nvPr/>
        </p:nvSpPr>
        <p:spPr>
          <a:xfrm>
            <a:off x="5527375" y="6952516"/>
            <a:ext cx="746425" cy="307777"/>
          </a:xfrm>
          <a:prstGeom prst="rect">
            <a:avLst/>
          </a:prstGeom>
          <a:noFill/>
        </p:spPr>
        <p:txBody>
          <a:bodyPr wrap="square" rtlCol="0">
            <a:spAutoFit/>
          </a:bodyPr>
          <a:lstStyle/>
          <a:p>
            <a:pPr algn="r"/>
            <a:r>
              <a:rPr lang="en-AU" sz="1400" b="1" dirty="0">
                <a:solidFill>
                  <a:srgbClr val="FFC000"/>
                </a:solidFill>
                <a:latin typeface="xkcd Script" panose="03000503000000000000" pitchFamily="66" charset="0"/>
                <a:ea typeface="xkcd Script" panose="03000503000000000000" pitchFamily="66" charset="0"/>
              </a:rPr>
              <a:t>Day 20</a:t>
            </a:r>
          </a:p>
        </p:txBody>
      </p:sp>
      <p:sp>
        <p:nvSpPr>
          <p:cNvPr id="172" name="TextBox 171">
            <a:extLst>
              <a:ext uri="{FF2B5EF4-FFF2-40B4-BE49-F238E27FC236}">
                <a16:creationId xmlns:a16="http://schemas.microsoft.com/office/drawing/2014/main" id="{1091E3AA-74D5-906B-5239-91D633DC9340}"/>
              </a:ext>
            </a:extLst>
          </p:cNvPr>
          <p:cNvSpPr txBox="1"/>
          <p:nvPr/>
        </p:nvSpPr>
        <p:spPr>
          <a:xfrm>
            <a:off x="4226125" y="7716927"/>
            <a:ext cx="746425" cy="307777"/>
          </a:xfrm>
          <a:prstGeom prst="rect">
            <a:avLst/>
          </a:prstGeom>
          <a:noFill/>
        </p:spPr>
        <p:txBody>
          <a:bodyPr wrap="square" rtlCol="0">
            <a:spAutoFit/>
          </a:bodyPr>
          <a:lstStyle/>
          <a:p>
            <a:pPr algn="r"/>
            <a:r>
              <a:rPr lang="en-AU" sz="1400" dirty="0">
                <a:solidFill>
                  <a:srgbClr val="CC0066"/>
                </a:solidFill>
                <a:latin typeface="xkcd Script" panose="03000503000000000000" pitchFamily="66" charset="0"/>
                <a:ea typeface="xkcd Script" panose="03000503000000000000" pitchFamily="66" charset="0"/>
              </a:rPr>
              <a:t>Day 60</a:t>
            </a:r>
          </a:p>
        </p:txBody>
      </p:sp>
      <p:sp>
        <p:nvSpPr>
          <p:cNvPr id="173" name="TextBox 172">
            <a:extLst>
              <a:ext uri="{FF2B5EF4-FFF2-40B4-BE49-F238E27FC236}">
                <a16:creationId xmlns:a16="http://schemas.microsoft.com/office/drawing/2014/main" id="{8635B6C9-460E-F988-4FB1-210A5FB3002C}"/>
              </a:ext>
            </a:extLst>
          </p:cNvPr>
          <p:cNvSpPr txBox="1"/>
          <p:nvPr/>
        </p:nvSpPr>
        <p:spPr>
          <a:xfrm>
            <a:off x="481214" y="4085494"/>
            <a:ext cx="280023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 the result of ‘white dwarf’ stars exploding. These white dwarf stars are the super-compact remnant cores of stars that have shed their outer layers – kind of like the skeleton left over after we die. Some of these stars steal extra material from nearby stars while in their white dwarf phase. When they steal so much matter that they reach a critical mass they explode! Since they all these similar stars explode at this </a:t>
            </a:r>
          </a:p>
          <a:p>
            <a:r>
              <a:rPr lang="en-AU" sz="1400" dirty="0">
                <a:solidFill>
                  <a:srgbClr val="7030A0"/>
                </a:solidFill>
                <a:latin typeface="xkcd Script" panose="03000503000000000000" pitchFamily="66" charset="0"/>
                <a:ea typeface="xkcd Script" panose="03000503000000000000" pitchFamily="66" charset="0"/>
              </a:rPr>
              <a:t>same critical mass,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all look pretty much the same no matter where they are!</a:t>
            </a:r>
          </a:p>
        </p:txBody>
      </p:sp>
      <mc:AlternateContent xmlns:mc="http://schemas.openxmlformats.org/markup-compatibility/2006">
        <mc:Choice xmlns:p14="http://schemas.microsoft.com/office/powerpoint/2010/main" Requires="p14">
          <p:contentPart p14:bwMode="auto" r:id="rId87">
            <p14:nvContentPartPr>
              <p14:cNvPr id="256" name="Ink 255">
                <a:extLst>
                  <a:ext uri="{FF2B5EF4-FFF2-40B4-BE49-F238E27FC236}">
                    <a16:creationId xmlns:a16="http://schemas.microsoft.com/office/drawing/2014/main" id="{A7A37182-CC9F-F48B-0292-268ADCE5C173}"/>
                  </a:ext>
                </a:extLst>
              </p14:cNvPr>
              <p14:cNvContentPartPr/>
              <p14:nvPr/>
            </p14:nvContentPartPr>
            <p14:xfrm>
              <a:off x="4652947" y="299573"/>
              <a:ext cx="1763280" cy="1148760"/>
            </p14:xfrm>
          </p:contentPart>
        </mc:Choice>
        <mc:Fallback>
          <p:pic>
            <p:nvPicPr>
              <p:cNvPr id="256" name="Ink 255">
                <a:extLst>
                  <a:ext uri="{FF2B5EF4-FFF2-40B4-BE49-F238E27FC236}">
                    <a16:creationId xmlns:a16="http://schemas.microsoft.com/office/drawing/2014/main" id="{A7A37182-CC9F-F48B-0292-268ADCE5C173}"/>
                  </a:ext>
                </a:extLst>
              </p:cNvPr>
              <p:cNvPicPr/>
              <p:nvPr/>
            </p:nvPicPr>
            <p:blipFill>
              <a:blip r:embed="rId88"/>
              <a:stretch>
                <a:fillRect/>
              </a:stretch>
            </p:blipFill>
            <p:spPr>
              <a:xfrm>
                <a:off x="4634947" y="281573"/>
                <a:ext cx="1798920" cy="1184400"/>
              </a:xfrm>
              <a:prstGeom prst="rect">
                <a:avLst/>
              </a:prstGeom>
            </p:spPr>
          </p:pic>
        </mc:Fallback>
      </mc:AlternateContent>
      <p:grpSp>
        <p:nvGrpSpPr>
          <p:cNvPr id="358" name="Group 357">
            <a:extLst>
              <a:ext uri="{FF2B5EF4-FFF2-40B4-BE49-F238E27FC236}">
                <a16:creationId xmlns:a16="http://schemas.microsoft.com/office/drawing/2014/main" id="{B5C69B74-60A8-803A-776E-59BF4FECCE69}"/>
              </a:ext>
            </a:extLst>
          </p:cNvPr>
          <p:cNvGrpSpPr/>
          <p:nvPr/>
        </p:nvGrpSpPr>
        <p:grpSpPr>
          <a:xfrm>
            <a:off x="4217707" y="1521773"/>
            <a:ext cx="984600" cy="639720"/>
            <a:chOff x="4217707" y="1521773"/>
            <a:chExt cx="984600" cy="639720"/>
          </a:xfrm>
          <a:solidFill>
            <a:schemeClr val="bg2">
              <a:lumMod val="10000"/>
            </a:schemeClr>
          </a:solidFill>
        </p:grpSpPr>
        <mc:AlternateContent xmlns:mc="http://schemas.openxmlformats.org/markup-compatibility/2006">
          <mc:Choice xmlns:p14="http://schemas.microsoft.com/office/powerpoint/2010/main" Requires="p14">
            <p:contentPart p14:bwMode="auto" r:id="rId89">
              <p14:nvContentPartPr>
                <p14:cNvPr id="268" name="Ink 267">
                  <a:extLst>
                    <a:ext uri="{FF2B5EF4-FFF2-40B4-BE49-F238E27FC236}">
                      <a16:creationId xmlns:a16="http://schemas.microsoft.com/office/drawing/2014/main" id="{989BC139-2878-B4F5-FE51-A62B83C868E8}"/>
                    </a:ext>
                  </a:extLst>
                </p14:cNvPr>
                <p14:cNvContentPartPr/>
                <p14:nvPr/>
              </p14:nvContentPartPr>
              <p14:xfrm>
                <a:off x="4894147" y="1779533"/>
                <a:ext cx="308160" cy="281160"/>
              </p14:xfrm>
            </p:contentPart>
          </mc:Choice>
          <mc:Fallback>
            <p:pic>
              <p:nvPicPr>
                <p:cNvPr id="268" name="Ink 267">
                  <a:extLst>
                    <a:ext uri="{FF2B5EF4-FFF2-40B4-BE49-F238E27FC236}">
                      <a16:creationId xmlns:a16="http://schemas.microsoft.com/office/drawing/2014/main" id="{989BC139-2878-B4F5-FE51-A62B83C868E8}"/>
                    </a:ext>
                  </a:extLst>
                </p:cNvPr>
                <p:cNvPicPr/>
                <p:nvPr/>
              </p:nvPicPr>
              <p:blipFill>
                <a:blip r:embed="rId90"/>
                <a:stretch>
                  <a:fillRect/>
                </a:stretch>
              </p:blipFill>
              <p:spPr>
                <a:xfrm>
                  <a:off x="4876507" y="1761533"/>
                  <a:ext cx="3438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69" name="Ink 268">
                  <a:extLst>
                    <a:ext uri="{FF2B5EF4-FFF2-40B4-BE49-F238E27FC236}">
                      <a16:creationId xmlns:a16="http://schemas.microsoft.com/office/drawing/2014/main" id="{E1C5605F-91DE-14E4-3F1C-3665C8F74F86}"/>
                    </a:ext>
                  </a:extLst>
                </p14:cNvPr>
                <p14:cNvContentPartPr/>
                <p14:nvPr/>
              </p14:nvContentPartPr>
              <p14:xfrm>
                <a:off x="4217707" y="1765493"/>
                <a:ext cx="360000" cy="303480"/>
              </p14:xfrm>
            </p:contentPart>
          </mc:Choice>
          <mc:Fallback>
            <p:pic>
              <p:nvPicPr>
                <p:cNvPr id="269" name="Ink 268">
                  <a:extLst>
                    <a:ext uri="{FF2B5EF4-FFF2-40B4-BE49-F238E27FC236}">
                      <a16:creationId xmlns:a16="http://schemas.microsoft.com/office/drawing/2014/main" id="{E1C5605F-91DE-14E4-3F1C-3665C8F74F86}"/>
                    </a:ext>
                  </a:extLst>
                </p:cNvPr>
                <p:cNvPicPr/>
                <p:nvPr/>
              </p:nvPicPr>
              <p:blipFill>
                <a:blip r:embed="rId92"/>
                <a:stretch>
                  <a:fillRect/>
                </a:stretch>
              </p:blipFill>
              <p:spPr>
                <a:xfrm>
                  <a:off x="4200067" y="1747493"/>
                  <a:ext cx="3956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71" name="Ink 270">
                  <a:extLst>
                    <a:ext uri="{FF2B5EF4-FFF2-40B4-BE49-F238E27FC236}">
                      <a16:creationId xmlns:a16="http://schemas.microsoft.com/office/drawing/2014/main" id="{73D9C56B-98E2-30AA-F22E-0796E32571CB}"/>
                    </a:ext>
                  </a:extLst>
                </p14:cNvPr>
                <p14:cNvContentPartPr/>
                <p14:nvPr/>
              </p14:nvContentPartPr>
              <p14:xfrm>
                <a:off x="4389427" y="2072933"/>
                <a:ext cx="642240" cy="88560"/>
              </p14:xfrm>
            </p:contentPart>
          </mc:Choice>
          <mc:Fallback>
            <p:pic>
              <p:nvPicPr>
                <p:cNvPr id="271" name="Ink 270">
                  <a:extLst>
                    <a:ext uri="{FF2B5EF4-FFF2-40B4-BE49-F238E27FC236}">
                      <a16:creationId xmlns:a16="http://schemas.microsoft.com/office/drawing/2014/main" id="{73D9C56B-98E2-30AA-F22E-0796E32571CB}"/>
                    </a:ext>
                  </a:extLst>
                </p:cNvPr>
                <p:cNvPicPr/>
                <p:nvPr/>
              </p:nvPicPr>
              <p:blipFill>
                <a:blip r:embed="rId94"/>
                <a:stretch>
                  <a:fillRect/>
                </a:stretch>
              </p:blipFill>
              <p:spPr>
                <a:xfrm>
                  <a:off x="4371427" y="2054933"/>
                  <a:ext cx="6778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75" name="Ink 274">
                  <a:extLst>
                    <a:ext uri="{FF2B5EF4-FFF2-40B4-BE49-F238E27FC236}">
                      <a16:creationId xmlns:a16="http://schemas.microsoft.com/office/drawing/2014/main" id="{A0776182-5345-041A-BEEF-1C1BE2DD5673}"/>
                    </a:ext>
                  </a:extLst>
                </p14:cNvPr>
                <p14:cNvContentPartPr/>
                <p14:nvPr/>
              </p14:nvContentPartPr>
              <p14:xfrm>
                <a:off x="4364227" y="1521773"/>
                <a:ext cx="709920" cy="259200"/>
              </p14:xfrm>
            </p:contentPart>
          </mc:Choice>
          <mc:Fallback>
            <p:pic>
              <p:nvPicPr>
                <p:cNvPr id="275" name="Ink 274">
                  <a:extLst>
                    <a:ext uri="{FF2B5EF4-FFF2-40B4-BE49-F238E27FC236}">
                      <a16:creationId xmlns:a16="http://schemas.microsoft.com/office/drawing/2014/main" id="{A0776182-5345-041A-BEEF-1C1BE2DD5673}"/>
                    </a:ext>
                  </a:extLst>
                </p:cNvPr>
                <p:cNvPicPr/>
                <p:nvPr/>
              </p:nvPicPr>
              <p:blipFill>
                <a:blip r:embed="rId96"/>
                <a:stretch>
                  <a:fillRect/>
                </a:stretch>
              </p:blipFill>
              <p:spPr>
                <a:xfrm>
                  <a:off x="4346587" y="1503773"/>
                  <a:ext cx="745560" cy="294840"/>
                </a:xfrm>
                <a:prstGeom prst="rect">
                  <a:avLst/>
                </a:prstGeom>
              </p:spPr>
            </p:pic>
          </mc:Fallback>
        </mc:AlternateContent>
        <p:grpSp>
          <p:nvGrpSpPr>
            <p:cNvPr id="278" name="Group 277">
              <a:extLst>
                <a:ext uri="{FF2B5EF4-FFF2-40B4-BE49-F238E27FC236}">
                  <a16:creationId xmlns:a16="http://schemas.microsoft.com/office/drawing/2014/main" id="{164AD883-6FBC-5C80-07D9-E00898F1FE87}"/>
                </a:ext>
              </a:extLst>
            </p:cNvPr>
            <p:cNvGrpSpPr/>
            <p:nvPr/>
          </p:nvGrpSpPr>
          <p:grpSpPr>
            <a:xfrm>
              <a:off x="4509307" y="1642733"/>
              <a:ext cx="413640" cy="82080"/>
              <a:chOff x="4509307" y="1642733"/>
              <a:chExt cx="413640" cy="82080"/>
            </a:xfrm>
            <a:grpFill/>
          </p:grpSpPr>
          <mc:AlternateContent xmlns:mc="http://schemas.openxmlformats.org/markup-compatibility/2006">
            <mc:Choice xmlns:p14="http://schemas.microsoft.com/office/powerpoint/2010/main" Requires="p14">
              <p:contentPart p14:bwMode="auto" r:id="rId97">
                <p14:nvContentPartPr>
                  <p14:cNvPr id="276" name="Ink 275">
                    <a:extLst>
                      <a:ext uri="{FF2B5EF4-FFF2-40B4-BE49-F238E27FC236}">
                        <a16:creationId xmlns:a16="http://schemas.microsoft.com/office/drawing/2014/main" id="{32FE4651-6CE3-E1C6-3B57-A9F34BA199CF}"/>
                      </a:ext>
                    </a:extLst>
                  </p14:cNvPr>
                  <p14:cNvContentPartPr/>
                  <p14:nvPr/>
                </p14:nvContentPartPr>
                <p14:xfrm>
                  <a:off x="4509307" y="1642733"/>
                  <a:ext cx="101880" cy="56880"/>
                </p14:xfrm>
              </p:contentPart>
            </mc:Choice>
            <mc:Fallback>
              <p:pic>
                <p:nvPicPr>
                  <p:cNvPr id="276" name="Ink 275">
                    <a:extLst>
                      <a:ext uri="{FF2B5EF4-FFF2-40B4-BE49-F238E27FC236}">
                        <a16:creationId xmlns:a16="http://schemas.microsoft.com/office/drawing/2014/main" id="{32FE4651-6CE3-E1C6-3B57-A9F34BA199CF}"/>
                      </a:ext>
                    </a:extLst>
                  </p:cNvPr>
                  <p:cNvPicPr/>
                  <p:nvPr/>
                </p:nvPicPr>
                <p:blipFill>
                  <a:blip r:embed="rId98"/>
                  <a:stretch>
                    <a:fillRect/>
                  </a:stretch>
                </p:blipFill>
                <p:spPr>
                  <a:xfrm>
                    <a:off x="4491667" y="1625093"/>
                    <a:ext cx="1375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77" name="Ink 276">
                    <a:extLst>
                      <a:ext uri="{FF2B5EF4-FFF2-40B4-BE49-F238E27FC236}">
                        <a16:creationId xmlns:a16="http://schemas.microsoft.com/office/drawing/2014/main" id="{3341644F-E164-E4A1-875F-C37ABF7D40B3}"/>
                      </a:ext>
                    </a:extLst>
                  </p14:cNvPr>
                  <p14:cNvContentPartPr/>
                  <p14:nvPr/>
                </p14:nvContentPartPr>
                <p14:xfrm>
                  <a:off x="4810267" y="1665773"/>
                  <a:ext cx="112680" cy="59040"/>
                </p14:xfrm>
              </p:contentPart>
            </mc:Choice>
            <mc:Fallback>
              <p:pic>
                <p:nvPicPr>
                  <p:cNvPr id="277" name="Ink 276">
                    <a:extLst>
                      <a:ext uri="{FF2B5EF4-FFF2-40B4-BE49-F238E27FC236}">
                        <a16:creationId xmlns:a16="http://schemas.microsoft.com/office/drawing/2014/main" id="{3341644F-E164-E4A1-875F-C37ABF7D40B3}"/>
                      </a:ext>
                    </a:extLst>
                  </p:cNvPr>
                  <p:cNvPicPr/>
                  <p:nvPr/>
                </p:nvPicPr>
                <p:blipFill>
                  <a:blip r:embed="rId100"/>
                  <a:stretch>
                    <a:fillRect/>
                  </a:stretch>
                </p:blipFill>
                <p:spPr>
                  <a:xfrm>
                    <a:off x="4792627" y="1648133"/>
                    <a:ext cx="148320" cy="94680"/>
                  </a:xfrm>
                  <a:prstGeom prst="rect">
                    <a:avLst/>
                  </a:prstGeom>
                </p:spPr>
              </p:pic>
            </mc:Fallback>
          </mc:AlternateContent>
        </p:grpSp>
        <p:grpSp>
          <p:nvGrpSpPr>
            <p:cNvPr id="291" name="Group 290">
              <a:extLst>
                <a:ext uri="{FF2B5EF4-FFF2-40B4-BE49-F238E27FC236}">
                  <a16:creationId xmlns:a16="http://schemas.microsoft.com/office/drawing/2014/main" id="{AEE47106-C26B-CB88-6E7A-CB131650B9DE}"/>
                </a:ext>
              </a:extLst>
            </p:cNvPr>
            <p:cNvGrpSpPr/>
            <p:nvPr/>
          </p:nvGrpSpPr>
          <p:grpSpPr>
            <a:xfrm>
              <a:off x="4568707" y="1897973"/>
              <a:ext cx="215640" cy="150840"/>
              <a:chOff x="4568707" y="1897973"/>
              <a:chExt cx="215640" cy="150840"/>
            </a:xfrm>
            <a:grpFill/>
          </p:grpSpPr>
          <mc:AlternateContent xmlns:mc="http://schemas.openxmlformats.org/markup-compatibility/2006">
            <mc:Choice xmlns:p14="http://schemas.microsoft.com/office/powerpoint/2010/main" Requires="p14">
              <p:contentPart p14:bwMode="auto" r:id="rId101">
                <p14:nvContentPartPr>
                  <p14:cNvPr id="288" name="Ink 287">
                    <a:extLst>
                      <a:ext uri="{FF2B5EF4-FFF2-40B4-BE49-F238E27FC236}">
                        <a16:creationId xmlns:a16="http://schemas.microsoft.com/office/drawing/2014/main" id="{93CABE7D-9C06-3330-0BFF-53A2187205E6}"/>
                      </a:ext>
                    </a:extLst>
                  </p14:cNvPr>
                  <p14:cNvContentPartPr/>
                  <p14:nvPr/>
                </p14:nvContentPartPr>
                <p14:xfrm>
                  <a:off x="4738627" y="1897973"/>
                  <a:ext cx="45720" cy="144000"/>
                </p14:xfrm>
              </p:contentPart>
            </mc:Choice>
            <mc:Fallback>
              <p:pic>
                <p:nvPicPr>
                  <p:cNvPr id="288" name="Ink 287">
                    <a:extLst>
                      <a:ext uri="{FF2B5EF4-FFF2-40B4-BE49-F238E27FC236}">
                        <a16:creationId xmlns:a16="http://schemas.microsoft.com/office/drawing/2014/main" id="{93CABE7D-9C06-3330-0BFF-53A2187205E6}"/>
                      </a:ext>
                    </a:extLst>
                  </p:cNvPr>
                  <p:cNvPicPr/>
                  <p:nvPr/>
                </p:nvPicPr>
                <p:blipFill>
                  <a:blip r:embed="rId102"/>
                  <a:stretch>
                    <a:fillRect/>
                  </a:stretch>
                </p:blipFill>
                <p:spPr>
                  <a:xfrm>
                    <a:off x="4720987" y="1879973"/>
                    <a:ext cx="813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89" name="Ink 288">
                    <a:extLst>
                      <a:ext uri="{FF2B5EF4-FFF2-40B4-BE49-F238E27FC236}">
                        <a16:creationId xmlns:a16="http://schemas.microsoft.com/office/drawing/2014/main" id="{CA59425A-A1F9-7480-8E47-58BBA84CF417}"/>
                      </a:ext>
                    </a:extLst>
                  </p14:cNvPr>
                  <p14:cNvContentPartPr/>
                  <p14:nvPr/>
                </p14:nvContentPartPr>
                <p14:xfrm>
                  <a:off x="4627027" y="1966733"/>
                  <a:ext cx="115920" cy="23040"/>
                </p14:xfrm>
              </p:contentPart>
            </mc:Choice>
            <mc:Fallback>
              <p:pic>
                <p:nvPicPr>
                  <p:cNvPr id="289" name="Ink 288">
                    <a:extLst>
                      <a:ext uri="{FF2B5EF4-FFF2-40B4-BE49-F238E27FC236}">
                        <a16:creationId xmlns:a16="http://schemas.microsoft.com/office/drawing/2014/main" id="{CA59425A-A1F9-7480-8E47-58BBA84CF417}"/>
                      </a:ext>
                    </a:extLst>
                  </p:cNvPr>
                  <p:cNvPicPr/>
                  <p:nvPr/>
                </p:nvPicPr>
                <p:blipFill>
                  <a:blip r:embed="rId104"/>
                  <a:stretch>
                    <a:fillRect/>
                  </a:stretch>
                </p:blipFill>
                <p:spPr>
                  <a:xfrm>
                    <a:off x="4609387" y="1949093"/>
                    <a:ext cx="151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90" name="Ink 289">
                    <a:extLst>
                      <a:ext uri="{FF2B5EF4-FFF2-40B4-BE49-F238E27FC236}">
                        <a16:creationId xmlns:a16="http://schemas.microsoft.com/office/drawing/2014/main" id="{6DB58D69-F2E6-58E4-899C-87F8D543B8AF}"/>
                      </a:ext>
                    </a:extLst>
                  </p14:cNvPr>
                  <p14:cNvContentPartPr/>
                  <p14:nvPr/>
                </p14:nvContentPartPr>
                <p14:xfrm>
                  <a:off x="4568707" y="1914533"/>
                  <a:ext cx="72000" cy="134280"/>
                </p14:xfrm>
              </p:contentPart>
            </mc:Choice>
            <mc:Fallback>
              <p:pic>
                <p:nvPicPr>
                  <p:cNvPr id="290" name="Ink 289">
                    <a:extLst>
                      <a:ext uri="{FF2B5EF4-FFF2-40B4-BE49-F238E27FC236}">
                        <a16:creationId xmlns:a16="http://schemas.microsoft.com/office/drawing/2014/main" id="{6DB58D69-F2E6-58E4-899C-87F8D543B8AF}"/>
                      </a:ext>
                    </a:extLst>
                  </p:cNvPr>
                  <p:cNvPicPr/>
                  <p:nvPr/>
                </p:nvPicPr>
                <p:blipFill>
                  <a:blip r:embed="rId106"/>
                  <a:stretch>
                    <a:fillRect/>
                  </a:stretch>
                </p:blipFill>
                <p:spPr>
                  <a:xfrm>
                    <a:off x="4550707" y="1896533"/>
                    <a:ext cx="107640" cy="169920"/>
                  </a:xfrm>
                  <a:prstGeom prst="rect">
                    <a:avLst/>
                  </a:prstGeom>
                </p:spPr>
              </p:pic>
            </mc:Fallback>
          </mc:AlternateContent>
        </p:grpSp>
      </p:grpSp>
      <p:grpSp>
        <p:nvGrpSpPr>
          <p:cNvPr id="310" name="Group 309">
            <a:extLst>
              <a:ext uri="{FF2B5EF4-FFF2-40B4-BE49-F238E27FC236}">
                <a16:creationId xmlns:a16="http://schemas.microsoft.com/office/drawing/2014/main" id="{E29565C4-A9DF-419D-C16E-8E82D6FE72DA}"/>
              </a:ext>
            </a:extLst>
          </p:cNvPr>
          <p:cNvGrpSpPr/>
          <p:nvPr/>
        </p:nvGrpSpPr>
        <p:grpSpPr>
          <a:xfrm>
            <a:off x="3898387" y="1791773"/>
            <a:ext cx="1707120" cy="446400"/>
            <a:chOff x="3898387" y="1791773"/>
            <a:chExt cx="1707120" cy="446400"/>
          </a:xfrm>
        </p:grpSpPr>
        <mc:AlternateContent xmlns:mc="http://schemas.openxmlformats.org/markup-compatibility/2006">
          <mc:Choice xmlns:p14="http://schemas.microsoft.com/office/powerpoint/2010/main" Requires="p14">
            <p:contentPart p14:bwMode="auto" r:id="rId107">
              <p14:nvContentPartPr>
                <p14:cNvPr id="292" name="Ink 291">
                  <a:extLst>
                    <a:ext uri="{FF2B5EF4-FFF2-40B4-BE49-F238E27FC236}">
                      <a16:creationId xmlns:a16="http://schemas.microsoft.com/office/drawing/2014/main" id="{62C89825-481A-3582-5A97-0C645626B891}"/>
                    </a:ext>
                  </a:extLst>
                </p14:cNvPr>
                <p14:cNvContentPartPr/>
                <p14:nvPr/>
              </p14:nvContentPartPr>
              <p14:xfrm>
                <a:off x="4037347" y="1833533"/>
                <a:ext cx="172080" cy="73440"/>
              </p14:xfrm>
            </p:contentPart>
          </mc:Choice>
          <mc:Fallback>
            <p:pic>
              <p:nvPicPr>
                <p:cNvPr id="292" name="Ink 291">
                  <a:extLst>
                    <a:ext uri="{FF2B5EF4-FFF2-40B4-BE49-F238E27FC236}">
                      <a16:creationId xmlns:a16="http://schemas.microsoft.com/office/drawing/2014/main" id="{62C89825-481A-3582-5A97-0C645626B891}"/>
                    </a:ext>
                  </a:extLst>
                </p:cNvPr>
                <p:cNvPicPr/>
                <p:nvPr/>
              </p:nvPicPr>
              <p:blipFill>
                <a:blip r:embed="rId108"/>
                <a:stretch>
                  <a:fillRect/>
                </a:stretch>
              </p:blipFill>
              <p:spPr>
                <a:xfrm>
                  <a:off x="4001347" y="1797893"/>
                  <a:ext cx="243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93" name="Ink 292">
                  <a:extLst>
                    <a:ext uri="{FF2B5EF4-FFF2-40B4-BE49-F238E27FC236}">
                      <a16:creationId xmlns:a16="http://schemas.microsoft.com/office/drawing/2014/main" id="{3736C4B8-1C0C-BF43-5501-A793E437E0E6}"/>
                    </a:ext>
                  </a:extLst>
                </p14:cNvPr>
                <p14:cNvContentPartPr/>
                <p14:nvPr/>
              </p14:nvContentPartPr>
              <p14:xfrm>
                <a:off x="4033387" y="1890773"/>
                <a:ext cx="144360" cy="81720"/>
              </p14:xfrm>
            </p:contentPart>
          </mc:Choice>
          <mc:Fallback>
            <p:pic>
              <p:nvPicPr>
                <p:cNvPr id="293" name="Ink 292">
                  <a:extLst>
                    <a:ext uri="{FF2B5EF4-FFF2-40B4-BE49-F238E27FC236}">
                      <a16:creationId xmlns:a16="http://schemas.microsoft.com/office/drawing/2014/main" id="{3736C4B8-1C0C-BF43-5501-A793E437E0E6}"/>
                    </a:ext>
                  </a:extLst>
                </p:cNvPr>
                <p:cNvPicPr/>
                <p:nvPr/>
              </p:nvPicPr>
              <p:blipFill>
                <a:blip r:embed="rId110"/>
                <a:stretch>
                  <a:fillRect/>
                </a:stretch>
              </p:blipFill>
              <p:spPr>
                <a:xfrm>
                  <a:off x="3997747" y="1855133"/>
                  <a:ext cx="2160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94" name="Ink 293">
                  <a:extLst>
                    <a:ext uri="{FF2B5EF4-FFF2-40B4-BE49-F238E27FC236}">
                      <a16:creationId xmlns:a16="http://schemas.microsoft.com/office/drawing/2014/main" id="{7AA2DAA3-6091-0D80-3F03-082C999AA2C0}"/>
                    </a:ext>
                  </a:extLst>
                </p14:cNvPr>
                <p14:cNvContentPartPr/>
                <p14:nvPr/>
              </p14:nvContentPartPr>
              <p14:xfrm>
                <a:off x="3906667" y="2012093"/>
                <a:ext cx="248040" cy="18720"/>
              </p14:xfrm>
            </p:contentPart>
          </mc:Choice>
          <mc:Fallback>
            <p:pic>
              <p:nvPicPr>
                <p:cNvPr id="294" name="Ink 293">
                  <a:extLst>
                    <a:ext uri="{FF2B5EF4-FFF2-40B4-BE49-F238E27FC236}">
                      <a16:creationId xmlns:a16="http://schemas.microsoft.com/office/drawing/2014/main" id="{7AA2DAA3-6091-0D80-3F03-082C999AA2C0}"/>
                    </a:ext>
                  </a:extLst>
                </p:cNvPr>
                <p:cNvPicPr/>
                <p:nvPr/>
              </p:nvPicPr>
              <p:blipFill>
                <a:blip r:embed="rId112"/>
                <a:stretch>
                  <a:fillRect/>
                </a:stretch>
              </p:blipFill>
              <p:spPr>
                <a:xfrm>
                  <a:off x="3870667" y="1976453"/>
                  <a:ext cx="3196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95" name="Ink 294">
                  <a:extLst>
                    <a:ext uri="{FF2B5EF4-FFF2-40B4-BE49-F238E27FC236}">
                      <a16:creationId xmlns:a16="http://schemas.microsoft.com/office/drawing/2014/main" id="{2E4A8198-6916-1E90-9F39-503A95BC2835}"/>
                    </a:ext>
                  </a:extLst>
                </p14:cNvPr>
                <p14:cNvContentPartPr/>
                <p14:nvPr/>
              </p14:nvContentPartPr>
              <p14:xfrm>
                <a:off x="3962107" y="2084453"/>
                <a:ext cx="114120" cy="28440"/>
              </p14:xfrm>
            </p:contentPart>
          </mc:Choice>
          <mc:Fallback>
            <p:pic>
              <p:nvPicPr>
                <p:cNvPr id="295" name="Ink 294">
                  <a:extLst>
                    <a:ext uri="{FF2B5EF4-FFF2-40B4-BE49-F238E27FC236}">
                      <a16:creationId xmlns:a16="http://schemas.microsoft.com/office/drawing/2014/main" id="{2E4A8198-6916-1E90-9F39-503A95BC2835}"/>
                    </a:ext>
                  </a:extLst>
                </p:cNvPr>
                <p:cNvPicPr/>
                <p:nvPr/>
              </p:nvPicPr>
              <p:blipFill>
                <a:blip r:embed="rId114"/>
                <a:stretch>
                  <a:fillRect/>
                </a:stretch>
              </p:blipFill>
              <p:spPr>
                <a:xfrm>
                  <a:off x="3926107" y="2048813"/>
                  <a:ext cx="185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96" name="Ink 295">
                  <a:extLst>
                    <a:ext uri="{FF2B5EF4-FFF2-40B4-BE49-F238E27FC236}">
                      <a16:creationId xmlns:a16="http://schemas.microsoft.com/office/drawing/2014/main" id="{C7003F58-47A5-1474-9BF9-0AC39E679BF8}"/>
                    </a:ext>
                  </a:extLst>
                </p14:cNvPr>
                <p14:cNvContentPartPr/>
                <p14:nvPr/>
              </p14:nvContentPartPr>
              <p14:xfrm>
                <a:off x="4287907" y="2146373"/>
                <a:ext cx="211320" cy="45360"/>
              </p14:xfrm>
            </p:contentPart>
          </mc:Choice>
          <mc:Fallback>
            <p:pic>
              <p:nvPicPr>
                <p:cNvPr id="296" name="Ink 295">
                  <a:extLst>
                    <a:ext uri="{FF2B5EF4-FFF2-40B4-BE49-F238E27FC236}">
                      <a16:creationId xmlns:a16="http://schemas.microsoft.com/office/drawing/2014/main" id="{C7003F58-47A5-1474-9BF9-0AC39E679BF8}"/>
                    </a:ext>
                  </a:extLst>
                </p:cNvPr>
                <p:cNvPicPr/>
                <p:nvPr/>
              </p:nvPicPr>
              <p:blipFill>
                <a:blip r:embed="rId116"/>
                <a:stretch>
                  <a:fillRect/>
                </a:stretch>
              </p:blipFill>
              <p:spPr>
                <a:xfrm>
                  <a:off x="4252267" y="2110373"/>
                  <a:ext cx="2829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97" name="Ink 296">
                  <a:extLst>
                    <a:ext uri="{FF2B5EF4-FFF2-40B4-BE49-F238E27FC236}">
                      <a16:creationId xmlns:a16="http://schemas.microsoft.com/office/drawing/2014/main" id="{0D7DF62A-4656-3C34-63A9-3D39A5F628AD}"/>
                    </a:ext>
                  </a:extLst>
                </p14:cNvPr>
                <p14:cNvContentPartPr/>
                <p14:nvPr/>
              </p14:nvContentPartPr>
              <p14:xfrm>
                <a:off x="4516507" y="2106053"/>
                <a:ext cx="1038600" cy="124560"/>
              </p14:xfrm>
            </p:contentPart>
          </mc:Choice>
          <mc:Fallback>
            <p:pic>
              <p:nvPicPr>
                <p:cNvPr id="297" name="Ink 296">
                  <a:extLst>
                    <a:ext uri="{FF2B5EF4-FFF2-40B4-BE49-F238E27FC236}">
                      <a16:creationId xmlns:a16="http://schemas.microsoft.com/office/drawing/2014/main" id="{0D7DF62A-4656-3C34-63A9-3D39A5F628AD}"/>
                    </a:ext>
                  </a:extLst>
                </p:cNvPr>
                <p:cNvPicPr/>
                <p:nvPr/>
              </p:nvPicPr>
              <p:blipFill>
                <a:blip r:embed="rId118"/>
                <a:stretch>
                  <a:fillRect/>
                </a:stretch>
              </p:blipFill>
              <p:spPr>
                <a:xfrm>
                  <a:off x="4480867" y="2070053"/>
                  <a:ext cx="11102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98" name="Ink 297">
                  <a:extLst>
                    <a:ext uri="{FF2B5EF4-FFF2-40B4-BE49-F238E27FC236}">
                      <a16:creationId xmlns:a16="http://schemas.microsoft.com/office/drawing/2014/main" id="{3EABFE0F-507F-F88C-8580-9BF94271EB93}"/>
                    </a:ext>
                  </a:extLst>
                </p14:cNvPr>
                <p14:cNvContentPartPr/>
                <p14:nvPr/>
              </p14:nvContentPartPr>
              <p14:xfrm>
                <a:off x="5214907" y="1925333"/>
                <a:ext cx="390600" cy="73440"/>
              </p14:xfrm>
            </p:contentPart>
          </mc:Choice>
          <mc:Fallback>
            <p:pic>
              <p:nvPicPr>
                <p:cNvPr id="298" name="Ink 297">
                  <a:extLst>
                    <a:ext uri="{FF2B5EF4-FFF2-40B4-BE49-F238E27FC236}">
                      <a16:creationId xmlns:a16="http://schemas.microsoft.com/office/drawing/2014/main" id="{3EABFE0F-507F-F88C-8580-9BF94271EB93}"/>
                    </a:ext>
                  </a:extLst>
                </p:cNvPr>
                <p:cNvPicPr/>
                <p:nvPr/>
              </p:nvPicPr>
              <p:blipFill>
                <a:blip r:embed="rId120"/>
                <a:stretch>
                  <a:fillRect/>
                </a:stretch>
              </p:blipFill>
              <p:spPr>
                <a:xfrm>
                  <a:off x="5179267" y="1889693"/>
                  <a:ext cx="462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99" name="Ink 298">
                  <a:extLst>
                    <a:ext uri="{FF2B5EF4-FFF2-40B4-BE49-F238E27FC236}">
                      <a16:creationId xmlns:a16="http://schemas.microsoft.com/office/drawing/2014/main" id="{61ACF2DB-A440-9E05-7766-19BE65D67E26}"/>
                    </a:ext>
                  </a:extLst>
                </p14:cNvPr>
                <p14:cNvContentPartPr/>
                <p14:nvPr/>
              </p14:nvContentPartPr>
              <p14:xfrm>
                <a:off x="5224627" y="1861613"/>
                <a:ext cx="103680" cy="25200"/>
              </p14:xfrm>
            </p:contentPart>
          </mc:Choice>
          <mc:Fallback>
            <p:pic>
              <p:nvPicPr>
                <p:cNvPr id="299" name="Ink 298">
                  <a:extLst>
                    <a:ext uri="{FF2B5EF4-FFF2-40B4-BE49-F238E27FC236}">
                      <a16:creationId xmlns:a16="http://schemas.microsoft.com/office/drawing/2014/main" id="{61ACF2DB-A440-9E05-7766-19BE65D67E26}"/>
                    </a:ext>
                  </a:extLst>
                </p:cNvPr>
                <p:cNvPicPr/>
                <p:nvPr/>
              </p:nvPicPr>
              <p:blipFill>
                <a:blip r:embed="rId122"/>
                <a:stretch>
                  <a:fillRect/>
                </a:stretch>
              </p:blipFill>
              <p:spPr>
                <a:xfrm>
                  <a:off x="5188627" y="1825973"/>
                  <a:ext cx="1753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00" name="Ink 299">
                  <a:extLst>
                    <a:ext uri="{FF2B5EF4-FFF2-40B4-BE49-F238E27FC236}">
                      <a16:creationId xmlns:a16="http://schemas.microsoft.com/office/drawing/2014/main" id="{0881E3F2-20E0-AA20-1F20-2038A7494F38}"/>
                    </a:ext>
                  </a:extLst>
                </p14:cNvPr>
                <p14:cNvContentPartPr/>
                <p14:nvPr/>
              </p14:nvContentPartPr>
              <p14:xfrm>
                <a:off x="5217067" y="1791773"/>
                <a:ext cx="354600" cy="226440"/>
              </p14:xfrm>
            </p:contentPart>
          </mc:Choice>
          <mc:Fallback>
            <p:pic>
              <p:nvPicPr>
                <p:cNvPr id="300" name="Ink 299">
                  <a:extLst>
                    <a:ext uri="{FF2B5EF4-FFF2-40B4-BE49-F238E27FC236}">
                      <a16:creationId xmlns:a16="http://schemas.microsoft.com/office/drawing/2014/main" id="{0881E3F2-20E0-AA20-1F20-2038A7494F38}"/>
                    </a:ext>
                  </a:extLst>
                </p:cNvPr>
                <p:cNvPicPr/>
                <p:nvPr/>
              </p:nvPicPr>
              <p:blipFill>
                <a:blip r:embed="rId124"/>
                <a:stretch>
                  <a:fillRect/>
                </a:stretch>
              </p:blipFill>
              <p:spPr>
                <a:xfrm>
                  <a:off x="5181067" y="1755773"/>
                  <a:ext cx="4262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01" name="Ink 300">
                  <a:extLst>
                    <a:ext uri="{FF2B5EF4-FFF2-40B4-BE49-F238E27FC236}">
                      <a16:creationId xmlns:a16="http://schemas.microsoft.com/office/drawing/2014/main" id="{B7C286EE-E60C-C2BB-9595-314951A052B1}"/>
                    </a:ext>
                  </a:extLst>
                </p14:cNvPr>
                <p14:cNvContentPartPr/>
                <p14:nvPr/>
              </p14:nvContentPartPr>
              <p14:xfrm>
                <a:off x="5268547" y="2026493"/>
                <a:ext cx="227160" cy="90720"/>
              </p14:xfrm>
            </p:contentPart>
          </mc:Choice>
          <mc:Fallback>
            <p:pic>
              <p:nvPicPr>
                <p:cNvPr id="301" name="Ink 300">
                  <a:extLst>
                    <a:ext uri="{FF2B5EF4-FFF2-40B4-BE49-F238E27FC236}">
                      <a16:creationId xmlns:a16="http://schemas.microsoft.com/office/drawing/2014/main" id="{B7C286EE-E60C-C2BB-9595-314951A052B1}"/>
                    </a:ext>
                  </a:extLst>
                </p:cNvPr>
                <p:cNvPicPr/>
                <p:nvPr/>
              </p:nvPicPr>
              <p:blipFill>
                <a:blip r:embed="rId126"/>
                <a:stretch>
                  <a:fillRect/>
                </a:stretch>
              </p:blipFill>
              <p:spPr>
                <a:xfrm>
                  <a:off x="5232547" y="1990493"/>
                  <a:ext cx="298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02" name="Ink 301">
                  <a:extLst>
                    <a:ext uri="{FF2B5EF4-FFF2-40B4-BE49-F238E27FC236}">
                      <a16:creationId xmlns:a16="http://schemas.microsoft.com/office/drawing/2014/main" id="{9CE8136E-9649-E359-55CE-362401C008E8}"/>
                    </a:ext>
                  </a:extLst>
                </p14:cNvPr>
                <p14:cNvContentPartPr/>
                <p14:nvPr/>
              </p14:nvContentPartPr>
              <p14:xfrm>
                <a:off x="4964347" y="2172653"/>
                <a:ext cx="65880" cy="12240"/>
              </p14:xfrm>
            </p:contentPart>
          </mc:Choice>
          <mc:Fallback>
            <p:pic>
              <p:nvPicPr>
                <p:cNvPr id="302" name="Ink 301">
                  <a:extLst>
                    <a:ext uri="{FF2B5EF4-FFF2-40B4-BE49-F238E27FC236}">
                      <a16:creationId xmlns:a16="http://schemas.microsoft.com/office/drawing/2014/main" id="{9CE8136E-9649-E359-55CE-362401C008E8}"/>
                    </a:ext>
                  </a:extLst>
                </p:cNvPr>
                <p:cNvPicPr/>
                <p:nvPr/>
              </p:nvPicPr>
              <p:blipFill>
                <a:blip r:embed="rId128"/>
                <a:stretch>
                  <a:fillRect/>
                </a:stretch>
              </p:blipFill>
              <p:spPr>
                <a:xfrm>
                  <a:off x="4928707" y="2137013"/>
                  <a:ext cx="1375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03" name="Ink 302">
                  <a:extLst>
                    <a:ext uri="{FF2B5EF4-FFF2-40B4-BE49-F238E27FC236}">
                      <a16:creationId xmlns:a16="http://schemas.microsoft.com/office/drawing/2014/main" id="{D3A2E338-4169-F48B-5BFB-6BE07870F588}"/>
                    </a:ext>
                  </a:extLst>
                </p14:cNvPr>
                <p14:cNvContentPartPr/>
                <p14:nvPr/>
              </p14:nvContentPartPr>
              <p14:xfrm>
                <a:off x="3952747" y="2093453"/>
                <a:ext cx="198360" cy="85680"/>
              </p14:xfrm>
            </p:contentPart>
          </mc:Choice>
          <mc:Fallback>
            <p:pic>
              <p:nvPicPr>
                <p:cNvPr id="303" name="Ink 302">
                  <a:extLst>
                    <a:ext uri="{FF2B5EF4-FFF2-40B4-BE49-F238E27FC236}">
                      <a16:creationId xmlns:a16="http://schemas.microsoft.com/office/drawing/2014/main" id="{D3A2E338-4169-F48B-5BFB-6BE07870F588}"/>
                    </a:ext>
                  </a:extLst>
                </p:cNvPr>
                <p:cNvPicPr/>
                <p:nvPr/>
              </p:nvPicPr>
              <p:blipFill>
                <a:blip r:embed="rId130"/>
                <a:stretch>
                  <a:fillRect/>
                </a:stretch>
              </p:blipFill>
              <p:spPr>
                <a:xfrm>
                  <a:off x="3916747" y="2057813"/>
                  <a:ext cx="270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04" name="Ink 303">
                  <a:extLst>
                    <a:ext uri="{FF2B5EF4-FFF2-40B4-BE49-F238E27FC236}">
                      <a16:creationId xmlns:a16="http://schemas.microsoft.com/office/drawing/2014/main" id="{31FE85BF-4402-45D1-2B7F-1615579AD2C8}"/>
                    </a:ext>
                  </a:extLst>
                </p14:cNvPr>
                <p14:cNvContentPartPr/>
                <p14:nvPr/>
              </p14:nvContentPartPr>
              <p14:xfrm>
                <a:off x="3898387" y="1867373"/>
                <a:ext cx="190080" cy="110520"/>
              </p14:xfrm>
            </p:contentPart>
          </mc:Choice>
          <mc:Fallback>
            <p:pic>
              <p:nvPicPr>
                <p:cNvPr id="304" name="Ink 303">
                  <a:extLst>
                    <a:ext uri="{FF2B5EF4-FFF2-40B4-BE49-F238E27FC236}">
                      <a16:creationId xmlns:a16="http://schemas.microsoft.com/office/drawing/2014/main" id="{31FE85BF-4402-45D1-2B7F-1615579AD2C8}"/>
                    </a:ext>
                  </a:extLst>
                </p:cNvPr>
                <p:cNvPicPr/>
                <p:nvPr/>
              </p:nvPicPr>
              <p:blipFill>
                <a:blip r:embed="rId132"/>
                <a:stretch>
                  <a:fillRect/>
                </a:stretch>
              </p:blipFill>
              <p:spPr>
                <a:xfrm>
                  <a:off x="3862387" y="1831373"/>
                  <a:ext cx="2617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05" name="Ink 304">
                  <a:extLst>
                    <a:ext uri="{FF2B5EF4-FFF2-40B4-BE49-F238E27FC236}">
                      <a16:creationId xmlns:a16="http://schemas.microsoft.com/office/drawing/2014/main" id="{E0E5842A-8654-22A0-65D6-0315ABCFA0C9}"/>
                    </a:ext>
                  </a:extLst>
                </p14:cNvPr>
                <p14:cNvContentPartPr/>
                <p14:nvPr/>
              </p14:nvContentPartPr>
              <p14:xfrm>
                <a:off x="3925027" y="1896893"/>
                <a:ext cx="271800" cy="111960"/>
              </p14:xfrm>
            </p:contentPart>
          </mc:Choice>
          <mc:Fallback>
            <p:pic>
              <p:nvPicPr>
                <p:cNvPr id="305" name="Ink 304">
                  <a:extLst>
                    <a:ext uri="{FF2B5EF4-FFF2-40B4-BE49-F238E27FC236}">
                      <a16:creationId xmlns:a16="http://schemas.microsoft.com/office/drawing/2014/main" id="{E0E5842A-8654-22A0-65D6-0315ABCFA0C9}"/>
                    </a:ext>
                  </a:extLst>
                </p:cNvPr>
                <p:cNvPicPr/>
                <p:nvPr/>
              </p:nvPicPr>
              <p:blipFill>
                <a:blip r:embed="rId134"/>
                <a:stretch>
                  <a:fillRect/>
                </a:stretch>
              </p:blipFill>
              <p:spPr>
                <a:xfrm>
                  <a:off x="3889387" y="1861253"/>
                  <a:ext cx="3434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06" name="Ink 305">
                  <a:extLst>
                    <a:ext uri="{FF2B5EF4-FFF2-40B4-BE49-F238E27FC236}">
                      <a16:creationId xmlns:a16="http://schemas.microsoft.com/office/drawing/2014/main" id="{47BC2ED9-E44A-0551-726D-FE60150785BB}"/>
                    </a:ext>
                  </a:extLst>
                </p14:cNvPr>
                <p14:cNvContentPartPr/>
                <p14:nvPr/>
              </p14:nvContentPartPr>
              <p14:xfrm>
                <a:off x="3987307" y="2045933"/>
                <a:ext cx="227160" cy="134640"/>
              </p14:xfrm>
            </p:contentPart>
          </mc:Choice>
          <mc:Fallback>
            <p:pic>
              <p:nvPicPr>
                <p:cNvPr id="306" name="Ink 305">
                  <a:extLst>
                    <a:ext uri="{FF2B5EF4-FFF2-40B4-BE49-F238E27FC236}">
                      <a16:creationId xmlns:a16="http://schemas.microsoft.com/office/drawing/2014/main" id="{47BC2ED9-E44A-0551-726D-FE60150785BB}"/>
                    </a:ext>
                  </a:extLst>
                </p:cNvPr>
                <p:cNvPicPr/>
                <p:nvPr/>
              </p:nvPicPr>
              <p:blipFill>
                <a:blip r:embed="rId136"/>
                <a:stretch>
                  <a:fillRect/>
                </a:stretch>
              </p:blipFill>
              <p:spPr>
                <a:xfrm>
                  <a:off x="3951667" y="2009933"/>
                  <a:ext cx="298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07" name="Ink 306">
                  <a:extLst>
                    <a:ext uri="{FF2B5EF4-FFF2-40B4-BE49-F238E27FC236}">
                      <a16:creationId xmlns:a16="http://schemas.microsoft.com/office/drawing/2014/main" id="{582D313C-A1AD-A49D-3395-DA90C19E659A}"/>
                    </a:ext>
                  </a:extLst>
                </p14:cNvPr>
                <p14:cNvContentPartPr/>
                <p14:nvPr/>
              </p14:nvContentPartPr>
              <p14:xfrm>
                <a:off x="4625227" y="2212253"/>
                <a:ext cx="460440" cy="25920"/>
              </p14:xfrm>
            </p:contentPart>
          </mc:Choice>
          <mc:Fallback>
            <p:pic>
              <p:nvPicPr>
                <p:cNvPr id="307" name="Ink 306">
                  <a:extLst>
                    <a:ext uri="{FF2B5EF4-FFF2-40B4-BE49-F238E27FC236}">
                      <a16:creationId xmlns:a16="http://schemas.microsoft.com/office/drawing/2014/main" id="{582D313C-A1AD-A49D-3395-DA90C19E659A}"/>
                    </a:ext>
                  </a:extLst>
                </p:cNvPr>
                <p:cNvPicPr/>
                <p:nvPr/>
              </p:nvPicPr>
              <p:blipFill>
                <a:blip r:embed="rId138"/>
                <a:stretch>
                  <a:fillRect/>
                </a:stretch>
              </p:blipFill>
              <p:spPr>
                <a:xfrm>
                  <a:off x="4589587" y="2176613"/>
                  <a:ext cx="5320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08" name="Ink 307">
                  <a:extLst>
                    <a:ext uri="{FF2B5EF4-FFF2-40B4-BE49-F238E27FC236}">
                      <a16:creationId xmlns:a16="http://schemas.microsoft.com/office/drawing/2014/main" id="{3BB1EE0D-D4C8-9847-1DFB-5F77DB460CED}"/>
                    </a:ext>
                  </a:extLst>
                </p14:cNvPr>
                <p14:cNvContentPartPr/>
                <p14:nvPr/>
              </p14:nvContentPartPr>
              <p14:xfrm>
                <a:off x="5272147" y="1953053"/>
                <a:ext cx="276120" cy="191520"/>
              </p14:xfrm>
            </p:contentPart>
          </mc:Choice>
          <mc:Fallback>
            <p:pic>
              <p:nvPicPr>
                <p:cNvPr id="308" name="Ink 307">
                  <a:extLst>
                    <a:ext uri="{FF2B5EF4-FFF2-40B4-BE49-F238E27FC236}">
                      <a16:creationId xmlns:a16="http://schemas.microsoft.com/office/drawing/2014/main" id="{3BB1EE0D-D4C8-9847-1DFB-5F77DB460CED}"/>
                    </a:ext>
                  </a:extLst>
                </p:cNvPr>
                <p:cNvPicPr/>
                <p:nvPr/>
              </p:nvPicPr>
              <p:blipFill>
                <a:blip r:embed="rId140"/>
                <a:stretch>
                  <a:fillRect/>
                </a:stretch>
              </p:blipFill>
              <p:spPr>
                <a:xfrm>
                  <a:off x="5236507" y="1917413"/>
                  <a:ext cx="3477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309" name="Ink 308">
                  <a:extLst>
                    <a:ext uri="{FF2B5EF4-FFF2-40B4-BE49-F238E27FC236}">
                      <a16:creationId xmlns:a16="http://schemas.microsoft.com/office/drawing/2014/main" id="{5D71A58F-EC93-86BB-6AE0-64DA884E4D20}"/>
                    </a:ext>
                  </a:extLst>
                </p14:cNvPr>
                <p14:cNvContentPartPr/>
                <p14:nvPr/>
              </p14:nvContentPartPr>
              <p14:xfrm>
                <a:off x="5128867" y="1852253"/>
                <a:ext cx="254880" cy="35640"/>
              </p14:xfrm>
            </p:contentPart>
          </mc:Choice>
          <mc:Fallback>
            <p:pic>
              <p:nvPicPr>
                <p:cNvPr id="309" name="Ink 308">
                  <a:extLst>
                    <a:ext uri="{FF2B5EF4-FFF2-40B4-BE49-F238E27FC236}">
                      <a16:creationId xmlns:a16="http://schemas.microsoft.com/office/drawing/2014/main" id="{5D71A58F-EC93-86BB-6AE0-64DA884E4D20}"/>
                    </a:ext>
                  </a:extLst>
                </p:cNvPr>
                <p:cNvPicPr/>
                <p:nvPr/>
              </p:nvPicPr>
              <p:blipFill>
                <a:blip r:embed="rId142"/>
                <a:stretch>
                  <a:fillRect/>
                </a:stretch>
              </p:blipFill>
              <p:spPr>
                <a:xfrm>
                  <a:off x="5093227" y="1816253"/>
                  <a:ext cx="326520" cy="107280"/>
                </a:xfrm>
                <a:prstGeom prst="rect">
                  <a:avLst/>
                </a:prstGeom>
              </p:spPr>
            </p:pic>
          </mc:Fallback>
        </mc:AlternateContent>
      </p:grpSp>
      <p:grpSp>
        <p:nvGrpSpPr>
          <p:cNvPr id="319" name="Group 318">
            <a:extLst>
              <a:ext uri="{FF2B5EF4-FFF2-40B4-BE49-F238E27FC236}">
                <a16:creationId xmlns:a16="http://schemas.microsoft.com/office/drawing/2014/main" id="{CB81A1ED-5B37-A797-D8D9-28F77BB1DD21}"/>
              </a:ext>
            </a:extLst>
          </p:cNvPr>
          <p:cNvGrpSpPr/>
          <p:nvPr/>
        </p:nvGrpSpPr>
        <p:grpSpPr>
          <a:xfrm>
            <a:off x="3342907" y="1778093"/>
            <a:ext cx="2698200" cy="577080"/>
            <a:chOff x="3342907" y="1778093"/>
            <a:chExt cx="2698200" cy="577080"/>
          </a:xfrm>
        </p:grpSpPr>
        <mc:AlternateContent xmlns:mc="http://schemas.openxmlformats.org/markup-compatibility/2006">
          <mc:Choice xmlns:p14="http://schemas.microsoft.com/office/powerpoint/2010/main" Requires="p14">
            <p:contentPart p14:bwMode="auto" r:id="rId143">
              <p14:nvContentPartPr>
                <p14:cNvPr id="311" name="Ink 310">
                  <a:extLst>
                    <a:ext uri="{FF2B5EF4-FFF2-40B4-BE49-F238E27FC236}">
                      <a16:creationId xmlns:a16="http://schemas.microsoft.com/office/drawing/2014/main" id="{B3E90B69-02F7-D0A6-6252-54DF9334E799}"/>
                    </a:ext>
                  </a:extLst>
                </p14:cNvPr>
                <p14:cNvContentPartPr/>
                <p14:nvPr/>
              </p14:nvContentPartPr>
              <p14:xfrm>
                <a:off x="3671947" y="1778093"/>
                <a:ext cx="2010600" cy="511920"/>
              </p14:xfrm>
            </p:contentPart>
          </mc:Choice>
          <mc:Fallback>
            <p:pic>
              <p:nvPicPr>
                <p:cNvPr id="311" name="Ink 310">
                  <a:extLst>
                    <a:ext uri="{FF2B5EF4-FFF2-40B4-BE49-F238E27FC236}">
                      <a16:creationId xmlns:a16="http://schemas.microsoft.com/office/drawing/2014/main" id="{B3E90B69-02F7-D0A6-6252-54DF9334E799}"/>
                    </a:ext>
                  </a:extLst>
                </p:cNvPr>
                <p:cNvPicPr/>
                <p:nvPr/>
              </p:nvPicPr>
              <p:blipFill>
                <a:blip r:embed="rId144"/>
                <a:stretch>
                  <a:fillRect/>
                </a:stretch>
              </p:blipFill>
              <p:spPr>
                <a:xfrm>
                  <a:off x="3636307" y="1742453"/>
                  <a:ext cx="208224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12" name="Ink 311">
                  <a:extLst>
                    <a:ext uri="{FF2B5EF4-FFF2-40B4-BE49-F238E27FC236}">
                      <a16:creationId xmlns:a16="http://schemas.microsoft.com/office/drawing/2014/main" id="{244CD921-E922-BBAD-89B0-589A8F9F60F8}"/>
                    </a:ext>
                  </a:extLst>
                </p14:cNvPr>
                <p14:cNvContentPartPr/>
                <p14:nvPr/>
              </p14:nvContentPartPr>
              <p14:xfrm>
                <a:off x="3606787" y="1966013"/>
                <a:ext cx="447120" cy="72720"/>
              </p14:xfrm>
            </p:contentPart>
          </mc:Choice>
          <mc:Fallback>
            <p:pic>
              <p:nvPicPr>
                <p:cNvPr id="312" name="Ink 311">
                  <a:extLst>
                    <a:ext uri="{FF2B5EF4-FFF2-40B4-BE49-F238E27FC236}">
                      <a16:creationId xmlns:a16="http://schemas.microsoft.com/office/drawing/2014/main" id="{244CD921-E922-BBAD-89B0-589A8F9F60F8}"/>
                    </a:ext>
                  </a:extLst>
                </p:cNvPr>
                <p:cNvPicPr/>
                <p:nvPr/>
              </p:nvPicPr>
              <p:blipFill>
                <a:blip r:embed="rId146"/>
                <a:stretch>
                  <a:fillRect/>
                </a:stretch>
              </p:blipFill>
              <p:spPr>
                <a:xfrm>
                  <a:off x="3570787" y="1930013"/>
                  <a:ext cx="518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313" name="Ink 312">
                  <a:extLst>
                    <a:ext uri="{FF2B5EF4-FFF2-40B4-BE49-F238E27FC236}">
                      <a16:creationId xmlns:a16="http://schemas.microsoft.com/office/drawing/2014/main" id="{347FA39A-1AC8-F3D3-A048-0A7C2618D0D6}"/>
                    </a:ext>
                  </a:extLst>
                </p14:cNvPr>
                <p14:cNvContentPartPr/>
                <p14:nvPr/>
              </p14:nvContentPartPr>
              <p14:xfrm>
                <a:off x="3642427" y="1841813"/>
                <a:ext cx="421560" cy="64080"/>
              </p14:xfrm>
            </p:contentPart>
          </mc:Choice>
          <mc:Fallback>
            <p:pic>
              <p:nvPicPr>
                <p:cNvPr id="313" name="Ink 312">
                  <a:extLst>
                    <a:ext uri="{FF2B5EF4-FFF2-40B4-BE49-F238E27FC236}">
                      <a16:creationId xmlns:a16="http://schemas.microsoft.com/office/drawing/2014/main" id="{347FA39A-1AC8-F3D3-A048-0A7C2618D0D6}"/>
                    </a:ext>
                  </a:extLst>
                </p:cNvPr>
                <p:cNvPicPr/>
                <p:nvPr/>
              </p:nvPicPr>
              <p:blipFill>
                <a:blip r:embed="rId148"/>
                <a:stretch>
                  <a:fillRect/>
                </a:stretch>
              </p:blipFill>
              <p:spPr>
                <a:xfrm>
                  <a:off x="3606427" y="1806173"/>
                  <a:ext cx="4932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14" name="Ink 313">
                  <a:extLst>
                    <a:ext uri="{FF2B5EF4-FFF2-40B4-BE49-F238E27FC236}">
                      <a16:creationId xmlns:a16="http://schemas.microsoft.com/office/drawing/2014/main" id="{231AA598-07AF-C6FA-031F-ED9AD1A77315}"/>
                    </a:ext>
                  </a:extLst>
                </p14:cNvPr>
                <p14:cNvContentPartPr/>
                <p14:nvPr/>
              </p14:nvContentPartPr>
              <p14:xfrm>
                <a:off x="3727387" y="1879973"/>
                <a:ext cx="323280" cy="248040"/>
              </p14:xfrm>
            </p:contentPart>
          </mc:Choice>
          <mc:Fallback>
            <p:pic>
              <p:nvPicPr>
                <p:cNvPr id="314" name="Ink 313">
                  <a:extLst>
                    <a:ext uri="{FF2B5EF4-FFF2-40B4-BE49-F238E27FC236}">
                      <a16:creationId xmlns:a16="http://schemas.microsoft.com/office/drawing/2014/main" id="{231AA598-07AF-C6FA-031F-ED9AD1A77315}"/>
                    </a:ext>
                  </a:extLst>
                </p:cNvPr>
                <p:cNvPicPr/>
                <p:nvPr/>
              </p:nvPicPr>
              <p:blipFill>
                <a:blip r:embed="rId150"/>
                <a:stretch>
                  <a:fillRect/>
                </a:stretch>
              </p:blipFill>
              <p:spPr>
                <a:xfrm>
                  <a:off x="3691387" y="1843973"/>
                  <a:ext cx="3949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15" name="Ink 314">
                  <a:extLst>
                    <a:ext uri="{FF2B5EF4-FFF2-40B4-BE49-F238E27FC236}">
                      <a16:creationId xmlns:a16="http://schemas.microsoft.com/office/drawing/2014/main" id="{83FEE9DF-C548-2B9A-EE41-3A1D07C41118}"/>
                    </a:ext>
                  </a:extLst>
                </p14:cNvPr>
                <p14:cNvContentPartPr/>
                <p14:nvPr/>
              </p14:nvContentPartPr>
              <p14:xfrm>
                <a:off x="4343347" y="2275613"/>
                <a:ext cx="394920" cy="18720"/>
              </p14:xfrm>
            </p:contentPart>
          </mc:Choice>
          <mc:Fallback>
            <p:pic>
              <p:nvPicPr>
                <p:cNvPr id="315" name="Ink 314">
                  <a:extLst>
                    <a:ext uri="{FF2B5EF4-FFF2-40B4-BE49-F238E27FC236}">
                      <a16:creationId xmlns:a16="http://schemas.microsoft.com/office/drawing/2014/main" id="{83FEE9DF-C548-2B9A-EE41-3A1D07C41118}"/>
                    </a:ext>
                  </a:extLst>
                </p:cNvPr>
                <p:cNvPicPr/>
                <p:nvPr/>
              </p:nvPicPr>
              <p:blipFill>
                <a:blip r:embed="rId152"/>
                <a:stretch>
                  <a:fillRect/>
                </a:stretch>
              </p:blipFill>
              <p:spPr>
                <a:xfrm>
                  <a:off x="4307707" y="2239613"/>
                  <a:ext cx="4665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16" name="Ink 315">
                  <a:extLst>
                    <a:ext uri="{FF2B5EF4-FFF2-40B4-BE49-F238E27FC236}">
                      <a16:creationId xmlns:a16="http://schemas.microsoft.com/office/drawing/2014/main" id="{FF4D89AE-4483-4CA8-550A-CF44F8FF84D5}"/>
                    </a:ext>
                  </a:extLst>
                </p14:cNvPr>
                <p14:cNvContentPartPr/>
                <p14:nvPr/>
              </p14:nvContentPartPr>
              <p14:xfrm>
                <a:off x="3342907" y="1796813"/>
                <a:ext cx="2571120" cy="558360"/>
              </p14:xfrm>
            </p:contentPart>
          </mc:Choice>
          <mc:Fallback>
            <p:pic>
              <p:nvPicPr>
                <p:cNvPr id="316" name="Ink 315">
                  <a:extLst>
                    <a:ext uri="{FF2B5EF4-FFF2-40B4-BE49-F238E27FC236}">
                      <a16:creationId xmlns:a16="http://schemas.microsoft.com/office/drawing/2014/main" id="{FF4D89AE-4483-4CA8-550A-CF44F8FF84D5}"/>
                    </a:ext>
                  </a:extLst>
                </p:cNvPr>
                <p:cNvPicPr/>
                <p:nvPr/>
              </p:nvPicPr>
              <p:blipFill>
                <a:blip r:embed="rId154"/>
                <a:stretch>
                  <a:fillRect/>
                </a:stretch>
              </p:blipFill>
              <p:spPr>
                <a:xfrm>
                  <a:off x="3307267" y="1761173"/>
                  <a:ext cx="2642760" cy="630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17" name="Ink 316">
                  <a:extLst>
                    <a:ext uri="{FF2B5EF4-FFF2-40B4-BE49-F238E27FC236}">
                      <a16:creationId xmlns:a16="http://schemas.microsoft.com/office/drawing/2014/main" id="{F581521A-31F3-5A5E-FFF6-BC8D228664EB}"/>
                    </a:ext>
                  </a:extLst>
                </p14:cNvPr>
                <p14:cNvContentPartPr/>
                <p14:nvPr/>
              </p14:nvContentPartPr>
              <p14:xfrm>
                <a:off x="4128427" y="1788533"/>
                <a:ext cx="166320" cy="36720"/>
              </p14:xfrm>
            </p:contentPart>
          </mc:Choice>
          <mc:Fallback>
            <p:pic>
              <p:nvPicPr>
                <p:cNvPr id="317" name="Ink 316">
                  <a:extLst>
                    <a:ext uri="{FF2B5EF4-FFF2-40B4-BE49-F238E27FC236}">
                      <a16:creationId xmlns:a16="http://schemas.microsoft.com/office/drawing/2014/main" id="{F581521A-31F3-5A5E-FFF6-BC8D228664EB}"/>
                    </a:ext>
                  </a:extLst>
                </p:cNvPr>
                <p:cNvPicPr/>
                <p:nvPr/>
              </p:nvPicPr>
              <p:blipFill>
                <a:blip r:embed="rId156"/>
                <a:stretch>
                  <a:fillRect/>
                </a:stretch>
              </p:blipFill>
              <p:spPr>
                <a:xfrm>
                  <a:off x="4092427" y="1752893"/>
                  <a:ext cx="2379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18" name="Ink 317">
                  <a:extLst>
                    <a:ext uri="{FF2B5EF4-FFF2-40B4-BE49-F238E27FC236}">
                      <a16:creationId xmlns:a16="http://schemas.microsoft.com/office/drawing/2014/main" id="{E10A07FA-0792-AA49-D60B-F8D24E2DBA16}"/>
                    </a:ext>
                  </a:extLst>
                </p14:cNvPr>
                <p14:cNvContentPartPr/>
                <p14:nvPr/>
              </p14:nvContentPartPr>
              <p14:xfrm>
                <a:off x="5611627" y="1917773"/>
                <a:ext cx="429480" cy="342360"/>
              </p14:xfrm>
            </p:contentPart>
          </mc:Choice>
          <mc:Fallback>
            <p:pic>
              <p:nvPicPr>
                <p:cNvPr id="318" name="Ink 317">
                  <a:extLst>
                    <a:ext uri="{FF2B5EF4-FFF2-40B4-BE49-F238E27FC236}">
                      <a16:creationId xmlns:a16="http://schemas.microsoft.com/office/drawing/2014/main" id="{E10A07FA-0792-AA49-D60B-F8D24E2DBA16}"/>
                    </a:ext>
                  </a:extLst>
                </p:cNvPr>
                <p:cNvPicPr/>
                <p:nvPr/>
              </p:nvPicPr>
              <p:blipFill>
                <a:blip r:embed="rId158"/>
                <a:stretch>
                  <a:fillRect/>
                </a:stretch>
              </p:blipFill>
              <p:spPr>
                <a:xfrm>
                  <a:off x="5575987" y="1881773"/>
                  <a:ext cx="501120" cy="41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9">
            <p14:nvContentPartPr>
              <p14:cNvPr id="320" name="Ink 319">
                <a:extLst>
                  <a:ext uri="{FF2B5EF4-FFF2-40B4-BE49-F238E27FC236}">
                    <a16:creationId xmlns:a16="http://schemas.microsoft.com/office/drawing/2014/main" id="{9D516908-5CE1-2ADF-CCAB-80AD491D1140}"/>
                  </a:ext>
                </a:extLst>
              </p14:cNvPr>
              <p14:cNvContentPartPr/>
              <p14:nvPr/>
            </p14:nvContentPartPr>
            <p14:xfrm>
              <a:off x="3449107" y="1765853"/>
              <a:ext cx="2545200" cy="592920"/>
            </p14:xfrm>
          </p:contentPart>
        </mc:Choice>
        <mc:Fallback>
          <p:pic>
            <p:nvPicPr>
              <p:cNvPr id="320" name="Ink 319">
                <a:extLst>
                  <a:ext uri="{FF2B5EF4-FFF2-40B4-BE49-F238E27FC236}">
                    <a16:creationId xmlns:a16="http://schemas.microsoft.com/office/drawing/2014/main" id="{9D516908-5CE1-2ADF-CCAB-80AD491D1140}"/>
                  </a:ext>
                </a:extLst>
              </p:cNvPr>
              <p:cNvPicPr/>
              <p:nvPr/>
            </p:nvPicPr>
            <p:blipFill>
              <a:blip r:embed="rId160"/>
              <a:stretch>
                <a:fillRect/>
              </a:stretch>
            </p:blipFill>
            <p:spPr>
              <a:xfrm>
                <a:off x="3413467" y="1729853"/>
                <a:ext cx="261684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30" name="Ink 329">
                <a:extLst>
                  <a:ext uri="{FF2B5EF4-FFF2-40B4-BE49-F238E27FC236}">
                    <a16:creationId xmlns:a16="http://schemas.microsoft.com/office/drawing/2014/main" id="{86BD8DF6-5762-6483-D262-BBCB23ACE9D0}"/>
                  </a:ext>
                </a:extLst>
              </p14:cNvPr>
              <p14:cNvContentPartPr/>
              <p14:nvPr/>
            </p14:nvContentPartPr>
            <p14:xfrm>
              <a:off x="3662947" y="1044773"/>
              <a:ext cx="568800" cy="282960"/>
            </p14:xfrm>
          </p:contentPart>
        </mc:Choice>
        <mc:Fallback>
          <p:pic>
            <p:nvPicPr>
              <p:cNvPr id="330" name="Ink 329">
                <a:extLst>
                  <a:ext uri="{FF2B5EF4-FFF2-40B4-BE49-F238E27FC236}">
                    <a16:creationId xmlns:a16="http://schemas.microsoft.com/office/drawing/2014/main" id="{86BD8DF6-5762-6483-D262-BBCB23ACE9D0}"/>
                  </a:ext>
                </a:extLst>
              </p:cNvPr>
              <p:cNvPicPr/>
              <p:nvPr/>
            </p:nvPicPr>
            <p:blipFill>
              <a:blip r:embed="rId162"/>
              <a:stretch>
                <a:fillRect/>
              </a:stretch>
            </p:blipFill>
            <p:spPr>
              <a:xfrm>
                <a:off x="3627307" y="1009133"/>
                <a:ext cx="64044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35" name="Ink 334">
                <a:extLst>
                  <a:ext uri="{FF2B5EF4-FFF2-40B4-BE49-F238E27FC236}">
                    <a16:creationId xmlns:a16="http://schemas.microsoft.com/office/drawing/2014/main" id="{090B7D8B-7BFE-C8A4-4B82-F91CA44433DD}"/>
                  </a:ext>
                </a:extLst>
              </p14:cNvPr>
              <p14:cNvContentPartPr/>
              <p14:nvPr/>
            </p14:nvContentPartPr>
            <p14:xfrm>
              <a:off x="3676627" y="1399733"/>
              <a:ext cx="448560" cy="360720"/>
            </p14:xfrm>
          </p:contentPart>
        </mc:Choice>
        <mc:Fallback>
          <p:pic>
            <p:nvPicPr>
              <p:cNvPr id="335" name="Ink 334">
                <a:extLst>
                  <a:ext uri="{FF2B5EF4-FFF2-40B4-BE49-F238E27FC236}">
                    <a16:creationId xmlns:a16="http://schemas.microsoft.com/office/drawing/2014/main" id="{090B7D8B-7BFE-C8A4-4B82-F91CA44433DD}"/>
                  </a:ext>
                </a:extLst>
              </p:cNvPr>
              <p:cNvPicPr/>
              <p:nvPr/>
            </p:nvPicPr>
            <p:blipFill>
              <a:blip r:embed="rId164"/>
              <a:stretch>
                <a:fillRect/>
              </a:stretch>
            </p:blipFill>
            <p:spPr>
              <a:xfrm>
                <a:off x="3640627" y="1364093"/>
                <a:ext cx="520200" cy="432360"/>
              </a:xfrm>
              <a:prstGeom prst="rect">
                <a:avLst/>
              </a:prstGeom>
            </p:spPr>
          </p:pic>
        </mc:Fallback>
      </mc:AlternateContent>
      <p:grpSp>
        <p:nvGrpSpPr>
          <p:cNvPr id="353" name="Group 352">
            <a:extLst>
              <a:ext uri="{FF2B5EF4-FFF2-40B4-BE49-F238E27FC236}">
                <a16:creationId xmlns:a16="http://schemas.microsoft.com/office/drawing/2014/main" id="{3D4DA9DA-D54E-074F-C70F-51D4E4AAE239}"/>
              </a:ext>
            </a:extLst>
          </p:cNvPr>
          <p:cNvGrpSpPr/>
          <p:nvPr/>
        </p:nvGrpSpPr>
        <p:grpSpPr>
          <a:xfrm>
            <a:off x="3227347" y="925253"/>
            <a:ext cx="2935080" cy="1440360"/>
            <a:chOff x="3227347" y="925253"/>
            <a:chExt cx="2935080" cy="1440360"/>
          </a:xfrm>
        </p:grpSpPr>
        <mc:AlternateContent xmlns:mc="http://schemas.openxmlformats.org/markup-compatibility/2006">
          <mc:Choice xmlns:p14="http://schemas.microsoft.com/office/powerpoint/2010/main" Requires="p14">
            <p:contentPart p14:bwMode="auto" r:id="rId165">
              <p14:nvContentPartPr>
                <p14:cNvPr id="322" name="Ink 321">
                  <a:extLst>
                    <a:ext uri="{FF2B5EF4-FFF2-40B4-BE49-F238E27FC236}">
                      <a16:creationId xmlns:a16="http://schemas.microsoft.com/office/drawing/2014/main" id="{2F02574E-C824-CAD1-4849-E008C033A257}"/>
                    </a:ext>
                  </a:extLst>
                </p14:cNvPr>
                <p14:cNvContentPartPr/>
                <p14:nvPr/>
              </p14:nvContentPartPr>
              <p14:xfrm>
                <a:off x="5531347" y="1763693"/>
                <a:ext cx="631080" cy="319320"/>
              </p14:xfrm>
            </p:contentPart>
          </mc:Choice>
          <mc:Fallback>
            <p:pic>
              <p:nvPicPr>
                <p:cNvPr id="322" name="Ink 321">
                  <a:extLst>
                    <a:ext uri="{FF2B5EF4-FFF2-40B4-BE49-F238E27FC236}">
                      <a16:creationId xmlns:a16="http://schemas.microsoft.com/office/drawing/2014/main" id="{2F02574E-C824-CAD1-4849-E008C033A257}"/>
                    </a:ext>
                  </a:extLst>
                </p:cNvPr>
                <p:cNvPicPr/>
                <p:nvPr/>
              </p:nvPicPr>
              <p:blipFill>
                <a:blip r:embed="rId166"/>
                <a:stretch>
                  <a:fillRect/>
                </a:stretch>
              </p:blipFill>
              <p:spPr>
                <a:xfrm>
                  <a:off x="5495707" y="1727693"/>
                  <a:ext cx="7027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23" name="Ink 322">
                  <a:extLst>
                    <a:ext uri="{FF2B5EF4-FFF2-40B4-BE49-F238E27FC236}">
                      <a16:creationId xmlns:a16="http://schemas.microsoft.com/office/drawing/2014/main" id="{A0126C4C-0566-484C-BF25-BA1DAB3DD8E8}"/>
                    </a:ext>
                  </a:extLst>
                </p14:cNvPr>
                <p14:cNvContentPartPr/>
                <p14:nvPr/>
              </p14:nvContentPartPr>
              <p14:xfrm>
                <a:off x="3365587" y="1809773"/>
                <a:ext cx="2755800" cy="555840"/>
              </p14:xfrm>
            </p:contentPart>
          </mc:Choice>
          <mc:Fallback>
            <p:pic>
              <p:nvPicPr>
                <p:cNvPr id="323" name="Ink 322">
                  <a:extLst>
                    <a:ext uri="{FF2B5EF4-FFF2-40B4-BE49-F238E27FC236}">
                      <a16:creationId xmlns:a16="http://schemas.microsoft.com/office/drawing/2014/main" id="{A0126C4C-0566-484C-BF25-BA1DAB3DD8E8}"/>
                    </a:ext>
                  </a:extLst>
                </p:cNvPr>
                <p:cNvPicPr/>
                <p:nvPr/>
              </p:nvPicPr>
              <p:blipFill>
                <a:blip r:embed="rId168"/>
                <a:stretch>
                  <a:fillRect/>
                </a:stretch>
              </p:blipFill>
              <p:spPr>
                <a:xfrm>
                  <a:off x="3329947" y="1773773"/>
                  <a:ext cx="282744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27" name="Ink 326">
                  <a:extLst>
                    <a:ext uri="{FF2B5EF4-FFF2-40B4-BE49-F238E27FC236}">
                      <a16:creationId xmlns:a16="http://schemas.microsoft.com/office/drawing/2014/main" id="{59697C2F-43B8-33C8-34F2-86FA625D4440}"/>
                    </a:ext>
                  </a:extLst>
                </p14:cNvPr>
                <p14:cNvContentPartPr/>
                <p14:nvPr/>
              </p14:nvContentPartPr>
              <p14:xfrm>
                <a:off x="3815587" y="943613"/>
                <a:ext cx="878760" cy="795240"/>
              </p14:xfrm>
            </p:contentPart>
          </mc:Choice>
          <mc:Fallback>
            <p:pic>
              <p:nvPicPr>
                <p:cNvPr id="327" name="Ink 326">
                  <a:extLst>
                    <a:ext uri="{FF2B5EF4-FFF2-40B4-BE49-F238E27FC236}">
                      <a16:creationId xmlns:a16="http://schemas.microsoft.com/office/drawing/2014/main" id="{59697C2F-43B8-33C8-34F2-86FA625D4440}"/>
                    </a:ext>
                  </a:extLst>
                </p:cNvPr>
                <p:cNvPicPr/>
                <p:nvPr/>
              </p:nvPicPr>
              <p:blipFill>
                <a:blip r:embed="rId170"/>
                <a:stretch>
                  <a:fillRect/>
                </a:stretch>
              </p:blipFill>
              <p:spPr>
                <a:xfrm>
                  <a:off x="3779587" y="907973"/>
                  <a:ext cx="95040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28" name="Ink 327">
                  <a:extLst>
                    <a:ext uri="{FF2B5EF4-FFF2-40B4-BE49-F238E27FC236}">
                      <a16:creationId xmlns:a16="http://schemas.microsoft.com/office/drawing/2014/main" id="{ADC16857-B443-20F4-333A-B44AB464F8E9}"/>
                    </a:ext>
                  </a:extLst>
                </p14:cNvPr>
                <p14:cNvContentPartPr/>
                <p14:nvPr/>
              </p14:nvContentPartPr>
              <p14:xfrm>
                <a:off x="3432907" y="925253"/>
                <a:ext cx="1162440" cy="997200"/>
              </p14:xfrm>
            </p:contentPart>
          </mc:Choice>
          <mc:Fallback>
            <p:pic>
              <p:nvPicPr>
                <p:cNvPr id="328" name="Ink 327">
                  <a:extLst>
                    <a:ext uri="{FF2B5EF4-FFF2-40B4-BE49-F238E27FC236}">
                      <a16:creationId xmlns:a16="http://schemas.microsoft.com/office/drawing/2014/main" id="{ADC16857-B443-20F4-333A-B44AB464F8E9}"/>
                    </a:ext>
                  </a:extLst>
                </p:cNvPr>
                <p:cNvPicPr/>
                <p:nvPr/>
              </p:nvPicPr>
              <p:blipFill>
                <a:blip r:embed="rId172"/>
                <a:stretch>
                  <a:fillRect/>
                </a:stretch>
              </p:blipFill>
              <p:spPr>
                <a:xfrm>
                  <a:off x="3396907" y="889613"/>
                  <a:ext cx="1234080" cy="10688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39" name="Ink 338">
                  <a:extLst>
                    <a:ext uri="{FF2B5EF4-FFF2-40B4-BE49-F238E27FC236}">
                      <a16:creationId xmlns:a16="http://schemas.microsoft.com/office/drawing/2014/main" id="{4073E581-4B58-D8A4-76B4-310B40A08760}"/>
                    </a:ext>
                  </a:extLst>
                </p14:cNvPr>
                <p14:cNvContentPartPr/>
                <p14:nvPr/>
              </p14:nvContentPartPr>
              <p14:xfrm>
                <a:off x="3925027" y="1500173"/>
                <a:ext cx="366840" cy="124920"/>
              </p14:xfrm>
            </p:contentPart>
          </mc:Choice>
          <mc:Fallback>
            <p:pic>
              <p:nvPicPr>
                <p:cNvPr id="339" name="Ink 338">
                  <a:extLst>
                    <a:ext uri="{FF2B5EF4-FFF2-40B4-BE49-F238E27FC236}">
                      <a16:creationId xmlns:a16="http://schemas.microsoft.com/office/drawing/2014/main" id="{4073E581-4B58-D8A4-76B4-310B40A08760}"/>
                    </a:ext>
                  </a:extLst>
                </p:cNvPr>
                <p:cNvPicPr/>
                <p:nvPr/>
              </p:nvPicPr>
              <p:blipFill>
                <a:blip r:embed="rId174"/>
                <a:stretch>
                  <a:fillRect/>
                </a:stretch>
              </p:blipFill>
              <p:spPr>
                <a:xfrm>
                  <a:off x="3889387" y="1464533"/>
                  <a:ext cx="4384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40" name="Ink 339">
                  <a:extLst>
                    <a:ext uri="{FF2B5EF4-FFF2-40B4-BE49-F238E27FC236}">
                      <a16:creationId xmlns:a16="http://schemas.microsoft.com/office/drawing/2014/main" id="{B5678301-AE06-CE14-CC74-ABC44116F334}"/>
                    </a:ext>
                  </a:extLst>
                </p14:cNvPr>
                <p14:cNvContentPartPr/>
                <p14:nvPr/>
              </p14:nvContentPartPr>
              <p14:xfrm>
                <a:off x="4152187" y="1624373"/>
                <a:ext cx="124200" cy="33480"/>
              </p14:xfrm>
            </p:contentPart>
          </mc:Choice>
          <mc:Fallback>
            <p:pic>
              <p:nvPicPr>
                <p:cNvPr id="340" name="Ink 339">
                  <a:extLst>
                    <a:ext uri="{FF2B5EF4-FFF2-40B4-BE49-F238E27FC236}">
                      <a16:creationId xmlns:a16="http://schemas.microsoft.com/office/drawing/2014/main" id="{B5678301-AE06-CE14-CC74-ABC44116F334}"/>
                    </a:ext>
                  </a:extLst>
                </p:cNvPr>
                <p:cNvPicPr/>
                <p:nvPr/>
              </p:nvPicPr>
              <p:blipFill>
                <a:blip r:embed="rId176"/>
                <a:stretch>
                  <a:fillRect/>
                </a:stretch>
              </p:blipFill>
              <p:spPr>
                <a:xfrm>
                  <a:off x="4116187" y="1588733"/>
                  <a:ext cx="1958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41" name="Ink 340">
                  <a:extLst>
                    <a:ext uri="{FF2B5EF4-FFF2-40B4-BE49-F238E27FC236}">
                      <a16:creationId xmlns:a16="http://schemas.microsoft.com/office/drawing/2014/main" id="{2115FE6D-DE1E-932D-2AA3-DFFE3F10030F}"/>
                    </a:ext>
                  </a:extLst>
                </p14:cNvPr>
                <p14:cNvContentPartPr/>
                <p14:nvPr/>
              </p14:nvContentPartPr>
              <p14:xfrm>
                <a:off x="5141467" y="1680173"/>
                <a:ext cx="428760" cy="61200"/>
              </p14:xfrm>
            </p:contentPart>
          </mc:Choice>
          <mc:Fallback>
            <p:pic>
              <p:nvPicPr>
                <p:cNvPr id="341" name="Ink 340">
                  <a:extLst>
                    <a:ext uri="{FF2B5EF4-FFF2-40B4-BE49-F238E27FC236}">
                      <a16:creationId xmlns:a16="http://schemas.microsoft.com/office/drawing/2014/main" id="{2115FE6D-DE1E-932D-2AA3-DFFE3F10030F}"/>
                    </a:ext>
                  </a:extLst>
                </p:cNvPr>
                <p:cNvPicPr/>
                <p:nvPr/>
              </p:nvPicPr>
              <p:blipFill>
                <a:blip r:embed="rId178"/>
                <a:stretch>
                  <a:fillRect/>
                </a:stretch>
              </p:blipFill>
              <p:spPr>
                <a:xfrm>
                  <a:off x="5105827" y="1644173"/>
                  <a:ext cx="5004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42" name="Ink 341">
                  <a:extLst>
                    <a:ext uri="{FF2B5EF4-FFF2-40B4-BE49-F238E27FC236}">
                      <a16:creationId xmlns:a16="http://schemas.microsoft.com/office/drawing/2014/main" id="{4A9CAD6E-0DDB-E216-7FEC-BD4DF9915A7D}"/>
                    </a:ext>
                  </a:extLst>
                </p14:cNvPr>
                <p14:cNvContentPartPr/>
                <p14:nvPr/>
              </p14:nvContentPartPr>
              <p14:xfrm>
                <a:off x="5240467" y="1732733"/>
                <a:ext cx="362160" cy="77760"/>
              </p14:xfrm>
            </p:contentPart>
          </mc:Choice>
          <mc:Fallback>
            <p:pic>
              <p:nvPicPr>
                <p:cNvPr id="342" name="Ink 341">
                  <a:extLst>
                    <a:ext uri="{FF2B5EF4-FFF2-40B4-BE49-F238E27FC236}">
                      <a16:creationId xmlns:a16="http://schemas.microsoft.com/office/drawing/2014/main" id="{4A9CAD6E-0DDB-E216-7FEC-BD4DF9915A7D}"/>
                    </a:ext>
                  </a:extLst>
                </p:cNvPr>
                <p:cNvPicPr/>
                <p:nvPr/>
              </p:nvPicPr>
              <p:blipFill>
                <a:blip r:embed="rId180"/>
                <a:stretch>
                  <a:fillRect/>
                </a:stretch>
              </p:blipFill>
              <p:spPr>
                <a:xfrm>
                  <a:off x="5204467" y="1696733"/>
                  <a:ext cx="4338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44" name="Ink 343">
                  <a:extLst>
                    <a:ext uri="{FF2B5EF4-FFF2-40B4-BE49-F238E27FC236}">
                      <a16:creationId xmlns:a16="http://schemas.microsoft.com/office/drawing/2014/main" id="{5E6E1D62-CDC5-8993-5CB3-DAF483FE2FA6}"/>
                    </a:ext>
                  </a:extLst>
                </p14:cNvPr>
                <p14:cNvContentPartPr/>
                <p14:nvPr/>
              </p14:nvContentPartPr>
              <p14:xfrm>
                <a:off x="3834307" y="1360853"/>
                <a:ext cx="134280" cy="278640"/>
              </p14:xfrm>
            </p:contentPart>
          </mc:Choice>
          <mc:Fallback>
            <p:pic>
              <p:nvPicPr>
                <p:cNvPr id="344" name="Ink 343">
                  <a:extLst>
                    <a:ext uri="{FF2B5EF4-FFF2-40B4-BE49-F238E27FC236}">
                      <a16:creationId xmlns:a16="http://schemas.microsoft.com/office/drawing/2014/main" id="{5E6E1D62-CDC5-8993-5CB3-DAF483FE2FA6}"/>
                    </a:ext>
                  </a:extLst>
                </p:cNvPr>
                <p:cNvPicPr/>
                <p:nvPr/>
              </p:nvPicPr>
              <p:blipFill>
                <a:blip r:embed="rId182"/>
                <a:stretch>
                  <a:fillRect/>
                </a:stretch>
              </p:blipFill>
              <p:spPr>
                <a:xfrm>
                  <a:off x="3798307" y="1324853"/>
                  <a:ext cx="20592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46" name="Ink 345">
                  <a:extLst>
                    <a:ext uri="{FF2B5EF4-FFF2-40B4-BE49-F238E27FC236}">
                      <a16:creationId xmlns:a16="http://schemas.microsoft.com/office/drawing/2014/main" id="{07E34A2C-98E5-2C85-50B3-9EC3DB75E2B0}"/>
                    </a:ext>
                  </a:extLst>
                </p14:cNvPr>
                <p14:cNvContentPartPr/>
                <p14:nvPr/>
              </p14:nvContentPartPr>
              <p14:xfrm>
                <a:off x="3347227" y="1644173"/>
                <a:ext cx="30240" cy="218880"/>
              </p14:xfrm>
            </p:contentPart>
          </mc:Choice>
          <mc:Fallback>
            <p:pic>
              <p:nvPicPr>
                <p:cNvPr id="346" name="Ink 345">
                  <a:extLst>
                    <a:ext uri="{FF2B5EF4-FFF2-40B4-BE49-F238E27FC236}">
                      <a16:creationId xmlns:a16="http://schemas.microsoft.com/office/drawing/2014/main" id="{07E34A2C-98E5-2C85-50B3-9EC3DB75E2B0}"/>
                    </a:ext>
                  </a:extLst>
                </p:cNvPr>
                <p:cNvPicPr/>
                <p:nvPr/>
              </p:nvPicPr>
              <p:blipFill>
                <a:blip r:embed="rId184"/>
                <a:stretch>
                  <a:fillRect/>
                </a:stretch>
              </p:blipFill>
              <p:spPr>
                <a:xfrm>
                  <a:off x="3311587" y="1608173"/>
                  <a:ext cx="1018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348" name="Ink 347">
                  <a:extLst>
                    <a:ext uri="{FF2B5EF4-FFF2-40B4-BE49-F238E27FC236}">
                      <a16:creationId xmlns:a16="http://schemas.microsoft.com/office/drawing/2014/main" id="{0A64FA99-02B3-7F4B-CA1F-E201019E8E41}"/>
                    </a:ext>
                  </a:extLst>
                </p14:cNvPr>
                <p14:cNvContentPartPr/>
                <p14:nvPr/>
              </p14:nvContentPartPr>
              <p14:xfrm>
                <a:off x="3227347" y="1576853"/>
                <a:ext cx="244080" cy="541800"/>
              </p14:xfrm>
            </p:contentPart>
          </mc:Choice>
          <mc:Fallback>
            <p:pic>
              <p:nvPicPr>
                <p:cNvPr id="348" name="Ink 347">
                  <a:extLst>
                    <a:ext uri="{FF2B5EF4-FFF2-40B4-BE49-F238E27FC236}">
                      <a16:creationId xmlns:a16="http://schemas.microsoft.com/office/drawing/2014/main" id="{0A64FA99-02B3-7F4B-CA1F-E201019E8E41}"/>
                    </a:ext>
                  </a:extLst>
                </p:cNvPr>
                <p:cNvPicPr/>
                <p:nvPr/>
              </p:nvPicPr>
              <p:blipFill>
                <a:blip r:embed="rId186"/>
                <a:stretch>
                  <a:fillRect/>
                </a:stretch>
              </p:blipFill>
              <p:spPr>
                <a:xfrm>
                  <a:off x="3191347" y="1540853"/>
                  <a:ext cx="31572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352" name="Ink 351">
                  <a:extLst>
                    <a:ext uri="{FF2B5EF4-FFF2-40B4-BE49-F238E27FC236}">
                      <a16:creationId xmlns:a16="http://schemas.microsoft.com/office/drawing/2014/main" id="{04BB8302-208F-525E-3F40-B730B56AD62A}"/>
                    </a:ext>
                  </a:extLst>
                </p14:cNvPr>
                <p14:cNvContentPartPr/>
                <p14:nvPr/>
              </p14:nvContentPartPr>
              <p14:xfrm>
                <a:off x="3353347" y="1239173"/>
                <a:ext cx="339480" cy="483480"/>
              </p14:xfrm>
            </p:contentPart>
          </mc:Choice>
          <mc:Fallback>
            <p:pic>
              <p:nvPicPr>
                <p:cNvPr id="352" name="Ink 351">
                  <a:extLst>
                    <a:ext uri="{FF2B5EF4-FFF2-40B4-BE49-F238E27FC236}">
                      <a16:creationId xmlns:a16="http://schemas.microsoft.com/office/drawing/2014/main" id="{04BB8302-208F-525E-3F40-B730B56AD62A}"/>
                    </a:ext>
                  </a:extLst>
                </p:cNvPr>
                <p:cNvPicPr/>
                <p:nvPr/>
              </p:nvPicPr>
              <p:blipFill>
                <a:blip r:embed="rId188"/>
                <a:stretch>
                  <a:fillRect/>
                </a:stretch>
              </p:blipFill>
              <p:spPr>
                <a:xfrm>
                  <a:off x="3317347" y="1203173"/>
                  <a:ext cx="411120" cy="555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9">
            <p14:nvContentPartPr>
              <p14:cNvPr id="354" name="Ink 353">
                <a:extLst>
                  <a:ext uri="{FF2B5EF4-FFF2-40B4-BE49-F238E27FC236}">
                    <a16:creationId xmlns:a16="http://schemas.microsoft.com/office/drawing/2014/main" id="{3B7404F1-0986-BF1F-45E9-ADC821D139D5}"/>
                  </a:ext>
                </a:extLst>
              </p14:cNvPr>
              <p14:cNvContentPartPr/>
              <p14:nvPr/>
            </p14:nvContentPartPr>
            <p14:xfrm>
              <a:off x="3535147" y="1287413"/>
              <a:ext cx="269640" cy="620640"/>
            </p14:xfrm>
          </p:contentPart>
        </mc:Choice>
        <mc:Fallback>
          <p:pic>
            <p:nvPicPr>
              <p:cNvPr id="354" name="Ink 353">
                <a:extLst>
                  <a:ext uri="{FF2B5EF4-FFF2-40B4-BE49-F238E27FC236}">
                    <a16:creationId xmlns:a16="http://schemas.microsoft.com/office/drawing/2014/main" id="{3B7404F1-0986-BF1F-45E9-ADC821D139D5}"/>
                  </a:ext>
                </a:extLst>
              </p:cNvPr>
              <p:cNvPicPr/>
              <p:nvPr/>
            </p:nvPicPr>
            <p:blipFill>
              <a:blip r:embed="rId190"/>
              <a:stretch>
                <a:fillRect/>
              </a:stretch>
            </p:blipFill>
            <p:spPr>
              <a:xfrm>
                <a:off x="3499147" y="1251773"/>
                <a:ext cx="341280" cy="6922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55" name="Ink 354">
                <a:extLst>
                  <a:ext uri="{FF2B5EF4-FFF2-40B4-BE49-F238E27FC236}">
                    <a16:creationId xmlns:a16="http://schemas.microsoft.com/office/drawing/2014/main" id="{80E55601-0CE4-9ADF-8DDB-A4814E94B6B3}"/>
                  </a:ext>
                </a:extLst>
              </p14:cNvPr>
              <p14:cNvContentPartPr/>
              <p14:nvPr/>
            </p14:nvContentPartPr>
            <p14:xfrm>
              <a:off x="3635227" y="1503413"/>
              <a:ext cx="226800" cy="353880"/>
            </p14:xfrm>
          </p:contentPart>
        </mc:Choice>
        <mc:Fallback>
          <p:pic>
            <p:nvPicPr>
              <p:cNvPr id="355" name="Ink 354">
                <a:extLst>
                  <a:ext uri="{FF2B5EF4-FFF2-40B4-BE49-F238E27FC236}">
                    <a16:creationId xmlns:a16="http://schemas.microsoft.com/office/drawing/2014/main" id="{80E55601-0CE4-9ADF-8DDB-A4814E94B6B3}"/>
                  </a:ext>
                </a:extLst>
              </p:cNvPr>
              <p:cNvPicPr/>
              <p:nvPr/>
            </p:nvPicPr>
            <p:blipFill>
              <a:blip r:embed="rId192"/>
              <a:stretch>
                <a:fillRect/>
              </a:stretch>
            </p:blipFill>
            <p:spPr>
              <a:xfrm>
                <a:off x="3599227" y="1467413"/>
                <a:ext cx="298440" cy="425520"/>
              </a:xfrm>
              <a:prstGeom prst="rect">
                <a:avLst/>
              </a:prstGeom>
            </p:spPr>
          </p:pic>
        </mc:Fallback>
      </mc:AlternateContent>
      <p:grpSp>
        <p:nvGrpSpPr>
          <p:cNvPr id="400" name="Group 399">
            <a:extLst>
              <a:ext uri="{FF2B5EF4-FFF2-40B4-BE49-F238E27FC236}">
                <a16:creationId xmlns:a16="http://schemas.microsoft.com/office/drawing/2014/main" id="{A51F32E0-84F6-2972-3A7F-D7E5D2C5C919}"/>
              </a:ext>
            </a:extLst>
          </p:cNvPr>
          <p:cNvGrpSpPr/>
          <p:nvPr/>
        </p:nvGrpSpPr>
        <p:grpSpPr>
          <a:xfrm>
            <a:off x="3409507" y="419093"/>
            <a:ext cx="2778120" cy="1456200"/>
            <a:chOff x="3409507" y="419093"/>
            <a:chExt cx="2778120" cy="1456200"/>
          </a:xfrm>
        </p:grpSpPr>
        <mc:AlternateContent xmlns:mc="http://schemas.openxmlformats.org/markup-compatibility/2006">
          <mc:Choice xmlns:p14="http://schemas.microsoft.com/office/powerpoint/2010/main" Requires="p14">
            <p:contentPart p14:bwMode="auto" r:id="rId193">
              <p14:nvContentPartPr>
                <p14:cNvPr id="364" name="Ink 363">
                  <a:extLst>
                    <a:ext uri="{FF2B5EF4-FFF2-40B4-BE49-F238E27FC236}">
                      <a16:creationId xmlns:a16="http://schemas.microsoft.com/office/drawing/2014/main" id="{92C289D3-2706-B2CF-D73B-1CA69CACB1E4}"/>
                    </a:ext>
                  </a:extLst>
                </p14:cNvPr>
                <p14:cNvContentPartPr/>
                <p14:nvPr/>
              </p14:nvContentPartPr>
              <p14:xfrm>
                <a:off x="5547907" y="419093"/>
                <a:ext cx="227160" cy="323640"/>
              </p14:xfrm>
            </p:contentPart>
          </mc:Choice>
          <mc:Fallback>
            <p:pic>
              <p:nvPicPr>
                <p:cNvPr id="364" name="Ink 363">
                  <a:extLst>
                    <a:ext uri="{FF2B5EF4-FFF2-40B4-BE49-F238E27FC236}">
                      <a16:creationId xmlns:a16="http://schemas.microsoft.com/office/drawing/2014/main" id="{92C289D3-2706-B2CF-D73B-1CA69CACB1E4}"/>
                    </a:ext>
                  </a:extLst>
                </p:cNvPr>
                <p:cNvPicPr/>
                <p:nvPr/>
              </p:nvPicPr>
              <p:blipFill>
                <a:blip r:embed="rId194"/>
                <a:stretch>
                  <a:fillRect/>
                </a:stretch>
              </p:blipFill>
              <p:spPr>
                <a:xfrm>
                  <a:off x="5512267" y="383093"/>
                  <a:ext cx="2988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65" name="Ink 364">
                  <a:extLst>
                    <a:ext uri="{FF2B5EF4-FFF2-40B4-BE49-F238E27FC236}">
                      <a16:creationId xmlns:a16="http://schemas.microsoft.com/office/drawing/2014/main" id="{DF8C335E-9D6F-5BEC-AE42-E1653970647E}"/>
                    </a:ext>
                  </a:extLst>
                </p14:cNvPr>
                <p14:cNvContentPartPr/>
                <p14:nvPr/>
              </p14:nvContentPartPr>
              <p14:xfrm>
                <a:off x="5582107" y="585053"/>
                <a:ext cx="64080" cy="130320"/>
              </p14:xfrm>
            </p:contentPart>
          </mc:Choice>
          <mc:Fallback>
            <p:pic>
              <p:nvPicPr>
                <p:cNvPr id="365" name="Ink 364">
                  <a:extLst>
                    <a:ext uri="{FF2B5EF4-FFF2-40B4-BE49-F238E27FC236}">
                      <a16:creationId xmlns:a16="http://schemas.microsoft.com/office/drawing/2014/main" id="{DF8C335E-9D6F-5BEC-AE42-E1653970647E}"/>
                    </a:ext>
                  </a:extLst>
                </p:cNvPr>
                <p:cNvPicPr/>
                <p:nvPr/>
              </p:nvPicPr>
              <p:blipFill>
                <a:blip r:embed="rId196"/>
                <a:stretch>
                  <a:fillRect/>
                </a:stretch>
              </p:blipFill>
              <p:spPr>
                <a:xfrm>
                  <a:off x="5546107" y="549053"/>
                  <a:ext cx="1357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366" name="Ink 365">
                  <a:extLst>
                    <a:ext uri="{FF2B5EF4-FFF2-40B4-BE49-F238E27FC236}">
                      <a16:creationId xmlns:a16="http://schemas.microsoft.com/office/drawing/2014/main" id="{5D78D413-7C89-3E87-6FDA-4C35850E9283}"/>
                    </a:ext>
                  </a:extLst>
                </p14:cNvPr>
                <p14:cNvContentPartPr/>
                <p14:nvPr/>
              </p14:nvContentPartPr>
              <p14:xfrm>
                <a:off x="5983867" y="486413"/>
                <a:ext cx="203760" cy="300600"/>
              </p14:xfrm>
            </p:contentPart>
          </mc:Choice>
          <mc:Fallback>
            <p:pic>
              <p:nvPicPr>
                <p:cNvPr id="366" name="Ink 365">
                  <a:extLst>
                    <a:ext uri="{FF2B5EF4-FFF2-40B4-BE49-F238E27FC236}">
                      <a16:creationId xmlns:a16="http://schemas.microsoft.com/office/drawing/2014/main" id="{5D78D413-7C89-3E87-6FDA-4C35850E9283}"/>
                    </a:ext>
                  </a:extLst>
                </p:cNvPr>
                <p:cNvPicPr/>
                <p:nvPr/>
              </p:nvPicPr>
              <p:blipFill>
                <a:blip r:embed="rId198"/>
                <a:stretch>
                  <a:fillRect/>
                </a:stretch>
              </p:blipFill>
              <p:spPr>
                <a:xfrm>
                  <a:off x="5947867" y="450773"/>
                  <a:ext cx="2754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367" name="Ink 366">
                  <a:extLst>
                    <a:ext uri="{FF2B5EF4-FFF2-40B4-BE49-F238E27FC236}">
                      <a16:creationId xmlns:a16="http://schemas.microsoft.com/office/drawing/2014/main" id="{0862B26B-ED47-666C-2698-6B8E36A183D9}"/>
                    </a:ext>
                  </a:extLst>
                </p14:cNvPr>
                <p14:cNvContentPartPr/>
                <p14:nvPr/>
              </p14:nvContentPartPr>
              <p14:xfrm>
                <a:off x="6016267" y="643733"/>
                <a:ext cx="55440" cy="121320"/>
              </p14:xfrm>
            </p:contentPart>
          </mc:Choice>
          <mc:Fallback>
            <p:pic>
              <p:nvPicPr>
                <p:cNvPr id="367" name="Ink 366">
                  <a:extLst>
                    <a:ext uri="{FF2B5EF4-FFF2-40B4-BE49-F238E27FC236}">
                      <a16:creationId xmlns:a16="http://schemas.microsoft.com/office/drawing/2014/main" id="{0862B26B-ED47-666C-2698-6B8E36A183D9}"/>
                    </a:ext>
                  </a:extLst>
                </p:cNvPr>
                <p:cNvPicPr/>
                <p:nvPr/>
              </p:nvPicPr>
              <p:blipFill>
                <a:blip r:embed="rId200"/>
                <a:stretch>
                  <a:fillRect/>
                </a:stretch>
              </p:blipFill>
              <p:spPr>
                <a:xfrm>
                  <a:off x="5980267" y="608093"/>
                  <a:ext cx="1270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68" name="Ink 367">
                  <a:extLst>
                    <a:ext uri="{FF2B5EF4-FFF2-40B4-BE49-F238E27FC236}">
                      <a16:creationId xmlns:a16="http://schemas.microsoft.com/office/drawing/2014/main" id="{CDBDB3FB-EFA0-2D00-0A8B-773E935F1880}"/>
                    </a:ext>
                  </a:extLst>
                </p14:cNvPr>
                <p14:cNvContentPartPr/>
                <p14:nvPr/>
              </p14:nvContentPartPr>
              <p14:xfrm>
                <a:off x="6021307" y="658493"/>
                <a:ext cx="28440" cy="86400"/>
              </p14:xfrm>
            </p:contentPart>
          </mc:Choice>
          <mc:Fallback>
            <p:pic>
              <p:nvPicPr>
                <p:cNvPr id="368" name="Ink 367">
                  <a:extLst>
                    <a:ext uri="{FF2B5EF4-FFF2-40B4-BE49-F238E27FC236}">
                      <a16:creationId xmlns:a16="http://schemas.microsoft.com/office/drawing/2014/main" id="{CDBDB3FB-EFA0-2D00-0A8B-773E935F1880}"/>
                    </a:ext>
                  </a:extLst>
                </p:cNvPr>
                <p:cNvPicPr/>
                <p:nvPr/>
              </p:nvPicPr>
              <p:blipFill>
                <a:blip r:embed="rId202"/>
                <a:stretch>
                  <a:fillRect/>
                </a:stretch>
              </p:blipFill>
              <p:spPr>
                <a:xfrm>
                  <a:off x="5985307" y="622493"/>
                  <a:ext cx="1000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371" name="Ink 370">
                  <a:extLst>
                    <a:ext uri="{FF2B5EF4-FFF2-40B4-BE49-F238E27FC236}">
                      <a16:creationId xmlns:a16="http://schemas.microsoft.com/office/drawing/2014/main" id="{2C7A6CA2-7AB8-A067-4FA0-CF10178D2BA6}"/>
                    </a:ext>
                  </a:extLst>
                </p14:cNvPr>
                <p14:cNvContentPartPr/>
                <p14:nvPr/>
              </p14:nvContentPartPr>
              <p14:xfrm>
                <a:off x="5612347" y="918053"/>
                <a:ext cx="376560" cy="203400"/>
              </p14:xfrm>
            </p:contentPart>
          </mc:Choice>
          <mc:Fallback>
            <p:pic>
              <p:nvPicPr>
                <p:cNvPr id="371" name="Ink 370">
                  <a:extLst>
                    <a:ext uri="{FF2B5EF4-FFF2-40B4-BE49-F238E27FC236}">
                      <a16:creationId xmlns:a16="http://schemas.microsoft.com/office/drawing/2014/main" id="{2C7A6CA2-7AB8-A067-4FA0-CF10178D2BA6}"/>
                    </a:ext>
                  </a:extLst>
                </p:cNvPr>
                <p:cNvPicPr/>
                <p:nvPr/>
              </p:nvPicPr>
              <p:blipFill>
                <a:blip r:embed="rId204"/>
                <a:stretch>
                  <a:fillRect/>
                </a:stretch>
              </p:blipFill>
              <p:spPr>
                <a:xfrm>
                  <a:off x="5576707" y="882413"/>
                  <a:ext cx="448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72" name="Ink 371">
                  <a:extLst>
                    <a:ext uri="{FF2B5EF4-FFF2-40B4-BE49-F238E27FC236}">
                      <a16:creationId xmlns:a16="http://schemas.microsoft.com/office/drawing/2014/main" id="{84A013B5-84D0-F05A-112D-4148E6B7B0D2}"/>
                    </a:ext>
                  </a:extLst>
                </p14:cNvPr>
                <p14:cNvContentPartPr/>
                <p14:nvPr/>
              </p14:nvContentPartPr>
              <p14:xfrm>
                <a:off x="5611267" y="1066013"/>
                <a:ext cx="378720" cy="98280"/>
              </p14:xfrm>
            </p:contentPart>
          </mc:Choice>
          <mc:Fallback>
            <p:pic>
              <p:nvPicPr>
                <p:cNvPr id="372" name="Ink 371">
                  <a:extLst>
                    <a:ext uri="{FF2B5EF4-FFF2-40B4-BE49-F238E27FC236}">
                      <a16:creationId xmlns:a16="http://schemas.microsoft.com/office/drawing/2014/main" id="{84A013B5-84D0-F05A-112D-4148E6B7B0D2}"/>
                    </a:ext>
                  </a:extLst>
                </p:cNvPr>
                <p:cNvPicPr/>
                <p:nvPr/>
              </p:nvPicPr>
              <p:blipFill>
                <a:blip r:embed="rId206"/>
                <a:stretch>
                  <a:fillRect/>
                </a:stretch>
              </p:blipFill>
              <p:spPr>
                <a:xfrm>
                  <a:off x="5575627" y="1030373"/>
                  <a:ext cx="4503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374" name="Ink 373">
                  <a:extLst>
                    <a:ext uri="{FF2B5EF4-FFF2-40B4-BE49-F238E27FC236}">
                      <a16:creationId xmlns:a16="http://schemas.microsoft.com/office/drawing/2014/main" id="{A9428A05-6489-0470-F34F-188C148B2823}"/>
                    </a:ext>
                  </a:extLst>
                </p14:cNvPr>
                <p14:cNvContentPartPr/>
                <p14:nvPr/>
              </p14:nvContentPartPr>
              <p14:xfrm>
                <a:off x="4434427" y="918773"/>
                <a:ext cx="250560" cy="61200"/>
              </p14:xfrm>
            </p:contentPart>
          </mc:Choice>
          <mc:Fallback>
            <p:pic>
              <p:nvPicPr>
                <p:cNvPr id="374" name="Ink 373">
                  <a:extLst>
                    <a:ext uri="{FF2B5EF4-FFF2-40B4-BE49-F238E27FC236}">
                      <a16:creationId xmlns:a16="http://schemas.microsoft.com/office/drawing/2014/main" id="{A9428A05-6489-0470-F34F-188C148B2823}"/>
                    </a:ext>
                  </a:extLst>
                </p:cNvPr>
                <p:cNvPicPr/>
                <p:nvPr/>
              </p:nvPicPr>
              <p:blipFill>
                <a:blip r:embed="rId208"/>
                <a:stretch>
                  <a:fillRect/>
                </a:stretch>
              </p:blipFill>
              <p:spPr>
                <a:xfrm>
                  <a:off x="4398427" y="882773"/>
                  <a:ext cx="3222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75" name="Ink 374">
                  <a:extLst>
                    <a:ext uri="{FF2B5EF4-FFF2-40B4-BE49-F238E27FC236}">
                      <a16:creationId xmlns:a16="http://schemas.microsoft.com/office/drawing/2014/main" id="{FAAB184B-B6A8-237E-FFA9-05B01350E8DB}"/>
                    </a:ext>
                  </a:extLst>
                </p14:cNvPr>
                <p14:cNvContentPartPr/>
                <p14:nvPr/>
              </p14:nvContentPartPr>
              <p14:xfrm>
                <a:off x="3872827" y="1224773"/>
                <a:ext cx="16200" cy="27360"/>
              </p14:xfrm>
            </p:contentPart>
          </mc:Choice>
          <mc:Fallback>
            <p:pic>
              <p:nvPicPr>
                <p:cNvPr id="375" name="Ink 374">
                  <a:extLst>
                    <a:ext uri="{FF2B5EF4-FFF2-40B4-BE49-F238E27FC236}">
                      <a16:creationId xmlns:a16="http://schemas.microsoft.com/office/drawing/2014/main" id="{FAAB184B-B6A8-237E-FFA9-05B01350E8DB}"/>
                    </a:ext>
                  </a:extLst>
                </p:cNvPr>
                <p:cNvPicPr/>
                <p:nvPr/>
              </p:nvPicPr>
              <p:blipFill>
                <a:blip r:embed="rId210"/>
                <a:stretch>
                  <a:fillRect/>
                </a:stretch>
              </p:blipFill>
              <p:spPr>
                <a:xfrm>
                  <a:off x="3837187" y="1189133"/>
                  <a:ext cx="878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76" name="Ink 375">
                  <a:extLst>
                    <a:ext uri="{FF2B5EF4-FFF2-40B4-BE49-F238E27FC236}">
                      <a16:creationId xmlns:a16="http://schemas.microsoft.com/office/drawing/2014/main" id="{3982C441-74B1-A1BA-7F61-5C950D8BA6E7}"/>
                    </a:ext>
                  </a:extLst>
                </p14:cNvPr>
                <p14:cNvContentPartPr/>
                <p14:nvPr/>
              </p14:nvContentPartPr>
              <p14:xfrm>
                <a:off x="4121587" y="1080413"/>
                <a:ext cx="4320" cy="10800"/>
              </p14:xfrm>
            </p:contentPart>
          </mc:Choice>
          <mc:Fallback>
            <p:pic>
              <p:nvPicPr>
                <p:cNvPr id="376" name="Ink 375">
                  <a:extLst>
                    <a:ext uri="{FF2B5EF4-FFF2-40B4-BE49-F238E27FC236}">
                      <a16:creationId xmlns:a16="http://schemas.microsoft.com/office/drawing/2014/main" id="{3982C441-74B1-A1BA-7F61-5C950D8BA6E7}"/>
                    </a:ext>
                  </a:extLst>
                </p:cNvPr>
                <p:cNvPicPr/>
                <p:nvPr/>
              </p:nvPicPr>
              <p:blipFill>
                <a:blip r:embed="rId212"/>
                <a:stretch>
                  <a:fillRect/>
                </a:stretch>
              </p:blipFill>
              <p:spPr>
                <a:xfrm>
                  <a:off x="4085587" y="1044413"/>
                  <a:ext cx="759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77" name="Ink 376">
                  <a:extLst>
                    <a:ext uri="{FF2B5EF4-FFF2-40B4-BE49-F238E27FC236}">
                      <a16:creationId xmlns:a16="http://schemas.microsoft.com/office/drawing/2014/main" id="{A278B087-1B66-7F50-54E0-2B0919C3B983}"/>
                    </a:ext>
                  </a:extLst>
                </p14:cNvPr>
                <p14:cNvContentPartPr/>
                <p14:nvPr/>
              </p14:nvContentPartPr>
              <p14:xfrm>
                <a:off x="3849427" y="1006613"/>
                <a:ext cx="580680" cy="328680"/>
              </p14:xfrm>
            </p:contentPart>
          </mc:Choice>
          <mc:Fallback>
            <p:pic>
              <p:nvPicPr>
                <p:cNvPr id="377" name="Ink 376">
                  <a:extLst>
                    <a:ext uri="{FF2B5EF4-FFF2-40B4-BE49-F238E27FC236}">
                      <a16:creationId xmlns:a16="http://schemas.microsoft.com/office/drawing/2014/main" id="{A278B087-1B66-7F50-54E0-2B0919C3B983}"/>
                    </a:ext>
                  </a:extLst>
                </p:cNvPr>
                <p:cNvPicPr/>
                <p:nvPr/>
              </p:nvPicPr>
              <p:blipFill>
                <a:blip r:embed="rId214"/>
                <a:stretch>
                  <a:fillRect/>
                </a:stretch>
              </p:blipFill>
              <p:spPr>
                <a:xfrm>
                  <a:off x="3813427" y="970973"/>
                  <a:ext cx="6523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78" name="Ink 377">
                  <a:extLst>
                    <a:ext uri="{FF2B5EF4-FFF2-40B4-BE49-F238E27FC236}">
                      <a16:creationId xmlns:a16="http://schemas.microsoft.com/office/drawing/2014/main" id="{95272828-98F3-6647-388F-07DE2F3E9C8E}"/>
                    </a:ext>
                  </a:extLst>
                </p14:cNvPr>
                <p14:cNvContentPartPr/>
                <p14:nvPr/>
              </p14:nvContentPartPr>
              <p14:xfrm>
                <a:off x="3676267" y="1158173"/>
                <a:ext cx="273240" cy="455400"/>
              </p14:xfrm>
            </p:contentPart>
          </mc:Choice>
          <mc:Fallback>
            <p:pic>
              <p:nvPicPr>
                <p:cNvPr id="378" name="Ink 377">
                  <a:extLst>
                    <a:ext uri="{FF2B5EF4-FFF2-40B4-BE49-F238E27FC236}">
                      <a16:creationId xmlns:a16="http://schemas.microsoft.com/office/drawing/2014/main" id="{95272828-98F3-6647-388F-07DE2F3E9C8E}"/>
                    </a:ext>
                  </a:extLst>
                </p:cNvPr>
                <p:cNvPicPr/>
                <p:nvPr/>
              </p:nvPicPr>
              <p:blipFill>
                <a:blip r:embed="rId216"/>
                <a:stretch>
                  <a:fillRect/>
                </a:stretch>
              </p:blipFill>
              <p:spPr>
                <a:xfrm>
                  <a:off x="3640627" y="1122173"/>
                  <a:ext cx="34488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379" name="Ink 378">
                  <a:extLst>
                    <a:ext uri="{FF2B5EF4-FFF2-40B4-BE49-F238E27FC236}">
                      <a16:creationId xmlns:a16="http://schemas.microsoft.com/office/drawing/2014/main" id="{8BE7A6CF-3B8C-7120-2CD7-3B7C11648411}"/>
                    </a:ext>
                  </a:extLst>
                </p14:cNvPr>
                <p14:cNvContentPartPr/>
                <p14:nvPr/>
              </p14:nvContentPartPr>
              <p14:xfrm>
                <a:off x="3451267" y="1248173"/>
                <a:ext cx="347760" cy="486360"/>
              </p14:xfrm>
            </p:contentPart>
          </mc:Choice>
          <mc:Fallback>
            <p:pic>
              <p:nvPicPr>
                <p:cNvPr id="379" name="Ink 378">
                  <a:extLst>
                    <a:ext uri="{FF2B5EF4-FFF2-40B4-BE49-F238E27FC236}">
                      <a16:creationId xmlns:a16="http://schemas.microsoft.com/office/drawing/2014/main" id="{8BE7A6CF-3B8C-7120-2CD7-3B7C11648411}"/>
                    </a:ext>
                  </a:extLst>
                </p:cNvPr>
                <p:cNvPicPr/>
                <p:nvPr/>
              </p:nvPicPr>
              <p:blipFill>
                <a:blip r:embed="rId218"/>
                <a:stretch>
                  <a:fillRect/>
                </a:stretch>
              </p:blipFill>
              <p:spPr>
                <a:xfrm>
                  <a:off x="3415627" y="1212173"/>
                  <a:ext cx="41940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381" name="Ink 380">
                  <a:extLst>
                    <a:ext uri="{FF2B5EF4-FFF2-40B4-BE49-F238E27FC236}">
                      <a16:creationId xmlns:a16="http://schemas.microsoft.com/office/drawing/2014/main" id="{8B8B98F8-4C24-065D-9D09-96168DFD73F1}"/>
                    </a:ext>
                  </a:extLst>
                </p14:cNvPr>
                <p14:cNvContentPartPr/>
                <p14:nvPr/>
              </p14:nvContentPartPr>
              <p14:xfrm>
                <a:off x="3409507" y="1399733"/>
                <a:ext cx="216000" cy="475560"/>
              </p14:xfrm>
            </p:contentPart>
          </mc:Choice>
          <mc:Fallback>
            <p:pic>
              <p:nvPicPr>
                <p:cNvPr id="381" name="Ink 380">
                  <a:extLst>
                    <a:ext uri="{FF2B5EF4-FFF2-40B4-BE49-F238E27FC236}">
                      <a16:creationId xmlns:a16="http://schemas.microsoft.com/office/drawing/2014/main" id="{8B8B98F8-4C24-065D-9D09-96168DFD73F1}"/>
                    </a:ext>
                  </a:extLst>
                </p:cNvPr>
                <p:cNvPicPr/>
                <p:nvPr/>
              </p:nvPicPr>
              <p:blipFill>
                <a:blip r:embed="rId220"/>
                <a:stretch>
                  <a:fillRect/>
                </a:stretch>
              </p:blipFill>
              <p:spPr>
                <a:xfrm>
                  <a:off x="3373507" y="1364093"/>
                  <a:ext cx="28764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382" name="Ink 381">
                  <a:extLst>
                    <a:ext uri="{FF2B5EF4-FFF2-40B4-BE49-F238E27FC236}">
                      <a16:creationId xmlns:a16="http://schemas.microsoft.com/office/drawing/2014/main" id="{DCEBAFE7-42DC-76AD-C28C-42B4F13EDEE6}"/>
                    </a:ext>
                  </a:extLst>
                </p14:cNvPr>
                <p14:cNvContentPartPr/>
                <p14:nvPr/>
              </p14:nvContentPartPr>
              <p14:xfrm>
                <a:off x="3575107" y="1496213"/>
                <a:ext cx="104760" cy="295920"/>
              </p14:xfrm>
            </p:contentPart>
          </mc:Choice>
          <mc:Fallback>
            <p:pic>
              <p:nvPicPr>
                <p:cNvPr id="382" name="Ink 381">
                  <a:extLst>
                    <a:ext uri="{FF2B5EF4-FFF2-40B4-BE49-F238E27FC236}">
                      <a16:creationId xmlns:a16="http://schemas.microsoft.com/office/drawing/2014/main" id="{DCEBAFE7-42DC-76AD-C28C-42B4F13EDEE6}"/>
                    </a:ext>
                  </a:extLst>
                </p:cNvPr>
                <p:cNvPicPr/>
                <p:nvPr/>
              </p:nvPicPr>
              <p:blipFill>
                <a:blip r:embed="rId222"/>
                <a:stretch>
                  <a:fillRect/>
                </a:stretch>
              </p:blipFill>
              <p:spPr>
                <a:xfrm>
                  <a:off x="3539107" y="1460573"/>
                  <a:ext cx="17640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384" name="Ink 383">
                  <a:extLst>
                    <a:ext uri="{FF2B5EF4-FFF2-40B4-BE49-F238E27FC236}">
                      <a16:creationId xmlns:a16="http://schemas.microsoft.com/office/drawing/2014/main" id="{C264A13D-CA45-3B79-FA46-270CC4A5A8AC}"/>
                    </a:ext>
                  </a:extLst>
                </p14:cNvPr>
                <p14:cNvContentPartPr/>
                <p14:nvPr/>
              </p14:nvContentPartPr>
              <p14:xfrm>
                <a:off x="3682747" y="1706813"/>
                <a:ext cx="180000" cy="128520"/>
              </p14:xfrm>
            </p:contentPart>
          </mc:Choice>
          <mc:Fallback>
            <p:pic>
              <p:nvPicPr>
                <p:cNvPr id="384" name="Ink 383">
                  <a:extLst>
                    <a:ext uri="{FF2B5EF4-FFF2-40B4-BE49-F238E27FC236}">
                      <a16:creationId xmlns:a16="http://schemas.microsoft.com/office/drawing/2014/main" id="{C264A13D-CA45-3B79-FA46-270CC4A5A8AC}"/>
                    </a:ext>
                  </a:extLst>
                </p:cNvPr>
                <p:cNvPicPr/>
                <p:nvPr/>
              </p:nvPicPr>
              <p:blipFill>
                <a:blip r:embed="rId224"/>
                <a:stretch>
                  <a:fillRect/>
                </a:stretch>
              </p:blipFill>
              <p:spPr>
                <a:xfrm>
                  <a:off x="3647107" y="1670813"/>
                  <a:ext cx="2516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393" name="Ink 392">
                  <a:extLst>
                    <a:ext uri="{FF2B5EF4-FFF2-40B4-BE49-F238E27FC236}">
                      <a16:creationId xmlns:a16="http://schemas.microsoft.com/office/drawing/2014/main" id="{0C5FFF43-DA8E-A063-0F14-9886B7B59B58}"/>
                    </a:ext>
                  </a:extLst>
                </p14:cNvPr>
                <p14:cNvContentPartPr/>
                <p14:nvPr/>
              </p14:nvContentPartPr>
              <p14:xfrm>
                <a:off x="4150747" y="717893"/>
                <a:ext cx="838800" cy="375120"/>
              </p14:xfrm>
            </p:contentPart>
          </mc:Choice>
          <mc:Fallback>
            <p:pic>
              <p:nvPicPr>
                <p:cNvPr id="393" name="Ink 392">
                  <a:extLst>
                    <a:ext uri="{FF2B5EF4-FFF2-40B4-BE49-F238E27FC236}">
                      <a16:creationId xmlns:a16="http://schemas.microsoft.com/office/drawing/2014/main" id="{0C5FFF43-DA8E-A063-0F14-9886B7B59B58}"/>
                    </a:ext>
                  </a:extLst>
                </p:cNvPr>
                <p:cNvPicPr/>
                <p:nvPr/>
              </p:nvPicPr>
              <p:blipFill>
                <a:blip r:embed="rId226"/>
                <a:stretch>
                  <a:fillRect/>
                </a:stretch>
              </p:blipFill>
              <p:spPr>
                <a:xfrm>
                  <a:off x="4114747" y="682253"/>
                  <a:ext cx="91044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395" name="Ink 394">
                  <a:extLst>
                    <a:ext uri="{FF2B5EF4-FFF2-40B4-BE49-F238E27FC236}">
                      <a16:creationId xmlns:a16="http://schemas.microsoft.com/office/drawing/2014/main" id="{B4DF46C0-9655-585C-85CD-62CB99D36FDD}"/>
                    </a:ext>
                  </a:extLst>
                </p14:cNvPr>
                <p14:cNvContentPartPr/>
                <p14:nvPr/>
              </p14:nvContentPartPr>
              <p14:xfrm>
                <a:off x="4057867" y="755333"/>
                <a:ext cx="850680" cy="279000"/>
              </p14:xfrm>
            </p:contentPart>
          </mc:Choice>
          <mc:Fallback>
            <p:pic>
              <p:nvPicPr>
                <p:cNvPr id="395" name="Ink 394">
                  <a:extLst>
                    <a:ext uri="{FF2B5EF4-FFF2-40B4-BE49-F238E27FC236}">
                      <a16:creationId xmlns:a16="http://schemas.microsoft.com/office/drawing/2014/main" id="{B4DF46C0-9655-585C-85CD-62CB99D36FDD}"/>
                    </a:ext>
                  </a:extLst>
                </p:cNvPr>
                <p:cNvPicPr/>
                <p:nvPr/>
              </p:nvPicPr>
              <p:blipFill>
                <a:blip r:embed="rId228"/>
                <a:stretch>
                  <a:fillRect/>
                </a:stretch>
              </p:blipFill>
              <p:spPr>
                <a:xfrm>
                  <a:off x="4022227" y="719333"/>
                  <a:ext cx="9223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397" name="Ink 396">
                  <a:extLst>
                    <a:ext uri="{FF2B5EF4-FFF2-40B4-BE49-F238E27FC236}">
                      <a16:creationId xmlns:a16="http://schemas.microsoft.com/office/drawing/2014/main" id="{22252C9B-20A9-B461-E671-C9114368A78E}"/>
                    </a:ext>
                  </a:extLst>
                </p14:cNvPr>
                <p14:cNvContentPartPr/>
                <p14:nvPr/>
              </p14:nvContentPartPr>
              <p14:xfrm>
                <a:off x="4232107" y="988613"/>
                <a:ext cx="735120" cy="83520"/>
              </p14:xfrm>
            </p:contentPart>
          </mc:Choice>
          <mc:Fallback>
            <p:pic>
              <p:nvPicPr>
                <p:cNvPr id="397" name="Ink 396">
                  <a:extLst>
                    <a:ext uri="{FF2B5EF4-FFF2-40B4-BE49-F238E27FC236}">
                      <a16:creationId xmlns:a16="http://schemas.microsoft.com/office/drawing/2014/main" id="{22252C9B-20A9-B461-E671-C9114368A78E}"/>
                    </a:ext>
                  </a:extLst>
                </p:cNvPr>
                <p:cNvPicPr/>
                <p:nvPr/>
              </p:nvPicPr>
              <p:blipFill>
                <a:blip r:embed="rId230"/>
                <a:stretch>
                  <a:fillRect/>
                </a:stretch>
              </p:blipFill>
              <p:spPr>
                <a:xfrm>
                  <a:off x="4196107" y="952613"/>
                  <a:ext cx="8067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398" name="Ink 397">
                  <a:extLst>
                    <a:ext uri="{FF2B5EF4-FFF2-40B4-BE49-F238E27FC236}">
                      <a16:creationId xmlns:a16="http://schemas.microsoft.com/office/drawing/2014/main" id="{968B6A1B-FD8E-8739-D8BF-7A9F5CB41AD8}"/>
                    </a:ext>
                  </a:extLst>
                </p14:cNvPr>
                <p14:cNvContentPartPr/>
                <p14:nvPr/>
              </p14:nvContentPartPr>
              <p14:xfrm>
                <a:off x="4745827" y="946493"/>
                <a:ext cx="229320" cy="42120"/>
              </p14:xfrm>
            </p:contentPart>
          </mc:Choice>
          <mc:Fallback>
            <p:pic>
              <p:nvPicPr>
                <p:cNvPr id="398" name="Ink 397">
                  <a:extLst>
                    <a:ext uri="{FF2B5EF4-FFF2-40B4-BE49-F238E27FC236}">
                      <a16:creationId xmlns:a16="http://schemas.microsoft.com/office/drawing/2014/main" id="{968B6A1B-FD8E-8739-D8BF-7A9F5CB41AD8}"/>
                    </a:ext>
                  </a:extLst>
                </p:cNvPr>
                <p:cNvPicPr/>
                <p:nvPr/>
              </p:nvPicPr>
              <p:blipFill>
                <a:blip r:embed="rId232"/>
                <a:stretch>
                  <a:fillRect/>
                </a:stretch>
              </p:blipFill>
              <p:spPr>
                <a:xfrm>
                  <a:off x="4709827" y="910853"/>
                  <a:ext cx="3009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399" name="Ink 398">
                  <a:extLst>
                    <a:ext uri="{FF2B5EF4-FFF2-40B4-BE49-F238E27FC236}">
                      <a16:creationId xmlns:a16="http://schemas.microsoft.com/office/drawing/2014/main" id="{74BE93DC-4F3F-2ADC-D35D-1D43F956C583}"/>
                    </a:ext>
                  </a:extLst>
                </p14:cNvPr>
                <p14:cNvContentPartPr/>
                <p14:nvPr/>
              </p14:nvContentPartPr>
              <p14:xfrm>
                <a:off x="4856707" y="961973"/>
                <a:ext cx="258120" cy="75240"/>
              </p14:xfrm>
            </p:contentPart>
          </mc:Choice>
          <mc:Fallback>
            <p:pic>
              <p:nvPicPr>
                <p:cNvPr id="399" name="Ink 398">
                  <a:extLst>
                    <a:ext uri="{FF2B5EF4-FFF2-40B4-BE49-F238E27FC236}">
                      <a16:creationId xmlns:a16="http://schemas.microsoft.com/office/drawing/2014/main" id="{74BE93DC-4F3F-2ADC-D35D-1D43F956C583}"/>
                    </a:ext>
                  </a:extLst>
                </p:cNvPr>
                <p:cNvPicPr/>
                <p:nvPr/>
              </p:nvPicPr>
              <p:blipFill>
                <a:blip r:embed="rId234"/>
                <a:stretch>
                  <a:fillRect/>
                </a:stretch>
              </p:blipFill>
              <p:spPr>
                <a:xfrm>
                  <a:off x="4820707" y="926333"/>
                  <a:ext cx="329760" cy="146880"/>
                </a:xfrm>
                <a:prstGeom prst="rect">
                  <a:avLst/>
                </a:prstGeom>
              </p:spPr>
            </p:pic>
          </mc:Fallback>
        </mc:AlternateContent>
      </p:grpSp>
      <p:sp>
        <p:nvSpPr>
          <p:cNvPr id="401" name="TextBox 400">
            <a:extLst>
              <a:ext uri="{FF2B5EF4-FFF2-40B4-BE49-F238E27FC236}">
                <a16:creationId xmlns:a16="http://schemas.microsoft.com/office/drawing/2014/main" id="{D339A1A4-6B02-8656-623E-87141233C6F0}"/>
              </a:ext>
            </a:extLst>
          </p:cNvPr>
          <p:cNvSpPr txBox="1"/>
          <p:nvPr/>
        </p:nvSpPr>
        <p:spPr>
          <a:xfrm>
            <a:off x="3451267" y="2795175"/>
            <a:ext cx="2937387"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want to be really sure about how much time dilation there is as we correct for this in cosmological analyses. </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To detect time dilation we can compare how different supernovae change over time. </a:t>
            </a:r>
          </a:p>
        </p:txBody>
      </p:sp>
      <p:grpSp>
        <p:nvGrpSpPr>
          <p:cNvPr id="408" name="Group 407">
            <a:extLst>
              <a:ext uri="{FF2B5EF4-FFF2-40B4-BE49-F238E27FC236}">
                <a16:creationId xmlns:a16="http://schemas.microsoft.com/office/drawing/2014/main" id="{2A255FC7-5C77-541E-1394-F16BF500ADDC}"/>
              </a:ext>
            </a:extLst>
          </p:cNvPr>
          <p:cNvGrpSpPr/>
          <p:nvPr/>
        </p:nvGrpSpPr>
        <p:grpSpPr>
          <a:xfrm>
            <a:off x="3151234" y="2685583"/>
            <a:ext cx="411120" cy="1323360"/>
            <a:chOff x="3151234" y="2685583"/>
            <a:chExt cx="411120" cy="1323360"/>
          </a:xfrm>
        </p:grpSpPr>
        <mc:AlternateContent xmlns:mc="http://schemas.openxmlformats.org/markup-compatibility/2006">
          <mc:Choice xmlns:p14="http://schemas.microsoft.com/office/powerpoint/2010/main" Requires="p14">
            <p:contentPart p14:bwMode="auto" r:id="rId235">
              <p14:nvContentPartPr>
                <p14:cNvPr id="404" name="Ink 403">
                  <a:extLst>
                    <a:ext uri="{FF2B5EF4-FFF2-40B4-BE49-F238E27FC236}">
                      <a16:creationId xmlns:a16="http://schemas.microsoft.com/office/drawing/2014/main" id="{396FE1AD-9776-B5B3-270E-E0A661538A50}"/>
                    </a:ext>
                  </a:extLst>
                </p14:cNvPr>
                <p14:cNvContentPartPr/>
                <p14:nvPr/>
              </p14:nvContentPartPr>
              <p14:xfrm>
                <a:off x="3151234" y="2744623"/>
                <a:ext cx="354240" cy="1264320"/>
              </p14:xfrm>
            </p:contentPart>
          </mc:Choice>
          <mc:Fallback>
            <p:pic>
              <p:nvPicPr>
                <p:cNvPr id="404" name="Ink 403">
                  <a:extLst>
                    <a:ext uri="{FF2B5EF4-FFF2-40B4-BE49-F238E27FC236}">
                      <a16:creationId xmlns:a16="http://schemas.microsoft.com/office/drawing/2014/main" id="{396FE1AD-9776-B5B3-270E-E0A661538A50}"/>
                    </a:ext>
                  </a:extLst>
                </p:cNvPr>
                <p:cNvPicPr/>
                <p:nvPr/>
              </p:nvPicPr>
              <p:blipFill>
                <a:blip r:embed="rId236"/>
                <a:stretch>
                  <a:fillRect/>
                </a:stretch>
              </p:blipFill>
              <p:spPr>
                <a:xfrm>
                  <a:off x="3133234" y="2726983"/>
                  <a:ext cx="389880" cy="12999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07" name="Ink 406">
                  <a:extLst>
                    <a:ext uri="{FF2B5EF4-FFF2-40B4-BE49-F238E27FC236}">
                      <a16:creationId xmlns:a16="http://schemas.microsoft.com/office/drawing/2014/main" id="{F789B518-8BD6-F549-65D4-0354D5A1DC38}"/>
                    </a:ext>
                  </a:extLst>
                </p14:cNvPr>
                <p14:cNvContentPartPr/>
                <p14:nvPr/>
              </p14:nvContentPartPr>
              <p14:xfrm>
                <a:off x="3433834" y="2685583"/>
                <a:ext cx="128520" cy="111600"/>
              </p14:xfrm>
            </p:contentPart>
          </mc:Choice>
          <mc:Fallback>
            <p:pic>
              <p:nvPicPr>
                <p:cNvPr id="407" name="Ink 406">
                  <a:extLst>
                    <a:ext uri="{FF2B5EF4-FFF2-40B4-BE49-F238E27FC236}">
                      <a16:creationId xmlns:a16="http://schemas.microsoft.com/office/drawing/2014/main" id="{F789B518-8BD6-F549-65D4-0354D5A1DC38}"/>
                    </a:ext>
                  </a:extLst>
                </p:cNvPr>
                <p:cNvPicPr/>
                <p:nvPr/>
              </p:nvPicPr>
              <p:blipFill>
                <a:blip r:embed="rId238"/>
                <a:stretch>
                  <a:fillRect/>
                </a:stretch>
              </p:blipFill>
              <p:spPr>
                <a:xfrm>
                  <a:off x="3416194" y="2667583"/>
                  <a:ext cx="164160" cy="147240"/>
                </a:xfrm>
                <a:prstGeom prst="rect">
                  <a:avLst/>
                </a:prstGeom>
              </p:spPr>
            </p:pic>
          </mc:Fallback>
        </mc:AlternateContent>
      </p:grpSp>
    </p:spTree>
    <p:extLst>
      <p:ext uri="{BB962C8B-B14F-4D97-AF65-F5344CB8AC3E}">
        <p14:creationId xmlns:p14="http://schemas.microsoft.com/office/powerpoint/2010/main" val="3307393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184ECA3-78AA-E49E-7491-0D39382F4A3C}"/>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6" name="TextBox 5">
            <a:extLst>
              <a:ext uri="{FF2B5EF4-FFF2-40B4-BE49-F238E27FC236}">
                <a16:creationId xmlns:a16="http://schemas.microsoft.com/office/drawing/2014/main" id="{D18FC0B2-59A4-B893-2DA3-722BE0ED3C06}"/>
              </a:ext>
            </a:extLst>
          </p:cNvPr>
          <p:cNvSpPr txBox="1"/>
          <p:nvPr/>
        </p:nvSpPr>
        <p:spPr>
          <a:xfrm>
            <a:off x="976514" y="2720244"/>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7" name="TextBox 6">
            <a:extLst>
              <a:ext uri="{FF2B5EF4-FFF2-40B4-BE49-F238E27FC236}">
                <a16:creationId xmlns:a16="http://schemas.microsoft.com/office/drawing/2014/main" id="{86B67F43-E5F3-70B1-4C27-040E05BB4A59}"/>
              </a:ext>
            </a:extLst>
          </p:cNvPr>
          <p:cNvSpPr txBox="1"/>
          <p:nvPr/>
        </p:nvSpPr>
        <p:spPr>
          <a:xfrm rot="16200000">
            <a:off x="-911861" y="1246229"/>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grpSp>
        <p:nvGrpSpPr>
          <p:cNvPr id="10" name="Group 9">
            <a:extLst>
              <a:ext uri="{FF2B5EF4-FFF2-40B4-BE49-F238E27FC236}">
                <a16:creationId xmlns:a16="http://schemas.microsoft.com/office/drawing/2014/main" id="{32AE4F8A-877F-1119-0FAD-E30150222912}"/>
              </a:ext>
            </a:extLst>
          </p:cNvPr>
          <p:cNvGrpSpPr/>
          <p:nvPr/>
        </p:nvGrpSpPr>
        <p:grpSpPr>
          <a:xfrm>
            <a:off x="835140" y="2496620"/>
            <a:ext cx="2391840" cy="144720"/>
            <a:chOff x="835140" y="2496620"/>
            <a:chExt cx="2391840" cy="144720"/>
          </a:xfrm>
        </p:grpSpPr>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27356DE-B247-263D-FE7B-D0336547D68E}"/>
                    </a:ext>
                  </a:extLst>
                </p14:cNvPr>
                <p14:cNvContentPartPr/>
                <p14:nvPr/>
              </p14:nvContentPartPr>
              <p14:xfrm>
                <a:off x="835140" y="2546660"/>
                <a:ext cx="2300040" cy="48960"/>
              </p14:xfrm>
            </p:contentPart>
          </mc:Choice>
          <mc:Fallback>
            <p:pic>
              <p:nvPicPr>
                <p:cNvPr id="8" name="Ink 7">
                  <a:extLst>
                    <a:ext uri="{FF2B5EF4-FFF2-40B4-BE49-F238E27FC236}">
                      <a16:creationId xmlns:a16="http://schemas.microsoft.com/office/drawing/2014/main" id="{927356DE-B247-263D-FE7B-D0336547D68E}"/>
                    </a:ext>
                  </a:extLst>
                </p:cNvPr>
                <p:cNvPicPr/>
                <p:nvPr/>
              </p:nvPicPr>
              <p:blipFill>
                <a:blip r:embed="rId4"/>
                <a:stretch>
                  <a:fillRect/>
                </a:stretch>
              </p:blipFill>
              <p:spPr>
                <a:xfrm>
                  <a:off x="817140" y="2528660"/>
                  <a:ext cx="23356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2012DE83-DF39-51B9-3DF9-C01B713B1777}"/>
                    </a:ext>
                  </a:extLst>
                </p14:cNvPr>
                <p14:cNvContentPartPr/>
                <p14:nvPr/>
              </p14:nvContentPartPr>
              <p14:xfrm>
                <a:off x="3088020" y="2496620"/>
                <a:ext cx="138960" cy="144720"/>
              </p14:xfrm>
            </p:contentPart>
          </mc:Choice>
          <mc:Fallback>
            <p:pic>
              <p:nvPicPr>
                <p:cNvPr id="9" name="Ink 8">
                  <a:extLst>
                    <a:ext uri="{FF2B5EF4-FFF2-40B4-BE49-F238E27FC236}">
                      <a16:creationId xmlns:a16="http://schemas.microsoft.com/office/drawing/2014/main" id="{2012DE83-DF39-51B9-3DF9-C01B713B1777}"/>
                    </a:ext>
                  </a:extLst>
                </p:cNvPr>
                <p:cNvPicPr/>
                <p:nvPr/>
              </p:nvPicPr>
              <p:blipFill>
                <a:blip r:embed="rId6"/>
                <a:stretch>
                  <a:fillRect/>
                </a:stretch>
              </p:blipFill>
              <p:spPr>
                <a:xfrm>
                  <a:off x="3070380" y="2478980"/>
                  <a:ext cx="174600" cy="180360"/>
                </a:xfrm>
                <a:prstGeom prst="rect">
                  <a:avLst/>
                </a:prstGeom>
              </p:spPr>
            </p:pic>
          </mc:Fallback>
        </mc:AlternateContent>
      </p:grpSp>
      <p:grpSp>
        <p:nvGrpSpPr>
          <p:cNvPr id="14" name="Group 13">
            <a:extLst>
              <a:ext uri="{FF2B5EF4-FFF2-40B4-BE49-F238E27FC236}">
                <a16:creationId xmlns:a16="http://schemas.microsoft.com/office/drawing/2014/main" id="{5E97D09A-5DC4-D399-6913-9A4C2FDDC110}"/>
              </a:ext>
            </a:extLst>
          </p:cNvPr>
          <p:cNvGrpSpPr/>
          <p:nvPr/>
        </p:nvGrpSpPr>
        <p:grpSpPr>
          <a:xfrm>
            <a:off x="734700" y="644780"/>
            <a:ext cx="208080" cy="1873440"/>
            <a:chOff x="734700" y="644780"/>
            <a:chExt cx="208080" cy="1873440"/>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26309631-7127-20DB-7797-A30593A2CA99}"/>
                    </a:ext>
                  </a:extLst>
                </p14:cNvPr>
                <p14:cNvContentPartPr/>
                <p14:nvPr/>
              </p14:nvContentPartPr>
              <p14:xfrm>
                <a:off x="789780" y="722900"/>
                <a:ext cx="54000" cy="1795320"/>
              </p14:xfrm>
            </p:contentPart>
          </mc:Choice>
          <mc:Fallback>
            <p:pic>
              <p:nvPicPr>
                <p:cNvPr id="12" name="Ink 11">
                  <a:extLst>
                    <a:ext uri="{FF2B5EF4-FFF2-40B4-BE49-F238E27FC236}">
                      <a16:creationId xmlns:a16="http://schemas.microsoft.com/office/drawing/2014/main" id="{26309631-7127-20DB-7797-A30593A2CA99}"/>
                    </a:ext>
                  </a:extLst>
                </p:cNvPr>
                <p:cNvPicPr/>
                <p:nvPr/>
              </p:nvPicPr>
              <p:blipFill>
                <a:blip r:embed="rId8"/>
                <a:stretch>
                  <a:fillRect/>
                </a:stretch>
              </p:blipFill>
              <p:spPr>
                <a:xfrm>
                  <a:off x="772140" y="705260"/>
                  <a:ext cx="89640" cy="1830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ADBA896F-7FEE-B26A-E771-984D3B7D0A00}"/>
                    </a:ext>
                  </a:extLst>
                </p14:cNvPr>
                <p14:cNvContentPartPr/>
                <p14:nvPr/>
              </p14:nvContentPartPr>
              <p14:xfrm>
                <a:off x="734700" y="644780"/>
                <a:ext cx="208080" cy="158760"/>
              </p14:xfrm>
            </p:contentPart>
          </mc:Choice>
          <mc:Fallback>
            <p:pic>
              <p:nvPicPr>
                <p:cNvPr id="13" name="Ink 12">
                  <a:extLst>
                    <a:ext uri="{FF2B5EF4-FFF2-40B4-BE49-F238E27FC236}">
                      <a16:creationId xmlns:a16="http://schemas.microsoft.com/office/drawing/2014/main" id="{ADBA896F-7FEE-B26A-E771-984D3B7D0A00}"/>
                    </a:ext>
                  </a:extLst>
                </p:cNvPr>
                <p:cNvPicPr/>
                <p:nvPr/>
              </p:nvPicPr>
              <p:blipFill>
                <a:blip r:embed="rId10"/>
                <a:stretch>
                  <a:fillRect/>
                </a:stretch>
              </p:blipFill>
              <p:spPr>
                <a:xfrm>
                  <a:off x="716700" y="627140"/>
                  <a:ext cx="243720" cy="194400"/>
                </a:xfrm>
                <a:prstGeom prst="rect">
                  <a:avLst/>
                </a:prstGeom>
              </p:spPr>
            </p:pic>
          </mc:Fallback>
        </mc:AlternateContent>
      </p:grpSp>
      <p:grpSp>
        <p:nvGrpSpPr>
          <p:cNvPr id="20" name="Group 19">
            <a:extLst>
              <a:ext uri="{FF2B5EF4-FFF2-40B4-BE49-F238E27FC236}">
                <a16:creationId xmlns:a16="http://schemas.microsoft.com/office/drawing/2014/main" id="{A0B4B520-27A4-001B-52C0-2F9D33BFB439}"/>
              </a:ext>
            </a:extLst>
          </p:cNvPr>
          <p:cNvGrpSpPr/>
          <p:nvPr/>
        </p:nvGrpSpPr>
        <p:grpSpPr>
          <a:xfrm>
            <a:off x="636060" y="3078380"/>
            <a:ext cx="171720" cy="409320"/>
            <a:chOff x="636060" y="3078380"/>
            <a:chExt cx="171720" cy="409320"/>
          </a:xfrm>
        </p:grpSpPr>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110E94D1-C4C7-26B9-A2E9-3D547BEA5254}"/>
                    </a:ext>
                  </a:extLst>
                </p14:cNvPr>
                <p14:cNvContentPartPr/>
                <p14:nvPr/>
              </p14:nvContentPartPr>
              <p14:xfrm>
                <a:off x="636060" y="3161900"/>
                <a:ext cx="127440" cy="325800"/>
              </p14:xfrm>
            </p:contentPart>
          </mc:Choice>
          <mc:Fallback>
            <p:pic>
              <p:nvPicPr>
                <p:cNvPr id="18" name="Ink 17">
                  <a:extLst>
                    <a:ext uri="{FF2B5EF4-FFF2-40B4-BE49-F238E27FC236}">
                      <a16:creationId xmlns:a16="http://schemas.microsoft.com/office/drawing/2014/main" id="{110E94D1-C4C7-26B9-A2E9-3D547BEA5254}"/>
                    </a:ext>
                  </a:extLst>
                </p:cNvPr>
                <p:cNvPicPr/>
                <p:nvPr/>
              </p:nvPicPr>
              <p:blipFill>
                <a:blip r:embed="rId12"/>
                <a:stretch>
                  <a:fillRect/>
                </a:stretch>
              </p:blipFill>
              <p:spPr>
                <a:xfrm>
                  <a:off x="618060" y="3144260"/>
                  <a:ext cx="1630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D48F67DC-3456-E3CB-8148-86E6A7AEDA2F}"/>
                    </a:ext>
                  </a:extLst>
                </p14:cNvPr>
                <p14:cNvContentPartPr/>
                <p14:nvPr/>
              </p14:nvContentPartPr>
              <p14:xfrm>
                <a:off x="659820" y="3078380"/>
                <a:ext cx="147960" cy="136800"/>
              </p14:xfrm>
            </p:contentPart>
          </mc:Choice>
          <mc:Fallback>
            <p:pic>
              <p:nvPicPr>
                <p:cNvPr id="19" name="Ink 18">
                  <a:extLst>
                    <a:ext uri="{FF2B5EF4-FFF2-40B4-BE49-F238E27FC236}">
                      <a16:creationId xmlns:a16="http://schemas.microsoft.com/office/drawing/2014/main" id="{D48F67DC-3456-E3CB-8148-86E6A7AEDA2F}"/>
                    </a:ext>
                  </a:extLst>
                </p:cNvPr>
                <p:cNvPicPr/>
                <p:nvPr/>
              </p:nvPicPr>
              <p:blipFill>
                <a:blip r:embed="rId14"/>
                <a:stretch>
                  <a:fillRect/>
                </a:stretch>
              </p:blipFill>
              <p:spPr>
                <a:xfrm>
                  <a:off x="641820" y="3060740"/>
                  <a:ext cx="183600" cy="17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023626CA-AC5F-F988-621F-7FD05266BFE0}"/>
                  </a:ext>
                </a:extLst>
              </p14:cNvPr>
              <p14:cNvContentPartPr/>
              <p14:nvPr/>
            </p14:nvContentPartPr>
            <p14:xfrm>
              <a:off x="882660" y="901100"/>
              <a:ext cx="2328120" cy="1438560"/>
            </p14:xfrm>
          </p:contentPart>
        </mc:Choice>
        <mc:Fallback>
          <p:pic>
            <p:nvPicPr>
              <p:cNvPr id="27" name="Ink 26">
                <a:extLst>
                  <a:ext uri="{FF2B5EF4-FFF2-40B4-BE49-F238E27FC236}">
                    <a16:creationId xmlns:a16="http://schemas.microsoft.com/office/drawing/2014/main" id="{023626CA-AC5F-F988-621F-7FD05266BFE0}"/>
                  </a:ext>
                </a:extLst>
              </p:cNvPr>
              <p:cNvPicPr/>
              <p:nvPr/>
            </p:nvPicPr>
            <p:blipFill>
              <a:blip r:embed="rId16"/>
              <a:stretch>
                <a:fillRect/>
              </a:stretch>
            </p:blipFill>
            <p:spPr>
              <a:xfrm>
                <a:off x="865020" y="883460"/>
                <a:ext cx="2363760" cy="1474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4" name="Ink 53">
                <a:extLst>
                  <a:ext uri="{FF2B5EF4-FFF2-40B4-BE49-F238E27FC236}">
                    <a16:creationId xmlns:a16="http://schemas.microsoft.com/office/drawing/2014/main" id="{CC18BE8D-7DCF-6815-43E8-BE4D8AED2AE4}"/>
                  </a:ext>
                </a:extLst>
              </p14:cNvPr>
              <p14:cNvContentPartPr/>
              <p14:nvPr/>
            </p14:nvContentPartPr>
            <p14:xfrm>
              <a:off x="858162" y="933657"/>
              <a:ext cx="2368080" cy="1448640"/>
            </p14:xfrm>
          </p:contentPart>
        </mc:Choice>
        <mc:Fallback>
          <p:pic>
            <p:nvPicPr>
              <p:cNvPr id="54" name="Ink 53">
                <a:extLst>
                  <a:ext uri="{FF2B5EF4-FFF2-40B4-BE49-F238E27FC236}">
                    <a16:creationId xmlns:a16="http://schemas.microsoft.com/office/drawing/2014/main" id="{CC18BE8D-7DCF-6815-43E8-BE4D8AED2AE4}"/>
                  </a:ext>
                </a:extLst>
              </p:cNvPr>
              <p:cNvPicPr/>
              <p:nvPr/>
            </p:nvPicPr>
            <p:blipFill>
              <a:blip r:embed="rId18"/>
              <a:stretch>
                <a:fillRect/>
              </a:stretch>
            </p:blipFill>
            <p:spPr>
              <a:xfrm>
                <a:off x="840162" y="916017"/>
                <a:ext cx="2403720" cy="1484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7" name="Ink 56">
                <a:extLst>
                  <a:ext uri="{FF2B5EF4-FFF2-40B4-BE49-F238E27FC236}">
                    <a16:creationId xmlns:a16="http://schemas.microsoft.com/office/drawing/2014/main" id="{53773B9F-2164-2867-30D2-F7A4EBD0103A}"/>
                  </a:ext>
                </a:extLst>
              </p14:cNvPr>
              <p14:cNvContentPartPr/>
              <p14:nvPr/>
            </p14:nvContentPartPr>
            <p14:xfrm>
              <a:off x="894882" y="927897"/>
              <a:ext cx="2299680" cy="1398600"/>
            </p14:xfrm>
          </p:contentPart>
        </mc:Choice>
        <mc:Fallback>
          <p:pic>
            <p:nvPicPr>
              <p:cNvPr id="57" name="Ink 56">
                <a:extLst>
                  <a:ext uri="{FF2B5EF4-FFF2-40B4-BE49-F238E27FC236}">
                    <a16:creationId xmlns:a16="http://schemas.microsoft.com/office/drawing/2014/main" id="{53773B9F-2164-2867-30D2-F7A4EBD0103A}"/>
                  </a:ext>
                </a:extLst>
              </p:cNvPr>
              <p:cNvPicPr/>
              <p:nvPr/>
            </p:nvPicPr>
            <p:blipFill>
              <a:blip r:embed="rId20"/>
              <a:stretch>
                <a:fillRect/>
              </a:stretch>
            </p:blipFill>
            <p:spPr>
              <a:xfrm>
                <a:off x="876882" y="910257"/>
                <a:ext cx="2335320" cy="1434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8" name="Ink 57">
                <a:extLst>
                  <a:ext uri="{FF2B5EF4-FFF2-40B4-BE49-F238E27FC236}">
                    <a16:creationId xmlns:a16="http://schemas.microsoft.com/office/drawing/2014/main" id="{DE7DC562-AB06-1F5B-DD0A-1A5B725E589F}"/>
                  </a:ext>
                </a:extLst>
              </p14:cNvPr>
              <p14:cNvContentPartPr/>
              <p14:nvPr/>
            </p14:nvContentPartPr>
            <p14:xfrm>
              <a:off x="2530362" y="730977"/>
              <a:ext cx="10440" cy="103680"/>
            </p14:xfrm>
          </p:contentPart>
        </mc:Choice>
        <mc:Fallback>
          <p:pic>
            <p:nvPicPr>
              <p:cNvPr id="58" name="Ink 57">
                <a:extLst>
                  <a:ext uri="{FF2B5EF4-FFF2-40B4-BE49-F238E27FC236}">
                    <a16:creationId xmlns:a16="http://schemas.microsoft.com/office/drawing/2014/main" id="{DE7DC562-AB06-1F5B-DD0A-1A5B725E589F}"/>
                  </a:ext>
                </a:extLst>
              </p:cNvPr>
              <p:cNvPicPr/>
              <p:nvPr/>
            </p:nvPicPr>
            <p:blipFill>
              <a:blip r:embed="rId22"/>
              <a:stretch>
                <a:fillRect/>
              </a:stretch>
            </p:blipFill>
            <p:spPr>
              <a:xfrm>
                <a:off x="2512722" y="712977"/>
                <a:ext cx="460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1" name="Ink 60">
                <a:extLst>
                  <a:ext uri="{FF2B5EF4-FFF2-40B4-BE49-F238E27FC236}">
                    <a16:creationId xmlns:a16="http://schemas.microsoft.com/office/drawing/2014/main" id="{1DBBE61B-44ED-1769-CFEC-C73925A65A81}"/>
                  </a:ext>
                </a:extLst>
              </p14:cNvPr>
              <p14:cNvContentPartPr/>
              <p14:nvPr/>
            </p14:nvContentPartPr>
            <p14:xfrm>
              <a:off x="2443242" y="783177"/>
              <a:ext cx="191520" cy="5400"/>
            </p14:xfrm>
          </p:contentPart>
        </mc:Choice>
        <mc:Fallback>
          <p:pic>
            <p:nvPicPr>
              <p:cNvPr id="61" name="Ink 60">
                <a:extLst>
                  <a:ext uri="{FF2B5EF4-FFF2-40B4-BE49-F238E27FC236}">
                    <a16:creationId xmlns:a16="http://schemas.microsoft.com/office/drawing/2014/main" id="{1DBBE61B-44ED-1769-CFEC-C73925A65A81}"/>
                  </a:ext>
                </a:extLst>
              </p:cNvPr>
              <p:cNvPicPr/>
              <p:nvPr/>
            </p:nvPicPr>
            <p:blipFill>
              <a:blip r:embed="rId24"/>
              <a:stretch>
                <a:fillRect/>
              </a:stretch>
            </p:blipFill>
            <p:spPr>
              <a:xfrm>
                <a:off x="2425602" y="765177"/>
                <a:ext cx="227160" cy="41040"/>
              </a:xfrm>
              <a:prstGeom prst="rect">
                <a:avLst/>
              </a:prstGeom>
            </p:spPr>
          </p:pic>
        </mc:Fallback>
      </mc:AlternateContent>
      <p:grpSp>
        <p:nvGrpSpPr>
          <p:cNvPr id="64" name="Group 63">
            <a:extLst>
              <a:ext uri="{FF2B5EF4-FFF2-40B4-BE49-F238E27FC236}">
                <a16:creationId xmlns:a16="http://schemas.microsoft.com/office/drawing/2014/main" id="{AA4B441C-E642-A362-0A11-96C4F6CE27EE}"/>
              </a:ext>
            </a:extLst>
          </p:cNvPr>
          <p:cNvGrpSpPr/>
          <p:nvPr/>
        </p:nvGrpSpPr>
        <p:grpSpPr>
          <a:xfrm>
            <a:off x="2450442" y="855897"/>
            <a:ext cx="194760" cy="89640"/>
            <a:chOff x="2450442" y="855897"/>
            <a:chExt cx="194760" cy="89640"/>
          </a:xfrm>
        </p:grpSpPr>
        <mc:AlternateContent xmlns:mc="http://schemas.openxmlformats.org/markup-compatibility/2006">
          <mc:Choice xmlns:p14="http://schemas.microsoft.com/office/powerpoint/2010/main" Requires="p14">
            <p:contentPart p14:bwMode="auto" r:id="rId25">
              <p14:nvContentPartPr>
                <p14:cNvPr id="62" name="Ink 61">
                  <a:extLst>
                    <a:ext uri="{FF2B5EF4-FFF2-40B4-BE49-F238E27FC236}">
                      <a16:creationId xmlns:a16="http://schemas.microsoft.com/office/drawing/2014/main" id="{9F73C949-E898-AF80-7132-C3D538D24FBC}"/>
                    </a:ext>
                  </a:extLst>
                </p14:cNvPr>
                <p14:cNvContentPartPr/>
                <p14:nvPr/>
              </p14:nvContentPartPr>
              <p14:xfrm>
                <a:off x="2534682" y="855897"/>
                <a:ext cx="6840" cy="89640"/>
              </p14:xfrm>
            </p:contentPart>
          </mc:Choice>
          <mc:Fallback>
            <p:pic>
              <p:nvPicPr>
                <p:cNvPr id="62" name="Ink 61">
                  <a:extLst>
                    <a:ext uri="{FF2B5EF4-FFF2-40B4-BE49-F238E27FC236}">
                      <a16:creationId xmlns:a16="http://schemas.microsoft.com/office/drawing/2014/main" id="{9F73C949-E898-AF80-7132-C3D538D24FBC}"/>
                    </a:ext>
                  </a:extLst>
                </p:cNvPr>
                <p:cNvPicPr/>
                <p:nvPr/>
              </p:nvPicPr>
              <p:blipFill>
                <a:blip r:embed="rId26"/>
                <a:stretch>
                  <a:fillRect/>
                </a:stretch>
              </p:blipFill>
              <p:spPr>
                <a:xfrm>
                  <a:off x="2517042" y="837897"/>
                  <a:ext cx="42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3" name="Ink 62">
                  <a:extLst>
                    <a:ext uri="{FF2B5EF4-FFF2-40B4-BE49-F238E27FC236}">
                      <a16:creationId xmlns:a16="http://schemas.microsoft.com/office/drawing/2014/main" id="{0ACF7C59-F456-B843-277A-C9D5444C9DD2}"/>
                    </a:ext>
                  </a:extLst>
                </p14:cNvPr>
                <p14:cNvContentPartPr/>
                <p14:nvPr/>
              </p14:nvContentPartPr>
              <p14:xfrm>
                <a:off x="2450442" y="897297"/>
                <a:ext cx="194760" cy="5040"/>
              </p14:xfrm>
            </p:contentPart>
          </mc:Choice>
          <mc:Fallback>
            <p:pic>
              <p:nvPicPr>
                <p:cNvPr id="63" name="Ink 62">
                  <a:extLst>
                    <a:ext uri="{FF2B5EF4-FFF2-40B4-BE49-F238E27FC236}">
                      <a16:creationId xmlns:a16="http://schemas.microsoft.com/office/drawing/2014/main" id="{0ACF7C59-F456-B843-277A-C9D5444C9DD2}"/>
                    </a:ext>
                  </a:extLst>
                </p:cNvPr>
                <p:cNvPicPr/>
                <p:nvPr/>
              </p:nvPicPr>
              <p:blipFill>
                <a:blip r:embed="rId28"/>
                <a:stretch>
                  <a:fillRect/>
                </a:stretch>
              </p:blipFill>
              <p:spPr>
                <a:xfrm>
                  <a:off x="2432442" y="879297"/>
                  <a:ext cx="230400" cy="40680"/>
                </a:xfrm>
                <a:prstGeom prst="rect">
                  <a:avLst/>
                </a:prstGeom>
              </p:spPr>
            </p:pic>
          </mc:Fallback>
        </mc:AlternateContent>
      </p:grpSp>
      <p:grpSp>
        <p:nvGrpSpPr>
          <p:cNvPr id="70" name="Group 69">
            <a:extLst>
              <a:ext uri="{FF2B5EF4-FFF2-40B4-BE49-F238E27FC236}">
                <a16:creationId xmlns:a16="http://schemas.microsoft.com/office/drawing/2014/main" id="{7175EEC3-9DC6-CA41-FBF5-3671A8C0312A}"/>
              </a:ext>
            </a:extLst>
          </p:cNvPr>
          <p:cNvGrpSpPr/>
          <p:nvPr/>
        </p:nvGrpSpPr>
        <p:grpSpPr>
          <a:xfrm>
            <a:off x="2443602" y="972897"/>
            <a:ext cx="198360" cy="104760"/>
            <a:chOff x="2443602" y="972897"/>
            <a:chExt cx="198360" cy="104760"/>
          </a:xfrm>
        </p:grpSpPr>
        <mc:AlternateContent xmlns:mc="http://schemas.openxmlformats.org/markup-compatibility/2006">
          <mc:Choice xmlns:p14="http://schemas.microsoft.com/office/powerpoint/2010/main" Requires="p14">
            <p:contentPart p14:bwMode="auto" r:id="rId29">
              <p14:nvContentPartPr>
                <p14:cNvPr id="68" name="Ink 67">
                  <a:extLst>
                    <a:ext uri="{FF2B5EF4-FFF2-40B4-BE49-F238E27FC236}">
                      <a16:creationId xmlns:a16="http://schemas.microsoft.com/office/drawing/2014/main" id="{98E0AB1A-96F5-3B09-C4E1-772733FC0DF1}"/>
                    </a:ext>
                  </a:extLst>
                </p14:cNvPr>
                <p14:cNvContentPartPr/>
                <p14:nvPr/>
              </p14:nvContentPartPr>
              <p14:xfrm>
                <a:off x="2533962" y="972897"/>
                <a:ext cx="11520" cy="104760"/>
              </p14:xfrm>
            </p:contentPart>
          </mc:Choice>
          <mc:Fallback>
            <p:pic>
              <p:nvPicPr>
                <p:cNvPr id="68" name="Ink 67">
                  <a:extLst>
                    <a:ext uri="{FF2B5EF4-FFF2-40B4-BE49-F238E27FC236}">
                      <a16:creationId xmlns:a16="http://schemas.microsoft.com/office/drawing/2014/main" id="{98E0AB1A-96F5-3B09-C4E1-772733FC0DF1}"/>
                    </a:ext>
                  </a:extLst>
                </p:cNvPr>
                <p:cNvPicPr/>
                <p:nvPr/>
              </p:nvPicPr>
              <p:blipFill>
                <a:blip r:embed="rId30"/>
                <a:stretch>
                  <a:fillRect/>
                </a:stretch>
              </p:blipFill>
              <p:spPr>
                <a:xfrm>
                  <a:off x="2515962" y="954897"/>
                  <a:ext cx="471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9" name="Ink 68">
                  <a:extLst>
                    <a:ext uri="{FF2B5EF4-FFF2-40B4-BE49-F238E27FC236}">
                      <a16:creationId xmlns:a16="http://schemas.microsoft.com/office/drawing/2014/main" id="{3ED980A4-8213-6428-073E-6050445B9E45}"/>
                    </a:ext>
                  </a:extLst>
                </p14:cNvPr>
                <p14:cNvContentPartPr/>
                <p14:nvPr/>
              </p14:nvContentPartPr>
              <p14:xfrm>
                <a:off x="2443602" y="1021137"/>
                <a:ext cx="198360" cy="13680"/>
              </p14:xfrm>
            </p:contentPart>
          </mc:Choice>
          <mc:Fallback>
            <p:pic>
              <p:nvPicPr>
                <p:cNvPr id="69" name="Ink 68">
                  <a:extLst>
                    <a:ext uri="{FF2B5EF4-FFF2-40B4-BE49-F238E27FC236}">
                      <a16:creationId xmlns:a16="http://schemas.microsoft.com/office/drawing/2014/main" id="{3ED980A4-8213-6428-073E-6050445B9E45}"/>
                    </a:ext>
                  </a:extLst>
                </p:cNvPr>
                <p:cNvPicPr/>
                <p:nvPr/>
              </p:nvPicPr>
              <p:blipFill>
                <a:blip r:embed="rId32"/>
                <a:stretch>
                  <a:fillRect/>
                </a:stretch>
              </p:blipFill>
              <p:spPr>
                <a:xfrm>
                  <a:off x="2425962" y="1003137"/>
                  <a:ext cx="234000" cy="49320"/>
                </a:xfrm>
                <a:prstGeom prst="rect">
                  <a:avLst/>
                </a:prstGeom>
              </p:spPr>
            </p:pic>
          </mc:Fallback>
        </mc:AlternateContent>
      </p:grpSp>
      <p:sp>
        <p:nvSpPr>
          <p:cNvPr id="71" name="TextBox 70">
            <a:extLst>
              <a:ext uri="{FF2B5EF4-FFF2-40B4-BE49-F238E27FC236}">
                <a16:creationId xmlns:a16="http://schemas.microsoft.com/office/drawing/2014/main" id="{0DB3A676-343C-DADF-ABB2-196EA3CBCA61}"/>
              </a:ext>
            </a:extLst>
          </p:cNvPr>
          <p:cNvSpPr txBox="1"/>
          <p:nvPr/>
        </p:nvSpPr>
        <p:spPr>
          <a:xfrm>
            <a:off x="2608057" y="622587"/>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Orange-</a:t>
            </a:r>
            <a:r>
              <a:rPr lang="en-AU" sz="1050" dirty="0" err="1">
                <a:solidFill>
                  <a:srgbClr val="7030A0"/>
                </a:solidFill>
                <a:latin typeface="xkcd Script" panose="03000503000000000000" pitchFamily="66" charset="0"/>
                <a:ea typeface="xkcd Script" panose="03000503000000000000" pitchFamily="66" charset="0"/>
              </a:rPr>
              <a:t>ish</a:t>
            </a:r>
            <a:endParaRPr lang="en-AU" sz="1050" dirty="0">
              <a:solidFill>
                <a:srgbClr val="7030A0"/>
              </a:solidFill>
              <a:latin typeface="xkcd Script" panose="03000503000000000000" pitchFamily="66" charset="0"/>
              <a:ea typeface="xkcd Script" panose="03000503000000000000" pitchFamily="66" charset="0"/>
            </a:endParaRPr>
          </a:p>
        </p:txBody>
      </p:sp>
      <p:sp>
        <p:nvSpPr>
          <p:cNvPr id="72" name="TextBox 71">
            <a:extLst>
              <a:ext uri="{FF2B5EF4-FFF2-40B4-BE49-F238E27FC236}">
                <a16:creationId xmlns:a16="http://schemas.microsoft.com/office/drawing/2014/main" id="{894FC3CC-E2C8-DC0D-6A65-73D0189116D2}"/>
              </a:ext>
            </a:extLst>
          </p:cNvPr>
          <p:cNvSpPr txBox="1"/>
          <p:nvPr/>
        </p:nvSpPr>
        <p:spPr>
          <a:xfrm>
            <a:off x="2616072" y="763590"/>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Red</a:t>
            </a:r>
          </a:p>
        </p:txBody>
      </p:sp>
      <p:sp>
        <p:nvSpPr>
          <p:cNvPr id="73" name="TextBox 72">
            <a:extLst>
              <a:ext uri="{FF2B5EF4-FFF2-40B4-BE49-F238E27FC236}">
                <a16:creationId xmlns:a16="http://schemas.microsoft.com/office/drawing/2014/main" id="{1B402240-4D7F-2D0E-1206-F098F086E5E4}"/>
              </a:ext>
            </a:extLst>
          </p:cNvPr>
          <p:cNvSpPr txBox="1"/>
          <p:nvPr/>
        </p:nvSpPr>
        <p:spPr>
          <a:xfrm>
            <a:off x="2620203" y="907859"/>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Infrared</a:t>
            </a:r>
          </a:p>
        </p:txBody>
      </p:sp>
      <p:sp>
        <p:nvSpPr>
          <p:cNvPr id="74" name="TextBox 73">
            <a:extLst>
              <a:ext uri="{FF2B5EF4-FFF2-40B4-BE49-F238E27FC236}">
                <a16:creationId xmlns:a16="http://schemas.microsoft.com/office/drawing/2014/main" id="{4DFE7A50-39ED-16CC-4257-4302810E5336}"/>
              </a:ext>
            </a:extLst>
          </p:cNvPr>
          <p:cNvSpPr txBox="1"/>
          <p:nvPr/>
        </p:nvSpPr>
        <p:spPr>
          <a:xfrm>
            <a:off x="313158" y="2967962"/>
            <a:ext cx="2730403" cy="954107"/>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our data looks</a:t>
            </a:r>
          </a:p>
          <a:p>
            <a:pPr algn="r"/>
            <a:r>
              <a:rPr lang="en-AU" sz="1400" dirty="0">
                <a:solidFill>
                  <a:srgbClr val="7030A0"/>
                </a:solidFill>
                <a:latin typeface="xkcd Script" panose="03000503000000000000" pitchFamily="66" charset="0"/>
                <a:ea typeface="xkcd Script" panose="03000503000000000000" pitchFamily="66" charset="0"/>
              </a:rPr>
              <a:t>like! We have ‘light curves’ </a:t>
            </a:r>
          </a:p>
          <a:p>
            <a:pPr algn="r"/>
            <a:r>
              <a:rPr lang="en-AU" sz="1400" dirty="0">
                <a:solidFill>
                  <a:srgbClr val="7030A0"/>
                </a:solidFill>
                <a:latin typeface="xkcd Script" panose="03000503000000000000" pitchFamily="66" charset="0"/>
                <a:ea typeface="xkcd Script" panose="03000503000000000000" pitchFamily="66" charset="0"/>
              </a:rPr>
              <a:t>of 1504 unique supernovae, </a:t>
            </a:r>
          </a:p>
          <a:p>
            <a:pPr algn="r"/>
            <a:r>
              <a:rPr lang="en-AU" sz="1400" dirty="0">
                <a:solidFill>
                  <a:srgbClr val="7030A0"/>
                </a:solidFill>
                <a:latin typeface="xkcd Script" panose="03000503000000000000" pitchFamily="66" charset="0"/>
                <a:ea typeface="xkcd Script" panose="03000503000000000000" pitchFamily="66" charset="0"/>
              </a:rPr>
              <a:t>in multiple colours</a:t>
            </a:r>
          </a:p>
        </p:txBody>
      </p:sp>
      <mc:AlternateContent xmlns:mc="http://schemas.openxmlformats.org/markup-compatibility/2006">
        <mc:Choice xmlns:p14="http://schemas.microsoft.com/office/powerpoint/2010/main" Requires="p14">
          <p:contentPart p14:bwMode="auto" r:id="rId33">
            <p14:nvContentPartPr>
              <p14:cNvPr id="76" name="Ink 75">
                <a:extLst>
                  <a:ext uri="{FF2B5EF4-FFF2-40B4-BE49-F238E27FC236}">
                    <a16:creationId xmlns:a16="http://schemas.microsoft.com/office/drawing/2014/main" id="{FC87C062-6789-854F-956F-A536CC8599B1}"/>
                  </a:ext>
                </a:extLst>
              </p14:cNvPr>
              <p14:cNvContentPartPr/>
              <p14:nvPr/>
            </p14:nvContentPartPr>
            <p14:xfrm>
              <a:off x="843787" y="5762880"/>
              <a:ext cx="2352600" cy="18000"/>
            </p14:xfrm>
          </p:contentPart>
        </mc:Choice>
        <mc:Fallback>
          <p:pic>
            <p:nvPicPr>
              <p:cNvPr id="76" name="Ink 75">
                <a:extLst>
                  <a:ext uri="{FF2B5EF4-FFF2-40B4-BE49-F238E27FC236}">
                    <a16:creationId xmlns:a16="http://schemas.microsoft.com/office/drawing/2014/main" id="{FC87C062-6789-854F-956F-A536CC8599B1}"/>
                  </a:ext>
                </a:extLst>
              </p:cNvPr>
              <p:cNvPicPr/>
              <p:nvPr/>
            </p:nvPicPr>
            <p:blipFill>
              <a:blip r:embed="rId34"/>
              <a:stretch>
                <a:fillRect/>
              </a:stretch>
            </p:blipFill>
            <p:spPr>
              <a:xfrm>
                <a:off x="825787" y="5745240"/>
                <a:ext cx="23882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83" name="Ink 82">
                <a:extLst>
                  <a:ext uri="{FF2B5EF4-FFF2-40B4-BE49-F238E27FC236}">
                    <a16:creationId xmlns:a16="http://schemas.microsoft.com/office/drawing/2014/main" id="{987F3BDC-57AA-A1EE-26FC-2DF513DA3F64}"/>
                  </a:ext>
                </a:extLst>
              </p14:cNvPr>
              <p14:cNvContentPartPr/>
              <p14:nvPr/>
            </p14:nvContentPartPr>
            <p14:xfrm>
              <a:off x="3087667" y="5623200"/>
              <a:ext cx="150840" cy="262080"/>
            </p14:xfrm>
          </p:contentPart>
        </mc:Choice>
        <mc:Fallback>
          <p:pic>
            <p:nvPicPr>
              <p:cNvPr id="83" name="Ink 82">
                <a:extLst>
                  <a:ext uri="{FF2B5EF4-FFF2-40B4-BE49-F238E27FC236}">
                    <a16:creationId xmlns:a16="http://schemas.microsoft.com/office/drawing/2014/main" id="{987F3BDC-57AA-A1EE-26FC-2DF513DA3F64}"/>
                  </a:ext>
                </a:extLst>
              </p:cNvPr>
              <p:cNvPicPr/>
              <p:nvPr/>
            </p:nvPicPr>
            <p:blipFill>
              <a:blip r:embed="rId36"/>
              <a:stretch>
                <a:fillRect/>
              </a:stretch>
            </p:blipFill>
            <p:spPr>
              <a:xfrm>
                <a:off x="3070027" y="5605200"/>
                <a:ext cx="186480" cy="297720"/>
              </a:xfrm>
              <a:prstGeom prst="rect">
                <a:avLst/>
              </a:prstGeom>
            </p:spPr>
          </p:pic>
        </mc:Fallback>
      </mc:AlternateContent>
      <p:sp>
        <p:nvSpPr>
          <p:cNvPr id="84" name="TextBox 83">
            <a:extLst>
              <a:ext uri="{FF2B5EF4-FFF2-40B4-BE49-F238E27FC236}">
                <a16:creationId xmlns:a16="http://schemas.microsoft.com/office/drawing/2014/main" id="{9D81AEBB-E5E4-9954-A0B8-55547447AD7C}"/>
              </a:ext>
            </a:extLst>
          </p:cNvPr>
          <p:cNvSpPr txBox="1"/>
          <p:nvPr/>
        </p:nvSpPr>
        <p:spPr>
          <a:xfrm>
            <a:off x="1043124" y="5932602"/>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Colour of light we see</a:t>
            </a:r>
          </a:p>
        </p:txBody>
      </p:sp>
      <p:sp>
        <p:nvSpPr>
          <p:cNvPr id="85" name="TextBox 84">
            <a:extLst>
              <a:ext uri="{FF2B5EF4-FFF2-40B4-BE49-F238E27FC236}">
                <a16:creationId xmlns:a16="http://schemas.microsoft.com/office/drawing/2014/main" id="{DDC0396D-EA6A-6931-3F08-205AF8E59719}"/>
              </a:ext>
            </a:extLst>
          </p:cNvPr>
          <p:cNvSpPr txBox="1"/>
          <p:nvPr/>
        </p:nvSpPr>
        <p:spPr>
          <a:xfrm>
            <a:off x="882661" y="5774830"/>
            <a:ext cx="54017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Bluer</a:t>
            </a:r>
          </a:p>
        </p:txBody>
      </p:sp>
      <p:sp>
        <p:nvSpPr>
          <p:cNvPr id="86" name="TextBox 85">
            <a:extLst>
              <a:ext uri="{FF2B5EF4-FFF2-40B4-BE49-F238E27FC236}">
                <a16:creationId xmlns:a16="http://schemas.microsoft.com/office/drawing/2014/main" id="{7E8AD53F-4D3F-38CB-D900-D0FF7DD24A81}"/>
              </a:ext>
            </a:extLst>
          </p:cNvPr>
          <p:cNvSpPr txBox="1"/>
          <p:nvPr/>
        </p:nvSpPr>
        <p:spPr>
          <a:xfrm>
            <a:off x="2566020" y="5797449"/>
            <a:ext cx="59148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Redder</a:t>
            </a:r>
          </a:p>
        </p:txBody>
      </p:sp>
      <mc:AlternateContent xmlns:mc="http://schemas.openxmlformats.org/markup-compatibility/2006">
        <mc:Choice xmlns:p14="http://schemas.microsoft.com/office/powerpoint/2010/main" Requires="p14">
          <p:contentPart p14:bwMode="auto" r:id="rId37">
            <p14:nvContentPartPr>
              <p14:cNvPr id="87" name="Ink 86">
                <a:extLst>
                  <a:ext uri="{FF2B5EF4-FFF2-40B4-BE49-F238E27FC236}">
                    <a16:creationId xmlns:a16="http://schemas.microsoft.com/office/drawing/2014/main" id="{E9ECFE11-F391-23E2-9029-7C0036086AEE}"/>
                  </a:ext>
                </a:extLst>
              </p14:cNvPr>
              <p14:cNvContentPartPr/>
              <p14:nvPr/>
            </p14:nvContentPartPr>
            <p14:xfrm>
              <a:off x="825300" y="5694250"/>
              <a:ext cx="92520" cy="178560"/>
            </p14:xfrm>
          </p:contentPart>
        </mc:Choice>
        <mc:Fallback>
          <p:pic>
            <p:nvPicPr>
              <p:cNvPr id="87" name="Ink 86">
                <a:extLst>
                  <a:ext uri="{FF2B5EF4-FFF2-40B4-BE49-F238E27FC236}">
                    <a16:creationId xmlns:a16="http://schemas.microsoft.com/office/drawing/2014/main" id="{E9ECFE11-F391-23E2-9029-7C0036086AEE}"/>
                  </a:ext>
                </a:extLst>
              </p:cNvPr>
              <p:cNvPicPr/>
              <p:nvPr/>
            </p:nvPicPr>
            <p:blipFill>
              <a:blip r:embed="rId38"/>
              <a:stretch>
                <a:fillRect/>
              </a:stretch>
            </p:blipFill>
            <p:spPr>
              <a:xfrm>
                <a:off x="807660" y="5676250"/>
                <a:ext cx="128160" cy="214200"/>
              </a:xfrm>
              <a:prstGeom prst="rect">
                <a:avLst/>
              </a:prstGeom>
            </p:spPr>
          </p:pic>
        </mc:Fallback>
      </mc:AlternateContent>
      <p:grpSp>
        <p:nvGrpSpPr>
          <p:cNvPr id="105" name="Group 104">
            <a:extLst>
              <a:ext uri="{FF2B5EF4-FFF2-40B4-BE49-F238E27FC236}">
                <a16:creationId xmlns:a16="http://schemas.microsoft.com/office/drawing/2014/main" id="{112EB331-6CE9-D8AF-4C5A-8AB67BAB3060}"/>
              </a:ext>
            </a:extLst>
          </p:cNvPr>
          <p:cNvGrpSpPr/>
          <p:nvPr/>
        </p:nvGrpSpPr>
        <p:grpSpPr>
          <a:xfrm>
            <a:off x="1387137" y="4615705"/>
            <a:ext cx="48960" cy="1151280"/>
            <a:chOff x="1387137" y="4615705"/>
            <a:chExt cx="48960" cy="1151280"/>
          </a:xfrm>
        </p:grpSpPr>
        <mc:AlternateContent xmlns:mc="http://schemas.openxmlformats.org/markup-compatibility/2006">
          <mc:Choice xmlns:p14="http://schemas.microsoft.com/office/powerpoint/2010/main" Requires="p14">
            <p:contentPart p14:bwMode="auto" r:id="rId39">
              <p14:nvContentPartPr>
                <p14:cNvPr id="98" name="Ink 97">
                  <a:extLst>
                    <a:ext uri="{FF2B5EF4-FFF2-40B4-BE49-F238E27FC236}">
                      <a16:creationId xmlns:a16="http://schemas.microsoft.com/office/drawing/2014/main" id="{47F388C5-DB86-43BF-D881-7E6A3D0E3ECB}"/>
                    </a:ext>
                  </a:extLst>
                </p14:cNvPr>
                <p14:cNvContentPartPr/>
                <p14:nvPr/>
              </p14:nvContentPartPr>
              <p14:xfrm>
                <a:off x="1387137" y="4615705"/>
                <a:ext cx="6840" cy="40680"/>
              </p14:xfrm>
            </p:contentPart>
          </mc:Choice>
          <mc:Fallback>
            <p:pic>
              <p:nvPicPr>
                <p:cNvPr id="98" name="Ink 97">
                  <a:extLst>
                    <a:ext uri="{FF2B5EF4-FFF2-40B4-BE49-F238E27FC236}">
                      <a16:creationId xmlns:a16="http://schemas.microsoft.com/office/drawing/2014/main" id="{47F388C5-DB86-43BF-D881-7E6A3D0E3ECB}"/>
                    </a:ext>
                  </a:extLst>
                </p:cNvPr>
                <p:cNvPicPr/>
                <p:nvPr/>
              </p:nvPicPr>
              <p:blipFill>
                <a:blip r:embed="rId40"/>
                <a:stretch>
                  <a:fillRect/>
                </a:stretch>
              </p:blipFill>
              <p:spPr>
                <a:xfrm>
                  <a:off x="1369497" y="4597705"/>
                  <a:ext cx="42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9" name="Ink 98">
                  <a:extLst>
                    <a:ext uri="{FF2B5EF4-FFF2-40B4-BE49-F238E27FC236}">
                      <a16:creationId xmlns:a16="http://schemas.microsoft.com/office/drawing/2014/main" id="{9C1B7364-D4DE-282D-9E40-6086204BC604}"/>
                    </a:ext>
                  </a:extLst>
                </p14:cNvPr>
                <p14:cNvContentPartPr/>
                <p14:nvPr/>
              </p14:nvContentPartPr>
              <p14:xfrm>
                <a:off x="1411977" y="4689505"/>
                <a:ext cx="17640" cy="45000"/>
              </p14:xfrm>
            </p:contentPart>
          </mc:Choice>
          <mc:Fallback>
            <p:pic>
              <p:nvPicPr>
                <p:cNvPr id="99" name="Ink 98">
                  <a:extLst>
                    <a:ext uri="{FF2B5EF4-FFF2-40B4-BE49-F238E27FC236}">
                      <a16:creationId xmlns:a16="http://schemas.microsoft.com/office/drawing/2014/main" id="{9C1B7364-D4DE-282D-9E40-6086204BC604}"/>
                    </a:ext>
                  </a:extLst>
                </p:cNvPr>
                <p:cNvPicPr/>
                <p:nvPr/>
              </p:nvPicPr>
              <p:blipFill>
                <a:blip r:embed="rId42"/>
                <a:stretch>
                  <a:fillRect/>
                </a:stretch>
              </p:blipFill>
              <p:spPr>
                <a:xfrm>
                  <a:off x="1393977" y="4671865"/>
                  <a:ext cx="53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0" name="Ink 99">
                  <a:extLst>
                    <a:ext uri="{FF2B5EF4-FFF2-40B4-BE49-F238E27FC236}">
                      <a16:creationId xmlns:a16="http://schemas.microsoft.com/office/drawing/2014/main" id="{BB3B6059-5795-0E53-185C-C34DAEA64017}"/>
                    </a:ext>
                  </a:extLst>
                </p14:cNvPr>
                <p14:cNvContentPartPr/>
                <p14:nvPr/>
              </p14:nvContentPartPr>
              <p14:xfrm>
                <a:off x="1423497" y="4779865"/>
                <a:ext cx="7200" cy="188640"/>
              </p14:xfrm>
            </p:contentPart>
          </mc:Choice>
          <mc:Fallback>
            <p:pic>
              <p:nvPicPr>
                <p:cNvPr id="100" name="Ink 99">
                  <a:extLst>
                    <a:ext uri="{FF2B5EF4-FFF2-40B4-BE49-F238E27FC236}">
                      <a16:creationId xmlns:a16="http://schemas.microsoft.com/office/drawing/2014/main" id="{BB3B6059-5795-0E53-185C-C34DAEA64017}"/>
                    </a:ext>
                  </a:extLst>
                </p:cNvPr>
                <p:cNvPicPr/>
                <p:nvPr/>
              </p:nvPicPr>
              <p:blipFill>
                <a:blip r:embed="rId44"/>
                <a:stretch>
                  <a:fillRect/>
                </a:stretch>
              </p:blipFill>
              <p:spPr>
                <a:xfrm>
                  <a:off x="1405497" y="4761865"/>
                  <a:ext cx="428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1" name="Ink 100">
                  <a:extLst>
                    <a:ext uri="{FF2B5EF4-FFF2-40B4-BE49-F238E27FC236}">
                      <a16:creationId xmlns:a16="http://schemas.microsoft.com/office/drawing/2014/main" id="{245A4491-4E9E-E026-A870-C93D9C46CE46}"/>
                    </a:ext>
                  </a:extLst>
                </p14:cNvPr>
                <p14:cNvContentPartPr/>
                <p14:nvPr/>
              </p14:nvContentPartPr>
              <p14:xfrm>
                <a:off x="1423857" y="5010625"/>
                <a:ext cx="11880" cy="231480"/>
              </p14:xfrm>
            </p:contentPart>
          </mc:Choice>
          <mc:Fallback>
            <p:pic>
              <p:nvPicPr>
                <p:cNvPr id="101" name="Ink 100">
                  <a:extLst>
                    <a:ext uri="{FF2B5EF4-FFF2-40B4-BE49-F238E27FC236}">
                      <a16:creationId xmlns:a16="http://schemas.microsoft.com/office/drawing/2014/main" id="{245A4491-4E9E-E026-A870-C93D9C46CE46}"/>
                    </a:ext>
                  </a:extLst>
                </p:cNvPr>
                <p:cNvPicPr/>
                <p:nvPr/>
              </p:nvPicPr>
              <p:blipFill>
                <a:blip r:embed="rId46"/>
                <a:stretch>
                  <a:fillRect/>
                </a:stretch>
              </p:blipFill>
              <p:spPr>
                <a:xfrm>
                  <a:off x="1406217" y="4992985"/>
                  <a:ext cx="475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2" name="Ink 101">
                  <a:extLst>
                    <a:ext uri="{FF2B5EF4-FFF2-40B4-BE49-F238E27FC236}">
                      <a16:creationId xmlns:a16="http://schemas.microsoft.com/office/drawing/2014/main" id="{74F646DE-F960-CCFE-AD2E-8E7BDB95588E}"/>
                    </a:ext>
                  </a:extLst>
                </p14:cNvPr>
                <p14:cNvContentPartPr/>
                <p14:nvPr/>
              </p14:nvContentPartPr>
              <p14:xfrm>
                <a:off x="1419897" y="5315905"/>
                <a:ext cx="12960" cy="155520"/>
              </p14:xfrm>
            </p:contentPart>
          </mc:Choice>
          <mc:Fallback>
            <p:pic>
              <p:nvPicPr>
                <p:cNvPr id="102" name="Ink 101">
                  <a:extLst>
                    <a:ext uri="{FF2B5EF4-FFF2-40B4-BE49-F238E27FC236}">
                      <a16:creationId xmlns:a16="http://schemas.microsoft.com/office/drawing/2014/main" id="{74F646DE-F960-CCFE-AD2E-8E7BDB95588E}"/>
                    </a:ext>
                  </a:extLst>
                </p:cNvPr>
                <p:cNvPicPr/>
                <p:nvPr/>
              </p:nvPicPr>
              <p:blipFill>
                <a:blip r:embed="rId48"/>
                <a:stretch>
                  <a:fillRect/>
                </a:stretch>
              </p:blipFill>
              <p:spPr>
                <a:xfrm>
                  <a:off x="1402257" y="5298265"/>
                  <a:ext cx="486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3" name="Ink 102">
                  <a:extLst>
                    <a:ext uri="{FF2B5EF4-FFF2-40B4-BE49-F238E27FC236}">
                      <a16:creationId xmlns:a16="http://schemas.microsoft.com/office/drawing/2014/main" id="{7AB51EC2-4ABD-8CD3-4829-16CEE0D4EB72}"/>
                    </a:ext>
                  </a:extLst>
                </p14:cNvPr>
                <p14:cNvContentPartPr/>
                <p14:nvPr/>
              </p14:nvContentPartPr>
              <p14:xfrm>
                <a:off x="1428897" y="5557105"/>
                <a:ext cx="7200" cy="142560"/>
              </p14:xfrm>
            </p:contentPart>
          </mc:Choice>
          <mc:Fallback>
            <p:pic>
              <p:nvPicPr>
                <p:cNvPr id="103" name="Ink 102">
                  <a:extLst>
                    <a:ext uri="{FF2B5EF4-FFF2-40B4-BE49-F238E27FC236}">
                      <a16:creationId xmlns:a16="http://schemas.microsoft.com/office/drawing/2014/main" id="{7AB51EC2-4ABD-8CD3-4829-16CEE0D4EB72}"/>
                    </a:ext>
                  </a:extLst>
                </p:cNvPr>
                <p:cNvPicPr/>
                <p:nvPr/>
              </p:nvPicPr>
              <p:blipFill>
                <a:blip r:embed="rId50"/>
                <a:stretch>
                  <a:fillRect/>
                </a:stretch>
              </p:blipFill>
              <p:spPr>
                <a:xfrm>
                  <a:off x="1410897" y="5539105"/>
                  <a:ext cx="428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4" name="Ink 103">
                  <a:extLst>
                    <a:ext uri="{FF2B5EF4-FFF2-40B4-BE49-F238E27FC236}">
                      <a16:creationId xmlns:a16="http://schemas.microsoft.com/office/drawing/2014/main" id="{D6971025-02B3-9529-3D76-0CF1D5A57A6D}"/>
                    </a:ext>
                  </a:extLst>
                </p14:cNvPr>
                <p14:cNvContentPartPr/>
                <p14:nvPr/>
              </p14:nvContentPartPr>
              <p14:xfrm>
                <a:off x="1419897" y="5746465"/>
                <a:ext cx="2880" cy="20520"/>
              </p14:xfrm>
            </p:contentPart>
          </mc:Choice>
          <mc:Fallback>
            <p:pic>
              <p:nvPicPr>
                <p:cNvPr id="104" name="Ink 103">
                  <a:extLst>
                    <a:ext uri="{FF2B5EF4-FFF2-40B4-BE49-F238E27FC236}">
                      <a16:creationId xmlns:a16="http://schemas.microsoft.com/office/drawing/2014/main" id="{D6971025-02B3-9529-3D76-0CF1D5A57A6D}"/>
                    </a:ext>
                  </a:extLst>
                </p:cNvPr>
                <p:cNvPicPr/>
                <p:nvPr/>
              </p:nvPicPr>
              <p:blipFill>
                <a:blip r:embed="rId52"/>
                <a:stretch>
                  <a:fillRect/>
                </a:stretch>
              </p:blipFill>
              <p:spPr>
                <a:xfrm>
                  <a:off x="1402257" y="5728465"/>
                  <a:ext cx="38520" cy="5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106" name="Ink 105">
                <a:extLst>
                  <a:ext uri="{FF2B5EF4-FFF2-40B4-BE49-F238E27FC236}">
                    <a16:creationId xmlns:a16="http://schemas.microsoft.com/office/drawing/2014/main" id="{54B4AEFE-245D-5AA1-31DC-C8465457CA04}"/>
                  </a:ext>
                </a:extLst>
              </p14:cNvPr>
              <p14:cNvContentPartPr/>
              <p14:nvPr/>
            </p14:nvContentPartPr>
            <p14:xfrm>
              <a:off x="2233857" y="4444345"/>
              <a:ext cx="5040" cy="27360"/>
            </p14:xfrm>
          </p:contentPart>
        </mc:Choice>
        <mc:Fallback>
          <p:pic>
            <p:nvPicPr>
              <p:cNvPr id="106" name="Ink 105">
                <a:extLst>
                  <a:ext uri="{FF2B5EF4-FFF2-40B4-BE49-F238E27FC236}">
                    <a16:creationId xmlns:a16="http://schemas.microsoft.com/office/drawing/2014/main" id="{54B4AEFE-245D-5AA1-31DC-C8465457CA04}"/>
                  </a:ext>
                </a:extLst>
              </p:cNvPr>
              <p:cNvPicPr/>
              <p:nvPr/>
            </p:nvPicPr>
            <p:blipFill>
              <a:blip r:embed="rId54"/>
              <a:stretch>
                <a:fillRect/>
              </a:stretch>
            </p:blipFill>
            <p:spPr>
              <a:xfrm>
                <a:off x="2216217" y="4426705"/>
                <a:ext cx="40680" cy="63000"/>
              </a:xfrm>
              <a:prstGeom prst="rect">
                <a:avLst/>
              </a:prstGeom>
            </p:spPr>
          </p:pic>
        </mc:Fallback>
      </mc:AlternateContent>
      <p:grpSp>
        <p:nvGrpSpPr>
          <p:cNvPr id="118" name="Group 117">
            <a:extLst>
              <a:ext uri="{FF2B5EF4-FFF2-40B4-BE49-F238E27FC236}">
                <a16:creationId xmlns:a16="http://schemas.microsoft.com/office/drawing/2014/main" id="{A7B70566-AB90-7CB3-816E-2EEB0C0DBAE4}"/>
              </a:ext>
            </a:extLst>
          </p:cNvPr>
          <p:cNvGrpSpPr/>
          <p:nvPr/>
        </p:nvGrpSpPr>
        <p:grpSpPr>
          <a:xfrm>
            <a:off x="2236017" y="4607425"/>
            <a:ext cx="45000" cy="1154160"/>
            <a:chOff x="2236017" y="4607425"/>
            <a:chExt cx="45000" cy="1154160"/>
          </a:xfrm>
        </p:grpSpPr>
        <mc:AlternateContent xmlns:mc="http://schemas.openxmlformats.org/markup-compatibility/2006">
          <mc:Choice xmlns:p14="http://schemas.microsoft.com/office/powerpoint/2010/main" Requires="p14">
            <p:contentPart p14:bwMode="auto" r:id="rId55">
              <p14:nvContentPartPr>
                <p14:cNvPr id="112" name="Ink 111">
                  <a:extLst>
                    <a:ext uri="{FF2B5EF4-FFF2-40B4-BE49-F238E27FC236}">
                      <a16:creationId xmlns:a16="http://schemas.microsoft.com/office/drawing/2014/main" id="{B06611DA-E417-81B0-C085-D2D76AF8BD04}"/>
                    </a:ext>
                  </a:extLst>
                </p14:cNvPr>
                <p14:cNvContentPartPr/>
                <p14:nvPr/>
              </p14:nvContentPartPr>
              <p14:xfrm>
                <a:off x="2236017" y="4607425"/>
                <a:ext cx="5400" cy="31320"/>
              </p14:xfrm>
            </p:contentPart>
          </mc:Choice>
          <mc:Fallback>
            <p:pic>
              <p:nvPicPr>
                <p:cNvPr id="112" name="Ink 111">
                  <a:extLst>
                    <a:ext uri="{FF2B5EF4-FFF2-40B4-BE49-F238E27FC236}">
                      <a16:creationId xmlns:a16="http://schemas.microsoft.com/office/drawing/2014/main" id="{B06611DA-E417-81B0-C085-D2D76AF8BD04}"/>
                    </a:ext>
                  </a:extLst>
                </p:cNvPr>
                <p:cNvPicPr/>
                <p:nvPr/>
              </p:nvPicPr>
              <p:blipFill>
                <a:blip r:embed="rId56"/>
                <a:stretch>
                  <a:fillRect/>
                </a:stretch>
              </p:blipFill>
              <p:spPr>
                <a:xfrm>
                  <a:off x="2218017" y="4589425"/>
                  <a:ext cx="41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13" name="Ink 112">
                  <a:extLst>
                    <a:ext uri="{FF2B5EF4-FFF2-40B4-BE49-F238E27FC236}">
                      <a16:creationId xmlns:a16="http://schemas.microsoft.com/office/drawing/2014/main" id="{4BA97E9D-4B85-701A-D143-4355E011C4A5}"/>
                    </a:ext>
                  </a:extLst>
                </p14:cNvPr>
                <p14:cNvContentPartPr/>
                <p14:nvPr/>
              </p14:nvContentPartPr>
              <p14:xfrm>
                <a:off x="2244657" y="4699585"/>
                <a:ext cx="12600" cy="151920"/>
              </p14:xfrm>
            </p:contentPart>
          </mc:Choice>
          <mc:Fallback>
            <p:pic>
              <p:nvPicPr>
                <p:cNvPr id="113" name="Ink 112">
                  <a:extLst>
                    <a:ext uri="{FF2B5EF4-FFF2-40B4-BE49-F238E27FC236}">
                      <a16:creationId xmlns:a16="http://schemas.microsoft.com/office/drawing/2014/main" id="{4BA97E9D-4B85-701A-D143-4355E011C4A5}"/>
                    </a:ext>
                  </a:extLst>
                </p:cNvPr>
                <p:cNvPicPr/>
                <p:nvPr/>
              </p:nvPicPr>
              <p:blipFill>
                <a:blip r:embed="rId58"/>
                <a:stretch>
                  <a:fillRect/>
                </a:stretch>
              </p:blipFill>
              <p:spPr>
                <a:xfrm>
                  <a:off x="2227017" y="4681945"/>
                  <a:ext cx="482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14" name="Ink 113">
                  <a:extLst>
                    <a:ext uri="{FF2B5EF4-FFF2-40B4-BE49-F238E27FC236}">
                      <a16:creationId xmlns:a16="http://schemas.microsoft.com/office/drawing/2014/main" id="{319811E1-2FD7-C605-FC13-97D8070093C2}"/>
                    </a:ext>
                  </a:extLst>
                </p14:cNvPr>
                <p14:cNvContentPartPr/>
                <p14:nvPr/>
              </p14:nvContentPartPr>
              <p14:xfrm>
                <a:off x="2246817" y="4911265"/>
                <a:ext cx="25200" cy="207720"/>
              </p14:xfrm>
            </p:contentPart>
          </mc:Choice>
          <mc:Fallback>
            <p:pic>
              <p:nvPicPr>
                <p:cNvPr id="114" name="Ink 113">
                  <a:extLst>
                    <a:ext uri="{FF2B5EF4-FFF2-40B4-BE49-F238E27FC236}">
                      <a16:creationId xmlns:a16="http://schemas.microsoft.com/office/drawing/2014/main" id="{319811E1-2FD7-C605-FC13-97D8070093C2}"/>
                    </a:ext>
                  </a:extLst>
                </p:cNvPr>
                <p:cNvPicPr/>
                <p:nvPr/>
              </p:nvPicPr>
              <p:blipFill>
                <a:blip r:embed="rId60"/>
                <a:stretch>
                  <a:fillRect/>
                </a:stretch>
              </p:blipFill>
              <p:spPr>
                <a:xfrm>
                  <a:off x="2228817" y="4893625"/>
                  <a:ext cx="608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5" name="Ink 114">
                  <a:extLst>
                    <a:ext uri="{FF2B5EF4-FFF2-40B4-BE49-F238E27FC236}">
                      <a16:creationId xmlns:a16="http://schemas.microsoft.com/office/drawing/2014/main" id="{12B9E331-04EA-189E-4A88-8125DE1A85F5}"/>
                    </a:ext>
                  </a:extLst>
                </p14:cNvPr>
                <p14:cNvContentPartPr/>
                <p14:nvPr/>
              </p14:nvContentPartPr>
              <p14:xfrm>
                <a:off x="2264457" y="5184505"/>
                <a:ext cx="11520" cy="162720"/>
              </p14:xfrm>
            </p:contentPart>
          </mc:Choice>
          <mc:Fallback>
            <p:pic>
              <p:nvPicPr>
                <p:cNvPr id="115" name="Ink 114">
                  <a:extLst>
                    <a:ext uri="{FF2B5EF4-FFF2-40B4-BE49-F238E27FC236}">
                      <a16:creationId xmlns:a16="http://schemas.microsoft.com/office/drawing/2014/main" id="{12B9E331-04EA-189E-4A88-8125DE1A85F5}"/>
                    </a:ext>
                  </a:extLst>
                </p:cNvPr>
                <p:cNvPicPr/>
                <p:nvPr/>
              </p:nvPicPr>
              <p:blipFill>
                <a:blip r:embed="rId62"/>
                <a:stretch>
                  <a:fillRect/>
                </a:stretch>
              </p:blipFill>
              <p:spPr>
                <a:xfrm>
                  <a:off x="2246817" y="5166505"/>
                  <a:ext cx="471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16" name="Ink 115">
                  <a:extLst>
                    <a:ext uri="{FF2B5EF4-FFF2-40B4-BE49-F238E27FC236}">
                      <a16:creationId xmlns:a16="http://schemas.microsoft.com/office/drawing/2014/main" id="{96BEF887-AB89-0039-F3D8-7B34D8E55193}"/>
                    </a:ext>
                  </a:extLst>
                </p14:cNvPr>
                <p14:cNvContentPartPr/>
                <p14:nvPr/>
              </p14:nvContentPartPr>
              <p14:xfrm>
                <a:off x="2258337" y="5396905"/>
                <a:ext cx="13680" cy="199440"/>
              </p14:xfrm>
            </p:contentPart>
          </mc:Choice>
          <mc:Fallback>
            <p:pic>
              <p:nvPicPr>
                <p:cNvPr id="116" name="Ink 115">
                  <a:extLst>
                    <a:ext uri="{FF2B5EF4-FFF2-40B4-BE49-F238E27FC236}">
                      <a16:creationId xmlns:a16="http://schemas.microsoft.com/office/drawing/2014/main" id="{96BEF887-AB89-0039-F3D8-7B34D8E55193}"/>
                    </a:ext>
                  </a:extLst>
                </p:cNvPr>
                <p:cNvPicPr/>
                <p:nvPr/>
              </p:nvPicPr>
              <p:blipFill>
                <a:blip r:embed="rId64"/>
                <a:stretch>
                  <a:fillRect/>
                </a:stretch>
              </p:blipFill>
              <p:spPr>
                <a:xfrm>
                  <a:off x="2240337" y="5379265"/>
                  <a:ext cx="493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7" name="Ink 116">
                  <a:extLst>
                    <a:ext uri="{FF2B5EF4-FFF2-40B4-BE49-F238E27FC236}">
                      <a16:creationId xmlns:a16="http://schemas.microsoft.com/office/drawing/2014/main" id="{A022D95D-184D-E44B-9F74-590E93091E71}"/>
                    </a:ext>
                  </a:extLst>
                </p14:cNvPr>
                <p14:cNvContentPartPr/>
                <p14:nvPr/>
              </p14:nvContentPartPr>
              <p14:xfrm>
                <a:off x="2274537" y="5661145"/>
                <a:ext cx="6480" cy="100440"/>
              </p14:xfrm>
            </p:contentPart>
          </mc:Choice>
          <mc:Fallback>
            <p:pic>
              <p:nvPicPr>
                <p:cNvPr id="117" name="Ink 116">
                  <a:extLst>
                    <a:ext uri="{FF2B5EF4-FFF2-40B4-BE49-F238E27FC236}">
                      <a16:creationId xmlns:a16="http://schemas.microsoft.com/office/drawing/2014/main" id="{A022D95D-184D-E44B-9F74-590E93091E71}"/>
                    </a:ext>
                  </a:extLst>
                </p:cNvPr>
                <p:cNvPicPr/>
                <p:nvPr/>
              </p:nvPicPr>
              <p:blipFill>
                <a:blip r:embed="rId66"/>
                <a:stretch>
                  <a:fillRect/>
                </a:stretch>
              </p:blipFill>
              <p:spPr>
                <a:xfrm>
                  <a:off x="2256537" y="5643505"/>
                  <a:ext cx="42120" cy="136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7">
            <p14:nvContentPartPr>
              <p14:cNvPr id="124" name="Ink 123">
                <a:extLst>
                  <a:ext uri="{FF2B5EF4-FFF2-40B4-BE49-F238E27FC236}">
                    <a16:creationId xmlns:a16="http://schemas.microsoft.com/office/drawing/2014/main" id="{9D19C147-BEC5-4D55-927E-35E97C4EEF25}"/>
                  </a:ext>
                </a:extLst>
              </p14:cNvPr>
              <p14:cNvContentPartPr/>
              <p14:nvPr/>
            </p14:nvContentPartPr>
            <p14:xfrm>
              <a:off x="1560657" y="5135545"/>
              <a:ext cx="597960" cy="32040"/>
            </p14:xfrm>
          </p:contentPart>
        </mc:Choice>
        <mc:Fallback>
          <p:pic>
            <p:nvPicPr>
              <p:cNvPr id="124" name="Ink 123">
                <a:extLst>
                  <a:ext uri="{FF2B5EF4-FFF2-40B4-BE49-F238E27FC236}">
                    <a16:creationId xmlns:a16="http://schemas.microsoft.com/office/drawing/2014/main" id="{9D19C147-BEC5-4D55-927E-35E97C4EEF25}"/>
                  </a:ext>
                </a:extLst>
              </p:cNvPr>
              <p:cNvPicPr/>
              <p:nvPr/>
            </p:nvPicPr>
            <p:blipFill>
              <a:blip r:embed="rId68"/>
              <a:stretch>
                <a:fillRect/>
              </a:stretch>
            </p:blipFill>
            <p:spPr>
              <a:xfrm>
                <a:off x="1543017" y="5117545"/>
                <a:ext cx="6336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0" name="Ink 129">
                <a:extLst>
                  <a:ext uri="{FF2B5EF4-FFF2-40B4-BE49-F238E27FC236}">
                    <a16:creationId xmlns:a16="http://schemas.microsoft.com/office/drawing/2014/main" id="{DAD00FB5-D377-F359-0153-C812D1B61400}"/>
                  </a:ext>
                </a:extLst>
              </p14:cNvPr>
              <p14:cNvContentPartPr/>
              <p14:nvPr/>
            </p14:nvContentPartPr>
            <p14:xfrm>
              <a:off x="2075457" y="5083345"/>
              <a:ext cx="98640" cy="141840"/>
            </p14:xfrm>
          </p:contentPart>
        </mc:Choice>
        <mc:Fallback>
          <p:pic>
            <p:nvPicPr>
              <p:cNvPr id="130" name="Ink 129">
                <a:extLst>
                  <a:ext uri="{FF2B5EF4-FFF2-40B4-BE49-F238E27FC236}">
                    <a16:creationId xmlns:a16="http://schemas.microsoft.com/office/drawing/2014/main" id="{DAD00FB5-D377-F359-0153-C812D1B61400}"/>
                  </a:ext>
                </a:extLst>
              </p:cNvPr>
              <p:cNvPicPr/>
              <p:nvPr/>
            </p:nvPicPr>
            <p:blipFill>
              <a:blip r:embed="rId70"/>
              <a:stretch>
                <a:fillRect/>
              </a:stretch>
            </p:blipFill>
            <p:spPr>
              <a:xfrm>
                <a:off x="2057457" y="5065345"/>
                <a:ext cx="1342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3" name="Ink 132">
                <a:extLst>
                  <a:ext uri="{FF2B5EF4-FFF2-40B4-BE49-F238E27FC236}">
                    <a16:creationId xmlns:a16="http://schemas.microsoft.com/office/drawing/2014/main" id="{F7BDFA7C-FE62-D117-84C4-3EC82944CBF5}"/>
                  </a:ext>
                </a:extLst>
              </p14:cNvPr>
              <p14:cNvContentPartPr/>
              <p14:nvPr/>
            </p14:nvContentPartPr>
            <p14:xfrm>
              <a:off x="851404" y="3994860"/>
              <a:ext cx="1770120" cy="1511280"/>
            </p14:xfrm>
          </p:contentPart>
        </mc:Choice>
        <mc:Fallback>
          <p:pic>
            <p:nvPicPr>
              <p:cNvPr id="133" name="Ink 132">
                <a:extLst>
                  <a:ext uri="{FF2B5EF4-FFF2-40B4-BE49-F238E27FC236}">
                    <a16:creationId xmlns:a16="http://schemas.microsoft.com/office/drawing/2014/main" id="{F7BDFA7C-FE62-D117-84C4-3EC82944CBF5}"/>
                  </a:ext>
                </a:extLst>
              </p:cNvPr>
              <p:cNvPicPr/>
              <p:nvPr/>
            </p:nvPicPr>
            <p:blipFill>
              <a:blip r:embed="rId72"/>
              <a:stretch>
                <a:fillRect/>
              </a:stretch>
            </p:blipFill>
            <p:spPr>
              <a:xfrm>
                <a:off x="833764" y="3977220"/>
                <a:ext cx="1805760" cy="1546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34" name="Ink 133">
                <a:extLst>
                  <a:ext uri="{FF2B5EF4-FFF2-40B4-BE49-F238E27FC236}">
                    <a16:creationId xmlns:a16="http://schemas.microsoft.com/office/drawing/2014/main" id="{DE9FE7FD-61DC-0E3F-5991-000290AF2CFF}"/>
                  </a:ext>
                </a:extLst>
              </p14:cNvPr>
              <p14:cNvContentPartPr/>
              <p14:nvPr/>
            </p14:nvContentPartPr>
            <p14:xfrm>
              <a:off x="1628284" y="3958500"/>
              <a:ext cx="1504080" cy="1455840"/>
            </p14:xfrm>
          </p:contentPart>
        </mc:Choice>
        <mc:Fallback>
          <p:pic>
            <p:nvPicPr>
              <p:cNvPr id="134" name="Ink 133">
                <a:extLst>
                  <a:ext uri="{FF2B5EF4-FFF2-40B4-BE49-F238E27FC236}">
                    <a16:creationId xmlns:a16="http://schemas.microsoft.com/office/drawing/2014/main" id="{DE9FE7FD-61DC-0E3F-5991-000290AF2CFF}"/>
                  </a:ext>
                </a:extLst>
              </p:cNvPr>
              <p:cNvPicPr/>
              <p:nvPr/>
            </p:nvPicPr>
            <p:blipFill>
              <a:blip r:embed="rId74"/>
              <a:stretch>
                <a:fillRect/>
              </a:stretch>
            </p:blipFill>
            <p:spPr>
              <a:xfrm>
                <a:off x="1610284" y="3940500"/>
                <a:ext cx="1539720" cy="1491480"/>
              </a:xfrm>
              <a:prstGeom prst="rect">
                <a:avLst/>
              </a:prstGeom>
            </p:spPr>
          </p:pic>
        </mc:Fallback>
      </mc:AlternateContent>
      <p:sp>
        <p:nvSpPr>
          <p:cNvPr id="135" name="TextBox 134">
            <a:extLst>
              <a:ext uri="{FF2B5EF4-FFF2-40B4-BE49-F238E27FC236}">
                <a16:creationId xmlns:a16="http://schemas.microsoft.com/office/drawing/2014/main" id="{F6202056-AF44-C7CF-EB81-77C56FAA242F}"/>
              </a:ext>
            </a:extLst>
          </p:cNvPr>
          <p:cNvSpPr txBox="1"/>
          <p:nvPr/>
        </p:nvSpPr>
        <p:spPr>
          <a:xfrm>
            <a:off x="227505" y="6320334"/>
            <a:ext cx="2975280"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expanding Universe makes distant blue light appear red to us – we call this ‘redshift’. This plot shows that the colour spectrum of a supernova that’s far away is redshifted compared to one that’s close by</a:t>
            </a:r>
          </a:p>
        </p:txBody>
      </p:sp>
      <p:sp>
        <p:nvSpPr>
          <p:cNvPr id="136" name="TextBox 135">
            <a:extLst>
              <a:ext uri="{FF2B5EF4-FFF2-40B4-BE49-F238E27FC236}">
                <a16:creationId xmlns:a16="http://schemas.microsoft.com/office/drawing/2014/main" id="{E75023BB-F196-40D7-9DBC-2B2AF38A3CC3}"/>
              </a:ext>
            </a:extLst>
          </p:cNvPr>
          <p:cNvSpPr txBox="1"/>
          <p:nvPr/>
        </p:nvSpPr>
        <p:spPr>
          <a:xfrm>
            <a:off x="2385952" y="4481447"/>
            <a:ext cx="1009195" cy="523220"/>
          </a:xfrm>
          <a:prstGeom prst="rect">
            <a:avLst/>
          </a:prstGeom>
          <a:noFill/>
        </p:spPr>
        <p:txBody>
          <a:bodyPr wrap="square" rtlCol="0">
            <a:spAutoFit/>
          </a:bodyPr>
          <a:lstStyle/>
          <a:p>
            <a:r>
              <a:rPr lang="en-AU" sz="1400" dirty="0">
                <a:solidFill>
                  <a:srgbClr val="F6630D"/>
                </a:solidFill>
                <a:latin typeface="xkcd Script" panose="03000503000000000000" pitchFamily="66" charset="0"/>
                <a:ea typeface="xkcd Script" panose="03000503000000000000" pitchFamily="66" charset="0"/>
              </a:rPr>
              <a:t>Far away </a:t>
            </a:r>
          </a:p>
          <a:p>
            <a:r>
              <a:rPr lang="en-AU" sz="1400" dirty="0">
                <a:solidFill>
                  <a:srgbClr val="F6630D"/>
                </a:solidFill>
                <a:latin typeface="xkcd Script" panose="03000503000000000000" pitchFamily="66" charset="0"/>
                <a:ea typeface="xkcd Script" panose="03000503000000000000" pitchFamily="66" charset="0"/>
              </a:rPr>
              <a:t>supernova</a:t>
            </a:r>
          </a:p>
        </p:txBody>
      </p:sp>
      <p:sp>
        <p:nvSpPr>
          <p:cNvPr id="137" name="TextBox 136">
            <a:extLst>
              <a:ext uri="{FF2B5EF4-FFF2-40B4-BE49-F238E27FC236}">
                <a16:creationId xmlns:a16="http://schemas.microsoft.com/office/drawing/2014/main" id="{DB70929C-452E-7F44-6789-C5A0C1BA30E9}"/>
              </a:ext>
            </a:extLst>
          </p:cNvPr>
          <p:cNvSpPr txBox="1"/>
          <p:nvPr/>
        </p:nvSpPr>
        <p:spPr>
          <a:xfrm>
            <a:off x="471916" y="4709995"/>
            <a:ext cx="1009195" cy="523220"/>
          </a:xfrm>
          <a:prstGeom prst="rect">
            <a:avLst/>
          </a:prstGeom>
          <a:noFill/>
        </p:spPr>
        <p:txBody>
          <a:bodyPr wrap="square" rtlCol="0">
            <a:spAutoFit/>
          </a:bodyPr>
          <a:lstStyle/>
          <a:p>
            <a:r>
              <a:rPr lang="en-AU" sz="1400" dirty="0">
                <a:solidFill>
                  <a:srgbClr val="008C3A"/>
                </a:solidFill>
                <a:latin typeface="xkcd Script" panose="03000503000000000000" pitchFamily="66" charset="0"/>
                <a:ea typeface="xkcd Script" panose="03000503000000000000" pitchFamily="66" charset="0"/>
              </a:rPr>
              <a:t>Close supernova</a:t>
            </a:r>
          </a:p>
        </p:txBody>
      </p:sp>
      <p:grpSp>
        <p:nvGrpSpPr>
          <p:cNvPr id="143" name="Group 142">
            <a:extLst>
              <a:ext uri="{FF2B5EF4-FFF2-40B4-BE49-F238E27FC236}">
                <a16:creationId xmlns:a16="http://schemas.microsoft.com/office/drawing/2014/main" id="{18C5F48D-FB01-5CCE-3D96-78FD234BCF5E}"/>
              </a:ext>
            </a:extLst>
          </p:cNvPr>
          <p:cNvGrpSpPr/>
          <p:nvPr/>
        </p:nvGrpSpPr>
        <p:grpSpPr>
          <a:xfrm>
            <a:off x="393066" y="3838425"/>
            <a:ext cx="121680" cy="1964520"/>
            <a:chOff x="393066" y="3838425"/>
            <a:chExt cx="121680" cy="1964520"/>
          </a:xfrm>
        </p:grpSpPr>
        <mc:AlternateContent xmlns:mc="http://schemas.openxmlformats.org/markup-compatibility/2006">
          <mc:Choice xmlns:p14="http://schemas.microsoft.com/office/powerpoint/2010/main" Requires="p14">
            <p:contentPart p14:bwMode="auto" r:id="rId75">
              <p14:nvContentPartPr>
                <p14:cNvPr id="141" name="Ink 140">
                  <a:extLst>
                    <a:ext uri="{FF2B5EF4-FFF2-40B4-BE49-F238E27FC236}">
                      <a16:creationId xmlns:a16="http://schemas.microsoft.com/office/drawing/2014/main" id="{90D1DD3D-1C43-949C-6790-9C758620162F}"/>
                    </a:ext>
                  </a:extLst>
                </p14:cNvPr>
                <p14:cNvContentPartPr/>
                <p14:nvPr/>
              </p14:nvContentPartPr>
              <p14:xfrm>
                <a:off x="437346" y="3852465"/>
                <a:ext cx="63360" cy="1950480"/>
              </p14:xfrm>
            </p:contentPart>
          </mc:Choice>
          <mc:Fallback>
            <p:pic>
              <p:nvPicPr>
                <p:cNvPr id="141" name="Ink 140">
                  <a:extLst>
                    <a:ext uri="{FF2B5EF4-FFF2-40B4-BE49-F238E27FC236}">
                      <a16:creationId xmlns:a16="http://schemas.microsoft.com/office/drawing/2014/main" id="{90D1DD3D-1C43-949C-6790-9C758620162F}"/>
                    </a:ext>
                  </a:extLst>
                </p:cNvPr>
                <p:cNvPicPr/>
                <p:nvPr/>
              </p:nvPicPr>
              <p:blipFill>
                <a:blip r:embed="rId76"/>
                <a:stretch>
                  <a:fillRect/>
                </a:stretch>
              </p:blipFill>
              <p:spPr>
                <a:xfrm>
                  <a:off x="419706" y="3834825"/>
                  <a:ext cx="99000" cy="1986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2" name="Ink 141">
                  <a:extLst>
                    <a:ext uri="{FF2B5EF4-FFF2-40B4-BE49-F238E27FC236}">
                      <a16:creationId xmlns:a16="http://schemas.microsoft.com/office/drawing/2014/main" id="{DDD6D3F7-A6B1-71C1-2115-FECA1C086607}"/>
                    </a:ext>
                  </a:extLst>
                </p14:cNvPr>
                <p14:cNvContentPartPr/>
                <p14:nvPr/>
              </p14:nvContentPartPr>
              <p14:xfrm>
                <a:off x="393066" y="3838425"/>
                <a:ext cx="121680" cy="104760"/>
              </p14:xfrm>
            </p:contentPart>
          </mc:Choice>
          <mc:Fallback>
            <p:pic>
              <p:nvPicPr>
                <p:cNvPr id="142" name="Ink 141">
                  <a:extLst>
                    <a:ext uri="{FF2B5EF4-FFF2-40B4-BE49-F238E27FC236}">
                      <a16:creationId xmlns:a16="http://schemas.microsoft.com/office/drawing/2014/main" id="{DDD6D3F7-A6B1-71C1-2115-FECA1C086607}"/>
                    </a:ext>
                  </a:extLst>
                </p:cNvPr>
                <p:cNvPicPr/>
                <p:nvPr/>
              </p:nvPicPr>
              <p:blipFill>
                <a:blip r:embed="rId78"/>
                <a:stretch>
                  <a:fillRect/>
                </a:stretch>
              </p:blipFill>
              <p:spPr>
                <a:xfrm>
                  <a:off x="375426" y="3820785"/>
                  <a:ext cx="157320" cy="140400"/>
                </a:xfrm>
                <a:prstGeom prst="rect">
                  <a:avLst/>
                </a:prstGeom>
              </p:spPr>
            </p:pic>
          </mc:Fallback>
        </mc:AlternateContent>
      </p:grpSp>
      <p:sp>
        <p:nvSpPr>
          <p:cNvPr id="144" name="TextBox 143">
            <a:extLst>
              <a:ext uri="{FF2B5EF4-FFF2-40B4-BE49-F238E27FC236}">
                <a16:creationId xmlns:a16="http://schemas.microsoft.com/office/drawing/2014/main" id="{A3A33ACA-711C-0C01-FE87-47E0634786CD}"/>
              </a:ext>
            </a:extLst>
          </p:cNvPr>
          <p:cNvSpPr txBox="1"/>
          <p:nvPr/>
        </p:nvSpPr>
        <p:spPr>
          <a:xfrm rot="16200000">
            <a:off x="-867536" y="4720296"/>
            <a:ext cx="21900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Brightness of light we see</a:t>
            </a:r>
          </a:p>
        </p:txBody>
      </p:sp>
      <p:sp>
        <p:nvSpPr>
          <p:cNvPr id="145" name="TextBox 144">
            <a:extLst>
              <a:ext uri="{FF2B5EF4-FFF2-40B4-BE49-F238E27FC236}">
                <a16:creationId xmlns:a16="http://schemas.microsoft.com/office/drawing/2014/main" id="{FE5E2549-2C0C-746B-61F8-E83B76622478}"/>
              </a:ext>
            </a:extLst>
          </p:cNvPr>
          <p:cNvSpPr txBox="1"/>
          <p:nvPr/>
        </p:nvSpPr>
        <p:spPr>
          <a:xfrm>
            <a:off x="3367653" y="222056"/>
            <a:ext cx="3285296" cy="418576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aren’t actually as consistent as I’ve been letting on, but they do average out nicely! Some supernovae are intrinsically brighter than others and so they have ‘wider’ light curves, meaning they effectively explode for a longer duration. On the plot to the left, one of these special supernovae would be a bit taller and a bit wider!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has the same effect as time dilation and this makes our analysis a bit trickier. Luckily, the Dark Energy Survey found so many supernovae of all types that we don’t need to correct for this; it all averages out. Even if it didn’t average out, this affect is not as strong as the time dilation. </a:t>
            </a:r>
          </a:p>
        </p:txBody>
      </p:sp>
      <mc:AlternateContent xmlns:mc="http://schemas.openxmlformats.org/markup-compatibility/2006">
        <mc:Choice xmlns:p14="http://schemas.microsoft.com/office/powerpoint/2010/main" Requires="p14">
          <p:contentPart p14:bwMode="auto" r:id="rId79">
            <p14:nvContentPartPr>
              <p14:cNvPr id="151" name="Ink 150">
                <a:extLst>
                  <a:ext uri="{FF2B5EF4-FFF2-40B4-BE49-F238E27FC236}">
                    <a16:creationId xmlns:a16="http://schemas.microsoft.com/office/drawing/2014/main" id="{42A69189-6A71-86CE-2060-A3B44EF1B00C}"/>
                  </a:ext>
                </a:extLst>
              </p14:cNvPr>
              <p14:cNvContentPartPr/>
              <p14:nvPr/>
            </p14:nvContentPartPr>
            <p14:xfrm>
              <a:off x="5967300" y="7272480"/>
              <a:ext cx="26640" cy="51840"/>
            </p14:xfrm>
          </p:contentPart>
        </mc:Choice>
        <mc:Fallback>
          <p:pic>
            <p:nvPicPr>
              <p:cNvPr id="151" name="Ink 150">
                <a:extLst>
                  <a:ext uri="{FF2B5EF4-FFF2-40B4-BE49-F238E27FC236}">
                    <a16:creationId xmlns:a16="http://schemas.microsoft.com/office/drawing/2014/main" id="{42A69189-6A71-86CE-2060-A3B44EF1B00C}"/>
                  </a:ext>
                </a:extLst>
              </p:cNvPr>
              <p:cNvPicPr/>
              <p:nvPr/>
            </p:nvPicPr>
            <p:blipFill>
              <a:blip r:embed="rId80"/>
              <a:stretch>
                <a:fillRect/>
              </a:stretch>
            </p:blipFill>
            <p:spPr>
              <a:xfrm>
                <a:off x="5949300" y="7254840"/>
                <a:ext cx="622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7" name="Ink 156">
                <a:extLst>
                  <a:ext uri="{FF2B5EF4-FFF2-40B4-BE49-F238E27FC236}">
                    <a16:creationId xmlns:a16="http://schemas.microsoft.com/office/drawing/2014/main" id="{1B1C4889-BD83-09C0-5BD6-B258D1C0F976}"/>
                  </a:ext>
                </a:extLst>
              </p14:cNvPr>
              <p14:cNvContentPartPr/>
              <p14:nvPr/>
            </p14:nvContentPartPr>
            <p14:xfrm>
              <a:off x="5060820" y="7106880"/>
              <a:ext cx="914760" cy="166320"/>
            </p14:xfrm>
          </p:contentPart>
        </mc:Choice>
        <mc:Fallback>
          <p:pic>
            <p:nvPicPr>
              <p:cNvPr id="157" name="Ink 156">
                <a:extLst>
                  <a:ext uri="{FF2B5EF4-FFF2-40B4-BE49-F238E27FC236}">
                    <a16:creationId xmlns:a16="http://schemas.microsoft.com/office/drawing/2014/main" id="{1B1C4889-BD83-09C0-5BD6-B258D1C0F976}"/>
                  </a:ext>
                </a:extLst>
              </p:cNvPr>
              <p:cNvPicPr/>
              <p:nvPr/>
            </p:nvPicPr>
            <p:blipFill>
              <a:blip r:embed="rId82"/>
              <a:stretch>
                <a:fillRect/>
              </a:stretch>
            </p:blipFill>
            <p:spPr>
              <a:xfrm>
                <a:off x="5043180" y="7088880"/>
                <a:ext cx="9504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9" name="Ink 158">
                <a:extLst>
                  <a:ext uri="{FF2B5EF4-FFF2-40B4-BE49-F238E27FC236}">
                    <a16:creationId xmlns:a16="http://schemas.microsoft.com/office/drawing/2014/main" id="{E3E6F155-07A8-81D2-7C12-74B2B233BEEE}"/>
                  </a:ext>
                </a:extLst>
              </p14:cNvPr>
              <p14:cNvContentPartPr/>
              <p14:nvPr/>
            </p14:nvContentPartPr>
            <p14:xfrm>
              <a:off x="4834380" y="8070600"/>
              <a:ext cx="1275480" cy="56880"/>
            </p14:xfrm>
          </p:contentPart>
        </mc:Choice>
        <mc:Fallback>
          <p:pic>
            <p:nvPicPr>
              <p:cNvPr id="159" name="Ink 158">
                <a:extLst>
                  <a:ext uri="{FF2B5EF4-FFF2-40B4-BE49-F238E27FC236}">
                    <a16:creationId xmlns:a16="http://schemas.microsoft.com/office/drawing/2014/main" id="{E3E6F155-07A8-81D2-7C12-74B2B233BEEE}"/>
                  </a:ext>
                </a:extLst>
              </p:cNvPr>
              <p:cNvPicPr/>
              <p:nvPr/>
            </p:nvPicPr>
            <p:blipFill>
              <a:blip r:embed="rId84"/>
              <a:stretch>
                <a:fillRect/>
              </a:stretch>
            </p:blipFill>
            <p:spPr>
              <a:xfrm>
                <a:off x="4816380" y="8052960"/>
                <a:ext cx="13111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61" name="Ink 160">
                <a:extLst>
                  <a:ext uri="{FF2B5EF4-FFF2-40B4-BE49-F238E27FC236}">
                    <a16:creationId xmlns:a16="http://schemas.microsoft.com/office/drawing/2014/main" id="{EB24AB9E-118F-7E74-1025-14DA3BA1EBE9}"/>
                  </a:ext>
                </a:extLst>
              </p14:cNvPr>
              <p14:cNvContentPartPr/>
              <p14:nvPr/>
            </p14:nvContentPartPr>
            <p14:xfrm>
              <a:off x="5977020" y="7326120"/>
              <a:ext cx="182880" cy="762480"/>
            </p14:xfrm>
          </p:contentPart>
        </mc:Choice>
        <mc:Fallback>
          <p:pic>
            <p:nvPicPr>
              <p:cNvPr id="161" name="Ink 160">
                <a:extLst>
                  <a:ext uri="{FF2B5EF4-FFF2-40B4-BE49-F238E27FC236}">
                    <a16:creationId xmlns:a16="http://schemas.microsoft.com/office/drawing/2014/main" id="{EB24AB9E-118F-7E74-1025-14DA3BA1EBE9}"/>
                  </a:ext>
                </a:extLst>
              </p:cNvPr>
              <p:cNvPicPr/>
              <p:nvPr/>
            </p:nvPicPr>
            <p:blipFill>
              <a:blip r:embed="rId86"/>
              <a:stretch>
                <a:fillRect/>
              </a:stretch>
            </p:blipFill>
            <p:spPr>
              <a:xfrm>
                <a:off x="5959380" y="7308480"/>
                <a:ext cx="21852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62" name="Ink 161">
                <a:extLst>
                  <a:ext uri="{FF2B5EF4-FFF2-40B4-BE49-F238E27FC236}">
                    <a16:creationId xmlns:a16="http://schemas.microsoft.com/office/drawing/2014/main" id="{923FB1C0-E306-22E2-8463-C72278894E29}"/>
                  </a:ext>
                </a:extLst>
              </p14:cNvPr>
              <p14:cNvContentPartPr/>
              <p14:nvPr/>
            </p14:nvContentPartPr>
            <p14:xfrm>
              <a:off x="5014020" y="7286160"/>
              <a:ext cx="270720" cy="788040"/>
            </p14:xfrm>
          </p:contentPart>
        </mc:Choice>
        <mc:Fallback>
          <p:pic>
            <p:nvPicPr>
              <p:cNvPr id="162" name="Ink 161">
                <a:extLst>
                  <a:ext uri="{FF2B5EF4-FFF2-40B4-BE49-F238E27FC236}">
                    <a16:creationId xmlns:a16="http://schemas.microsoft.com/office/drawing/2014/main" id="{923FB1C0-E306-22E2-8463-C72278894E29}"/>
                  </a:ext>
                </a:extLst>
              </p:cNvPr>
              <p:cNvPicPr/>
              <p:nvPr/>
            </p:nvPicPr>
            <p:blipFill>
              <a:blip r:embed="rId88"/>
              <a:stretch>
                <a:fillRect/>
              </a:stretch>
            </p:blipFill>
            <p:spPr>
              <a:xfrm>
                <a:off x="4996020" y="7268520"/>
                <a:ext cx="306360" cy="823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66" name="Ink 165">
                <a:extLst>
                  <a:ext uri="{FF2B5EF4-FFF2-40B4-BE49-F238E27FC236}">
                    <a16:creationId xmlns:a16="http://schemas.microsoft.com/office/drawing/2014/main" id="{8ECD432F-1122-3F01-21EF-472F74DD2197}"/>
                  </a:ext>
                </a:extLst>
              </p14:cNvPr>
              <p14:cNvContentPartPr/>
              <p14:nvPr/>
            </p14:nvContentPartPr>
            <p14:xfrm>
              <a:off x="5053620" y="7262400"/>
              <a:ext cx="219960" cy="39960"/>
            </p14:xfrm>
          </p:contentPart>
        </mc:Choice>
        <mc:Fallback>
          <p:pic>
            <p:nvPicPr>
              <p:cNvPr id="166" name="Ink 165">
                <a:extLst>
                  <a:ext uri="{FF2B5EF4-FFF2-40B4-BE49-F238E27FC236}">
                    <a16:creationId xmlns:a16="http://schemas.microsoft.com/office/drawing/2014/main" id="{8ECD432F-1122-3F01-21EF-472F74DD2197}"/>
                  </a:ext>
                </a:extLst>
              </p:cNvPr>
              <p:cNvPicPr/>
              <p:nvPr/>
            </p:nvPicPr>
            <p:blipFill>
              <a:blip r:embed="rId90"/>
              <a:stretch>
                <a:fillRect/>
              </a:stretch>
            </p:blipFill>
            <p:spPr>
              <a:xfrm>
                <a:off x="5035980" y="7244760"/>
                <a:ext cx="255600" cy="75600"/>
              </a:xfrm>
              <a:prstGeom prst="rect">
                <a:avLst/>
              </a:prstGeom>
            </p:spPr>
          </p:pic>
        </mc:Fallback>
      </mc:AlternateContent>
      <p:grpSp>
        <p:nvGrpSpPr>
          <p:cNvPr id="173" name="Group 172">
            <a:extLst>
              <a:ext uri="{FF2B5EF4-FFF2-40B4-BE49-F238E27FC236}">
                <a16:creationId xmlns:a16="http://schemas.microsoft.com/office/drawing/2014/main" id="{A294BF1A-DD3B-97C4-0BC9-982707D606F2}"/>
              </a:ext>
            </a:extLst>
          </p:cNvPr>
          <p:cNvGrpSpPr/>
          <p:nvPr/>
        </p:nvGrpSpPr>
        <p:grpSpPr>
          <a:xfrm>
            <a:off x="4784700" y="7188240"/>
            <a:ext cx="1191960" cy="896040"/>
            <a:chOff x="4784700" y="7188240"/>
            <a:chExt cx="1191960" cy="896040"/>
          </a:xfrm>
        </p:grpSpPr>
        <mc:AlternateContent xmlns:mc="http://schemas.openxmlformats.org/markup-compatibility/2006">
          <mc:Choice xmlns:p14="http://schemas.microsoft.com/office/powerpoint/2010/main" Requires="p14">
            <p:contentPart p14:bwMode="auto" r:id="rId91">
              <p14:nvContentPartPr>
                <p14:cNvPr id="148" name="Ink 147">
                  <a:extLst>
                    <a:ext uri="{FF2B5EF4-FFF2-40B4-BE49-F238E27FC236}">
                      <a16:creationId xmlns:a16="http://schemas.microsoft.com/office/drawing/2014/main" id="{EA928B9F-1D34-B172-BEFD-C7572095A3AD}"/>
                    </a:ext>
                  </a:extLst>
                </p14:cNvPr>
                <p14:cNvContentPartPr/>
                <p14:nvPr/>
              </p14:nvContentPartPr>
              <p14:xfrm>
                <a:off x="4784700" y="7277880"/>
                <a:ext cx="269640" cy="806400"/>
              </p14:xfrm>
            </p:contentPart>
          </mc:Choice>
          <mc:Fallback>
            <p:pic>
              <p:nvPicPr>
                <p:cNvPr id="148" name="Ink 147">
                  <a:extLst>
                    <a:ext uri="{FF2B5EF4-FFF2-40B4-BE49-F238E27FC236}">
                      <a16:creationId xmlns:a16="http://schemas.microsoft.com/office/drawing/2014/main" id="{EA928B9F-1D34-B172-BEFD-C7572095A3AD}"/>
                    </a:ext>
                  </a:extLst>
                </p:cNvPr>
                <p:cNvPicPr/>
                <p:nvPr/>
              </p:nvPicPr>
              <p:blipFill>
                <a:blip r:embed="rId92"/>
                <a:stretch>
                  <a:fillRect/>
                </a:stretch>
              </p:blipFill>
              <p:spPr>
                <a:xfrm>
                  <a:off x="4767060" y="7259880"/>
                  <a:ext cx="305280" cy="8420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9" name="Ink 148">
                  <a:extLst>
                    <a:ext uri="{FF2B5EF4-FFF2-40B4-BE49-F238E27FC236}">
                      <a16:creationId xmlns:a16="http://schemas.microsoft.com/office/drawing/2014/main" id="{F6C84280-4021-409A-AA96-2C3B080ACA39}"/>
                    </a:ext>
                  </a:extLst>
                </p14:cNvPr>
                <p14:cNvContentPartPr/>
                <p14:nvPr/>
              </p14:nvContentPartPr>
              <p14:xfrm>
                <a:off x="5046780" y="7228200"/>
                <a:ext cx="13680" cy="42480"/>
              </p14:xfrm>
            </p:contentPart>
          </mc:Choice>
          <mc:Fallback>
            <p:pic>
              <p:nvPicPr>
                <p:cNvPr id="149" name="Ink 148">
                  <a:extLst>
                    <a:ext uri="{FF2B5EF4-FFF2-40B4-BE49-F238E27FC236}">
                      <a16:creationId xmlns:a16="http://schemas.microsoft.com/office/drawing/2014/main" id="{F6C84280-4021-409A-AA96-2C3B080ACA39}"/>
                    </a:ext>
                  </a:extLst>
                </p:cNvPr>
                <p:cNvPicPr/>
                <p:nvPr/>
              </p:nvPicPr>
              <p:blipFill>
                <a:blip r:embed="rId94"/>
                <a:stretch>
                  <a:fillRect/>
                </a:stretch>
              </p:blipFill>
              <p:spPr>
                <a:xfrm>
                  <a:off x="5029140" y="7210200"/>
                  <a:ext cx="493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72" name="Ink 171">
                  <a:extLst>
                    <a:ext uri="{FF2B5EF4-FFF2-40B4-BE49-F238E27FC236}">
                      <a16:creationId xmlns:a16="http://schemas.microsoft.com/office/drawing/2014/main" id="{6D1F561D-BEC3-3D52-EF7B-9AAE7E27C299}"/>
                    </a:ext>
                  </a:extLst>
                </p14:cNvPr>
                <p14:cNvContentPartPr/>
                <p14:nvPr/>
              </p14:nvContentPartPr>
              <p14:xfrm>
                <a:off x="5277540" y="7188240"/>
                <a:ext cx="699120" cy="171360"/>
              </p14:xfrm>
            </p:contentPart>
          </mc:Choice>
          <mc:Fallback>
            <p:pic>
              <p:nvPicPr>
                <p:cNvPr id="172" name="Ink 171">
                  <a:extLst>
                    <a:ext uri="{FF2B5EF4-FFF2-40B4-BE49-F238E27FC236}">
                      <a16:creationId xmlns:a16="http://schemas.microsoft.com/office/drawing/2014/main" id="{6D1F561D-BEC3-3D52-EF7B-9AAE7E27C299}"/>
                    </a:ext>
                  </a:extLst>
                </p:cNvPr>
                <p:cNvPicPr/>
                <p:nvPr/>
              </p:nvPicPr>
              <p:blipFill>
                <a:blip r:embed="rId96"/>
                <a:stretch>
                  <a:fillRect/>
                </a:stretch>
              </p:blipFill>
              <p:spPr>
                <a:xfrm>
                  <a:off x="5259540" y="7170240"/>
                  <a:ext cx="734760" cy="20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183" name="Ink 182">
                <a:extLst>
                  <a:ext uri="{FF2B5EF4-FFF2-40B4-BE49-F238E27FC236}">
                    <a16:creationId xmlns:a16="http://schemas.microsoft.com/office/drawing/2014/main" id="{80DC9D6D-A837-722C-5745-3D924EF21C83}"/>
                  </a:ext>
                </a:extLst>
              </p14:cNvPr>
              <p14:cNvContentPartPr/>
              <p14:nvPr/>
            </p14:nvContentPartPr>
            <p14:xfrm>
              <a:off x="4830060" y="8300280"/>
              <a:ext cx="267120" cy="92520"/>
            </p14:xfrm>
          </p:contentPart>
        </mc:Choice>
        <mc:Fallback>
          <p:pic>
            <p:nvPicPr>
              <p:cNvPr id="183" name="Ink 182">
                <a:extLst>
                  <a:ext uri="{FF2B5EF4-FFF2-40B4-BE49-F238E27FC236}">
                    <a16:creationId xmlns:a16="http://schemas.microsoft.com/office/drawing/2014/main" id="{80DC9D6D-A837-722C-5745-3D924EF21C83}"/>
                  </a:ext>
                </a:extLst>
              </p:cNvPr>
              <p:cNvPicPr/>
              <p:nvPr/>
            </p:nvPicPr>
            <p:blipFill>
              <a:blip r:embed="rId98"/>
              <a:stretch>
                <a:fillRect/>
              </a:stretch>
            </p:blipFill>
            <p:spPr>
              <a:xfrm>
                <a:off x="4812060" y="8282280"/>
                <a:ext cx="302760" cy="128160"/>
              </a:xfrm>
              <a:prstGeom prst="rect">
                <a:avLst/>
              </a:prstGeom>
            </p:spPr>
          </p:pic>
        </mc:Fallback>
      </mc:AlternateContent>
      <p:grpSp>
        <p:nvGrpSpPr>
          <p:cNvPr id="1067" name="Group 1066">
            <a:extLst>
              <a:ext uri="{FF2B5EF4-FFF2-40B4-BE49-F238E27FC236}">
                <a16:creationId xmlns:a16="http://schemas.microsoft.com/office/drawing/2014/main" id="{B780E96D-E5A2-6F59-7383-F1CD1D55A845}"/>
              </a:ext>
            </a:extLst>
          </p:cNvPr>
          <p:cNvGrpSpPr/>
          <p:nvPr/>
        </p:nvGrpSpPr>
        <p:grpSpPr>
          <a:xfrm>
            <a:off x="4016460" y="8065200"/>
            <a:ext cx="2839680" cy="956520"/>
            <a:chOff x="4016460" y="8065200"/>
            <a:chExt cx="2839680" cy="956520"/>
          </a:xfrm>
        </p:grpSpPr>
        <mc:AlternateContent xmlns:mc="http://schemas.openxmlformats.org/markup-compatibility/2006">
          <mc:Choice xmlns:p14="http://schemas.microsoft.com/office/powerpoint/2010/main" Requires="p14">
            <p:contentPart p14:bwMode="auto" r:id="rId99">
              <p14:nvContentPartPr>
                <p14:cNvPr id="174" name="Ink 173">
                  <a:extLst>
                    <a:ext uri="{FF2B5EF4-FFF2-40B4-BE49-F238E27FC236}">
                      <a16:creationId xmlns:a16="http://schemas.microsoft.com/office/drawing/2014/main" id="{A1252A19-B9EB-E146-5C88-426E09D6F750}"/>
                    </a:ext>
                  </a:extLst>
                </p14:cNvPr>
                <p14:cNvContentPartPr/>
                <p14:nvPr/>
              </p14:nvContentPartPr>
              <p14:xfrm>
                <a:off x="4794420" y="8065200"/>
                <a:ext cx="35280" cy="154800"/>
              </p14:xfrm>
            </p:contentPart>
          </mc:Choice>
          <mc:Fallback>
            <p:pic>
              <p:nvPicPr>
                <p:cNvPr id="174" name="Ink 173">
                  <a:extLst>
                    <a:ext uri="{FF2B5EF4-FFF2-40B4-BE49-F238E27FC236}">
                      <a16:creationId xmlns:a16="http://schemas.microsoft.com/office/drawing/2014/main" id="{A1252A19-B9EB-E146-5C88-426E09D6F750}"/>
                    </a:ext>
                  </a:extLst>
                </p:cNvPr>
                <p:cNvPicPr/>
                <p:nvPr/>
              </p:nvPicPr>
              <p:blipFill>
                <a:blip r:embed="rId100"/>
                <a:stretch>
                  <a:fillRect/>
                </a:stretch>
              </p:blipFill>
              <p:spPr>
                <a:xfrm>
                  <a:off x="4776420" y="8047560"/>
                  <a:ext cx="709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75" name="Ink 174">
                  <a:extLst>
                    <a:ext uri="{FF2B5EF4-FFF2-40B4-BE49-F238E27FC236}">
                      <a16:creationId xmlns:a16="http://schemas.microsoft.com/office/drawing/2014/main" id="{484B29B8-1E5E-39F1-807D-CA5CA56F880E}"/>
                    </a:ext>
                  </a:extLst>
                </p14:cNvPr>
                <p14:cNvContentPartPr/>
                <p14:nvPr/>
              </p14:nvContentPartPr>
              <p14:xfrm>
                <a:off x="4786500" y="8192280"/>
                <a:ext cx="720" cy="1080"/>
              </p14:xfrm>
            </p:contentPart>
          </mc:Choice>
          <mc:Fallback>
            <p:pic>
              <p:nvPicPr>
                <p:cNvPr id="175" name="Ink 174">
                  <a:extLst>
                    <a:ext uri="{FF2B5EF4-FFF2-40B4-BE49-F238E27FC236}">
                      <a16:creationId xmlns:a16="http://schemas.microsoft.com/office/drawing/2014/main" id="{484B29B8-1E5E-39F1-807D-CA5CA56F880E}"/>
                    </a:ext>
                  </a:extLst>
                </p:cNvPr>
                <p:cNvPicPr/>
                <p:nvPr/>
              </p:nvPicPr>
              <p:blipFill>
                <a:blip r:embed="rId102"/>
                <a:stretch>
                  <a:fillRect/>
                </a:stretch>
              </p:blipFill>
              <p:spPr>
                <a:xfrm>
                  <a:off x="4768860" y="8174640"/>
                  <a:ext cx="36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76" name="Ink 175">
                  <a:extLst>
                    <a:ext uri="{FF2B5EF4-FFF2-40B4-BE49-F238E27FC236}">
                      <a16:creationId xmlns:a16="http://schemas.microsoft.com/office/drawing/2014/main" id="{7A05EA12-0604-2A27-D547-BC66E4BB6E4E}"/>
                    </a:ext>
                  </a:extLst>
                </p14:cNvPr>
                <p14:cNvContentPartPr/>
                <p14:nvPr/>
              </p14:nvContentPartPr>
              <p14:xfrm>
                <a:off x="4794780" y="8097240"/>
                <a:ext cx="1330920" cy="109440"/>
              </p14:xfrm>
            </p:contentPart>
          </mc:Choice>
          <mc:Fallback>
            <p:pic>
              <p:nvPicPr>
                <p:cNvPr id="176" name="Ink 175">
                  <a:extLst>
                    <a:ext uri="{FF2B5EF4-FFF2-40B4-BE49-F238E27FC236}">
                      <a16:creationId xmlns:a16="http://schemas.microsoft.com/office/drawing/2014/main" id="{7A05EA12-0604-2A27-D547-BC66E4BB6E4E}"/>
                    </a:ext>
                  </a:extLst>
                </p:cNvPr>
                <p:cNvPicPr/>
                <p:nvPr/>
              </p:nvPicPr>
              <p:blipFill>
                <a:blip r:embed="rId104"/>
                <a:stretch>
                  <a:fillRect/>
                </a:stretch>
              </p:blipFill>
              <p:spPr>
                <a:xfrm>
                  <a:off x="4776780" y="8079600"/>
                  <a:ext cx="13665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78" name="Ink 177">
                  <a:extLst>
                    <a:ext uri="{FF2B5EF4-FFF2-40B4-BE49-F238E27FC236}">
                      <a16:creationId xmlns:a16="http://schemas.microsoft.com/office/drawing/2014/main" id="{F5A3EAFC-84FA-0ED2-7BF1-FD188432B86A}"/>
                    </a:ext>
                  </a:extLst>
                </p14:cNvPr>
                <p14:cNvContentPartPr/>
                <p14:nvPr/>
              </p14:nvContentPartPr>
              <p14:xfrm>
                <a:off x="4807020" y="8193360"/>
                <a:ext cx="27720" cy="546480"/>
              </p14:xfrm>
            </p:contentPart>
          </mc:Choice>
          <mc:Fallback>
            <p:pic>
              <p:nvPicPr>
                <p:cNvPr id="178" name="Ink 177">
                  <a:extLst>
                    <a:ext uri="{FF2B5EF4-FFF2-40B4-BE49-F238E27FC236}">
                      <a16:creationId xmlns:a16="http://schemas.microsoft.com/office/drawing/2014/main" id="{F5A3EAFC-84FA-0ED2-7BF1-FD188432B86A}"/>
                    </a:ext>
                  </a:extLst>
                </p:cNvPr>
                <p:cNvPicPr/>
                <p:nvPr/>
              </p:nvPicPr>
              <p:blipFill>
                <a:blip r:embed="rId106"/>
                <a:stretch>
                  <a:fillRect/>
                </a:stretch>
              </p:blipFill>
              <p:spPr>
                <a:xfrm>
                  <a:off x="4789380" y="8175720"/>
                  <a:ext cx="63360" cy="582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80" name="Ink 179">
                  <a:extLst>
                    <a:ext uri="{FF2B5EF4-FFF2-40B4-BE49-F238E27FC236}">
                      <a16:creationId xmlns:a16="http://schemas.microsoft.com/office/drawing/2014/main" id="{AEAD17AE-4770-30D4-CE8B-3F28C1CDDABE}"/>
                    </a:ext>
                  </a:extLst>
                </p14:cNvPr>
                <p14:cNvContentPartPr/>
                <p14:nvPr/>
              </p14:nvContentPartPr>
              <p14:xfrm>
                <a:off x="6117780" y="8171400"/>
                <a:ext cx="20880" cy="277560"/>
              </p14:xfrm>
            </p:contentPart>
          </mc:Choice>
          <mc:Fallback>
            <p:pic>
              <p:nvPicPr>
                <p:cNvPr id="180" name="Ink 179">
                  <a:extLst>
                    <a:ext uri="{FF2B5EF4-FFF2-40B4-BE49-F238E27FC236}">
                      <a16:creationId xmlns:a16="http://schemas.microsoft.com/office/drawing/2014/main" id="{AEAD17AE-4770-30D4-CE8B-3F28C1CDDABE}"/>
                    </a:ext>
                  </a:extLst>
                </p:cNvPr>
                <p:cNvPicPr/>
                <p:nvPr/>
              </p:nvPicPr>
              <p:blipFill>
                <a:blip r:embed="rId108"/>
                <a:stretch>
                  <a:fillRect/>
                </a:stretch>
              </p:blipFill>
              <p:spPr>
                <a:xfrm>
                  <a:off x="6099780" y="8153400"/>
                  <a:ext cx="565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89" name="Ink 188">
                  <a:extLst>
                    <a:ext uri="{FF2B5EF4-FFF2-40B4-BE49-F238E27FC236}">
                      <a16:creationId xmlns:a16="http://schemas.microsoft.com/office/drawing/2014/main" id="{830925C6-343A-861E-F999-58ECCD6A3CE3}"/>
                    </a:ext>
                  </a:extLst>
                </p14:cNvPr>
                <p14:cNvContentPartPr/>
                <p14:nvPr/>
              </p14:nvContentPartPr>
              <p14:xfrm>
                <a:off x="5098620" y="8303160"/>
                <a:ext cx="185760" cy="6480"/>
              </p14:xfrm>
            </p:contentPart>
          </mc:Choice>
          <mc:Fallback>
            <p:pic>
              <p:nvPicPr>
                <p:cNvPr id="189" name="Ink 188">
                  <a:extLst>
                    <a:ext uri="{FF2B5EF4-FFF2-40B4-BE49-F238E27FC236}">
                      <a16:creationId xmlns:a16="http://schemas.microsoft.com/office/drawing/2014/main" id="{830925C6-343A-861E-F999-58ECCD6A3CE3}"/>
                    </a:ext>
                  </a:extLst>
                </p:cNvPr>
                <p:cNvPicPr/>
                <p:nvPr/>
              </p:nvPicPr>
              <p:blipFill>
                <a:blip r:embed="rId110"/>
                <a:stretch>
                  <a:fillRect/>
                </a:stretch>
              </p:blipFill>
              <p:spPr>
                <a:xfrm>
                  <a:off x="5080620" y="8285520"/>
                  <a:ext cx="221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91" name="Ink 190">
                  <a:extLst>
                    <a:ext uri="{FF2B5EF4-FFF2-40B4-BE49-F238E27FC236}">
                      <a16:creationId xmlns:a16="http://schemas.microsoft.com/office/drawing/2014/main" id="{EA6BDA76-D089-E2BD-EF03-F0D5A5E613BA}"/>
                    </a:ext>
                  </a:extLst>
                </p14:cNvPr>
                <p14:cNvContentPartPr/>
                <p14:nvPr/>
              </p14:nvContentPartPr>
              <p14:xfrm>
                <a:off x="5268900" y="8313240"/>
                <a:ext cx="862920" cy="160200"/>
              </p14:xfrm>
            </p:contentPart>
          </mc:Choice>
          <mc:Fallback>
            <p:pic>
              <p:nvPicPr>
                <p:cNvPr id="191" name="Ink 190">
                  <a:extLst>
                    <a:ext uri="{FF2B5EF4-FFF2-40B4-BE49-F238E27FC236}">
                      <a16:creationId xmlns:a16="http://schemas.microsoft.com/office/drawing/2014/main" id="{EA6BDA76-D089-E2BD-EF03-F0D5A5E613BA}"/>
                    </a:ext>
                  </a:extLst>
                </p:cNvPr>
                <p:cNvPicPr/>
                <p:nvPr/>
              </p:nvPicPr>
              <p:blipFill>
                <a:blip r:embed="rId112"/>
                <a:stretch>
                  <a:fillRect/>
                </a:stretch>
              </p:blipFill>
              <p:spPr>
                <a:xfrm>
                  <a:off x="5251260" y="8295600"/>
                  <a:ext cx="8985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25" name="Ink 1024">
                  <a:extLst>
                    <a:ext uri="{FF2B5EF4-FFF2-40B4-BE49-F238E27FC236}">
                      <a16:creationId xmlns:a16="http://schemas.microsoft.com/office/drawing/2014/main" id="{2C6553F3-82A0-A86D-C1F2-7409A8A13413}"/>
                    </a:ext>
                  </a:extLst>
                </p14:cNvPr>
                <p14:cNvContentPartPr/>
                <p14:nvPr/>
              </p14:nvContentPartPr>
              <p14:xfrm>
                <a:off x="5079180" y="8333400"/>
                <a:ext cx="1108440" cy="300960"/>
              </p14:xfrm>
            </p:contentPart>
          </mc:Choice>
          <mc:Fallback>
            <p:pic>
              <p:nvPicPr>
                <p:cNvPr id="1025" name="Ink 1024">
                  <a:extLst>
                    <a:ext uri="{FF2B5EF4-FFF2-40B4-BE49-F238E27FC236}">
                      <a16:creationId xmlns:a16="http://schemas.microsoft.com/office/drawing/2014/main" id="{2C6553F3-82A0-A86D-C1F2-7409A8A13413}"/>
                    </a:ext>
                  </a:extLst>
                </p:cNvPr>
                <p:cNvPicPr/>
                <p:nvPr/>
              </p:nvPicPr>
              <p:blipFill>
                <a:blip r:embed="rId114"/>
                <a:stretch>
                  <a:fillRect/>
                </a:stretch>
              </p:blipFill>
              <p:spPr>
                <a:xfrm>
                  <a:off x="5061180" y="8315760"/>
                  <a:ext cx="11440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28" name="Ink 1027">
                  <a:extLst>
                    <a:ext uri="{FF2B5EF4-FFF2-40B4-BE49-F238E27FC236}">
                      <a16:creationId xmlns:a16="http://schemas.microsoft.com/office/drawing/2014/main" id="{5D62447A-7AAE-5589-E0C4-8D0F2358E8B0}"/>
                    </a:ext>
                  </a:extLst>
                </p14:cNvPr>
                <p14:cNvContentPartPr/>
                <p14:nvPr/>
              </p14:nvContentPartPr>
              <p14:xfrm>
                <a:off x="6156300" y="8596200"/>
                <a:ext cx="280800" cy="43200"/>
              </p14:xfrm>
            </p:contentPart>
          </mc:Choice>
          <mc:Fallback>
            <p:pic>
              <p:nvPicPr>
                <p:cNvPr id="1028" name="Ink 1027">
                  <a:extLst>
                    <a:ext uri="{FF2B5EF4-FFF2-40B4-BE49-F238E27FC236}">
                      <a16:creationId xmlns:a16="http://schemas.microsoft.com/office/drawing/2014/main" id="{5D62447A-7AAE-5589-E0C4-8D0F2358E8B0}"/>
                    </a:ext>
                  </a:extLst>
                </p:cNvPr>
                <p:cNvPicPr/>
                <p:nvPr/>
              </p:nvPicPr>
              <p:blipFill>
                <a:blip r:embed="rId116"/>
                <a:stretch>
                  <a:fillRect/>
                </a:stretch>
              </p:blipFill>
              <p:spPr>
                <a:xfrm>
                  <a:off x="6138660" y="8578560"/>
                  <a:ext cx="3164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29" name="Ink 1028">
                  <a:extLst>
                    <a:ext uri="{FF2B5EF4-FFF2-40B4-BE49-F238E27FC236}">
                      <a16:creationId xmlns:a16="http://schemas.microsoft.com/office/drawing/2014/main" id="{729A1715-C651-CA6C-2FF9-E8AAC05D8EAA}"/>
                    </a:ext>
                  </a:extLst>
                </p14:cNvPr>
                <p14:cNvContentPartPr/>
                <p14:nvPr/>
              </p14:nvContentPartPr>
              <p14:xfrm>
                <a:off x="6094740" y="8472360"/>
                <a:ext cx="5040" cy="720"/>
              </p14:xfrm>
            </p:contentPart>
          </mc:Choice>
          <mc:Fallback>
            <p:pic>
              <p:nvPicPr>
                <p:cNvPr id="1029" name="Ink 1028">
                  <a:extLst>
                    <a:ext uri="{FF2B5EF4-FFF2-40B4-BE49-F238E27FC236}">
                      <a16:creationId xmlns:a16="http://schemas.microsoft.com/office/drawing/2014/main" id="{729A1715-C651-CA6C-2FF9-E8AAC05D8EAA}"/>
                    </a:ext>
                  </a:extLst>
                </p:cNvPr>
                <p:cNvPicPr/>
                <p:nvPr/>
              </p:nvPicPr>
              <p:blipFill>
                <a:blip r:embed="rId118"/>
                <a:stretch>
                  <a:fillRect/>
                </a:stretch>
              </p:blipFill>
              <p:spPr>
                <a:xfrm>
                  <a:off x="6076740" y="8454720"/>
                  <a:ext cx="406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30" name="Ink 1029">
                  <a:extLst>
                    <a:ext uri="{FF2B5EF4-FFF2-40B4-BE49-F238E27FC236}">
                      <a16:creationId xmlns:a16="http://schemas.microsoft.com/office/drawing/2014/main" id="{4D32445C-D933-0C79-63CC-CB2F7DF795B2}"/>
                    </a:ext>
                  </a:extLst>
                </p14:cNvPr>
                <p14:cNvContentPartPr/>
                <p14:nvPr/>
              </p14:nvContentPartPr>
              <p14:xfrm>
                <a:off x="6090780" y="8472360"/>
                <a:ext cx="347760" cy="107640"/>
              </p14:xfrm>
            </p:contentPart>
          </mc:Choice>
          <mc:Fallback>
            <p:pic>
              <p:nvPicPr>
                <p:cNvPr id="1030" name="Ink 1029">
                  <a:extLst>
                    <a:ext uri="{FF2B5EF4-FFF2-40B4-BE49-F238E27FC236}">
                      <a16:creationId xmlns:a16="http://schemas.microsoft.com/office/drawing/2014/main" id="{4D32445C-D933-0C79-63CC-CB2F7DF795B2}"/>
                    </a:ext>
                  </a:extLst>
                </p:cNvPr>
                <p:cNvPicPr/>
                <p:nvPr/>
              </p:nvPicPr>
              <p:blipFill>
                <a:blip r:embed="rId120"/>
                <a:stretch>
                  <a:fillRect/>
                </a:stretch>
              </p:blipFill>
              <p:spPr>
                <a:xfrm>
                  <a:off x="6072780" y="8454720"/>
                  <a:ext cx="3834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32" name="Ink 1031">
                  <a:extLst>
                    <a:ext uri="{FF2B5EF4-FFF2-40B4-BE49-F238E27FC236}">
                      <a16:creationId xmlns:a16="http://schemas.microsoft.com/office/drawing/2014/main" id="{D0924B00-D03F-5EE4-62B0-49533426E265}"/>
                    </a:ext>
                  </a:extLst>
                </p14:cNvPr>
                <p14:cNvContentPartPr/>
                <p14:nvPr/>
              </p14:nvContentPartPr>
              <p14:xfrm>
                <a:off x="6165660" y="8630040"/>
                <a:ext cx="9000" cy="209880"/>
              </p14:xfrm>
            </p:contentPart>
          </mc:Choice>
          <mc:Fallback>
            <p:pic>
              <p:nvPicPr>
                <p:cNvPr id="1032" name="Ink 1031">
                  <a:extLst>
                    <a:ext uri="{FF2B5EF4-FFF2-40B4-BE49-F238E27FC236}">
                      <a16:creationId xmlns:a16="http://schemas.microsoft.com/office/drawing/2014/main" id="{D0924B00-D03F-5EE4-62B0-49533426E265}"/>
                    </a:ext>
                  </a:extLst>
                </p:cNvPr>
                <p:cNvPicPr/>
                <p:nvPr/>
              </p:nvPicPr>
              <p:blipFill>
                <a:blip r:embed="rId122"/>
                <a:stretch>
                  <a:fillRect/>
                </a:stretch>
              </p:blipFill>
              <p:spPr>
                <a:xfrm>
                  <a:off x="6148020" y="8612040"/>
                  <a:ext cx="446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34" name="Ink 1033">
                  <a:extLst>
                    <a:ext uri="{FF2B5EF4-FFF2-40B4-BE49-F238E27FC236}">
                      <a16:creationId xmlns:a16="http://schemas.microsoft.com/office/drawing/2014/main" id="{1252B398-F801-4DA6-DC6D-FB92222C6137}"/>
                    </a:ext>
                  </a:extLst>
                </p14:cNvPr>
                <p14:cNvContentPartPr/>
                <p14:nvPr/>
              </p14:nvContentPartPr>
              <p14:xfrm>
                <a:off x="6433860" y="8592960"/>
                <a:ext cx="68760" cy="218520"/>
              </p14:xfrm>
            </p:contentPart>
          </mc:Choice>
          <mc:Fallback>
            <p:pic>
              <p:nvPicPr>
                <p:cNvPr id="1034" name="Ink 1033">
                  <a:extLst>
                    <a:ext uri="{FF2B5EF4-FFF2-40B4-BE49-F238E27FC236}">
                      <a16:creationId xmlns:a16="http://schemas.microsoft.com/office/drawing/2014/main" id="{1252B398-F801-4DA6-DC6D-FB92222C6137}"/>
                    </a:ext>
                  </a:extLst>
                </p:cNvPr>
                <p:cNvPicPr/>
                <p:nvPr/>
              </p:nvPicPr>
              <p:blipFill>
                <a:blip r:embed="rId124"/>
                <a:stretch>
                  <a:fillRect/>
                </a:stretch>
              </p:blipFill>
              <p:spPr>
                <a:xfrm>
                  <a:off x="6415860" y="8575320"/>
                  <a:ext cx="1044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36" name="Ink 1035">
                  <a:extLst>
                    <a:ext uri="{FF2B5EF4-FFF2-40B4-BE49-F238E27FC236}">
                      <a16:creationId xmlns:a16="http://schemas.microsoft.com/office/drawing/2014/main" id="{4BA4DD2F-9DFC-A588-B8D0-1815ED212E5F}"/>
                    </a:ext>
                  </a:extLst>
                </p14:cNvPr>
                <p14:cNvContentPartPr/>
                <p14:nvPr/>
              </p14:nvContentPartPr>
              <p14:xfrm>
                <a:off x="4869300" y="8761440"/>
                <a:ext cx="2160" cy="2160"/>
              </p14:xfrm>
            </p:contentPart>
          </mc:Choice>
          <mc:Fallback>
            <p:pic>
              <p:nvPicPr>
                <p:cNvPr id="1036" name="Ink 1035">
                  <a:extLst>
                    <a:ext uri="{FF2B5EF4-FFF2-40B4-BE49-F238E27FC236}">
                      <a16:creationId xmlns:a16="http://schemas.microsoft.com/office/drawing/2014/main" id="{4BA4DD2F-9DFC-A588-B8D0-1815ED212E5F}"/>
                    </a:ext>
                  </a:extLst>
                </p:cNvPr>
                <p:cNvPicPr/>
                <p:nvPr/>
              </p:nvPicPr>
              <p:blipFill>
                <a:blip r:embed="rId126"/>
                <a:stretch>
                  <a:fillRect/>
                </a:stretch>
              </p:blipFill>
              <p:spPr>
                <a:xfrm>
                  <a:off x="4851300" y="8743440"/>
                  <a:ext cx="378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40" name="Ink 1039">
                  <a:extLst>
                    <a:ext uri="{FF2B5EF4-FFF2-40B4-BE49-F238E27FC236}">
                      <a16:creationId xmlns:a16="http://schemas.microsoft.com/office/drawing/2014/main" id="{BB6608F6-EBB3-3907-9FCE-F44BAF10C5F0}"/>
                    </a:ext>
                  </a:extLst>
                </p14:cNvPr>
                <p14:cNvContentPartPr/>
                <p14:nvPr/>
              </p14:nvContentPartPr>
              <p14:xfrm>
                <a:off x="4817100" y="8727600"/>
                <a:ext cx="37440" cy="97560"/>
              </p14:xfrm>
            </p:contentPart>
          </mc:Choice>
          <mc:Fallback>
            <p:pic>
              <p:nvPicPr>
                <p:cNvPr id="1040" name="Ink 1039">
                  <a:extLst>
                    <a:ext uri="{FF2B5EF4-FFF2-40B4-BE49-F238E27FC236}">
                      <a16:creationId xmlns:a16="http://schemas.microsoft.com/office/drawing/2014/main" id="{BB6608F6-EBB3-3907-9FCE-F44BAF10C5F0}"/>
                    </a:ext>
                  </a:extLst>
                </p:cNvPr>
                <p:cNvPicPr/>
                <p:nvPr/>
              </p:nvPicPr>
              <p:blipFill>
                <a:blip r:embed="rId128"/>
                <a:stretch>
                  <a:fillRect/>
                </a:stretch>
              </p:blipFill>
              <p:spPr>
                <a:xfrm>
                  <a:off x="4799460" y="8709960"/>
                  <a:ext cx="73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41" name="Ink 1040">
                  <a:extLst>
                    <a:ext uri="{FF2B5EF4-FFF2-40B4-BE49-F238E27FC236}">
                      <a16:creationId xmlns:a16="http://schemas.microsoft.com/office/drawing/2014/main" id="{C811AE88-3359-CAD4-E2CA-2A76AA3F1827}"/>
                    </a:ext>
                  </a:extLst>
                </p14:cNvPr>
                <p14:cNvContentPartPr/>
                <p14:nvPr/>
              </p14:nvContentPartPr>
              <p14:xfrm>
                <a:off x="4851300" y="8812560"/>
                <a:ext cx="404640" cy="21600"/>
              </p14:xfrm>
            </p:contentPart>
          </mc:Choice>
          <mc:Fallback>
            <p:pic>
              <p:nvPicPr>
                <p:cNvPr id="1041" name="Ink 1040">
                  <a:extLst>
                    <a:ext uri="{FF2B5EF4-FFF2-40B4-BE49-F238E27FC236}">
                      <a16:creationId xmlns:a16="http://schemas.microsoft.com/office/drawing/2014/main" id="{C811AE88-3359-CAD4-E2CA-2A76AA3F1827}"/>
                    </a:ext>
                  </a:extLst>
                </p:cNvPr>
                <p:cNvPicPr/>
                <p:nvPr/>
              </p:nvPicPr>
              <p:blipFill>
                <a:blip r:embed="rId130"/>
                <a:stretch>
                  <a:fillRect/>
                </a:stretch>
              </p:blipFill>
              <p:spPr>
                <a:xfrm>
                  <a:off x="4833660" y="8794920"/>
                  <a:ext cx="4402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43" name="Ink 1042">
                  <a:extLst>
                    <a:ext uri="{FF2B5EF4-FFF2-40B4-BE49-F238E27FC236}">
                      <a16:creationId xmlns:a16="http://schemas.microsoft.com/office/drawing/2014/main" id="{088E4739-0B1C-797D-2496-60D0AA612640}"/>
                    </a:ext>
                  </a:extLst>
                </p14:cNvPr>
                <p14:cNvContentPartPr/>
                <p14:nvPr/>
              </p14:nvContentPartPr>
              <p14:xfrm>
                <a:off x="5237580" y="8614200"/>
                <a:ext cx="27360" cy="220680"/>
              </p14:xfrm>
            </p:contentPart>
          </mc:Choice>
          <mc:Fallback>
            <p:pic>
              <p:nvPicPr>
                <p:cNvPr id="1043" name="Ink 1042">
                  <a:extLst>
                    <a:ext uri="{FF2B5EF4-FFF2-40B4-BE49-F238E27FC236}">
                      <a16:creationId xmlns:a16="http://schemas.microsoft.com/office/drawing/2014/main" id="{088E4739-0B1C-797D-2496-60D0AA612640}"/>
                    </a:ext>
                  </a:extLst>
                </p:cNvPr>
                <p:cNvPicPr/>
                <p:nvPr/>
              </p:nvPicPr>
              <p:blipFill>
                <a:blip r:embed="rId132"/>
                <a:stretch>
                  <a:fillRect/>
                </a:stretch>
              </p:blipFill>
              <p:spPr>
                <a:xfrm>
                  <a:off x="5219580" y="8596560"/>
                  <a:ext cx="630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44" name="Ink 1043">
                  <a:extLst>
                    <a:ext uri="{FF2B5EF4-FFF2-40B4-BE49-F238E27FC236}">
                      <a16:creationId xmlns:a16="http://schemas.microsoft.com/office/drawing/2014/main" id="{29585291-3EE1-C150-3E07-59FAE9E985C3}"/>
                    </a:ext>
                  </a:extLst>
                </p14:cNvPr>
                <p14:cNvContentPartPr/>
                <p14:nvPr/>
              </p14:nvContentPartPr>
              <p14:xfrm>
                <a:off x="5283660" y="8555520"/>
                <a:ext cx="168840" cy="75240"/>
              </p14:xfrm>
            </p:contentPart>
          </mc:Choice>
          <mc:Fallback>
            <p:pic>
              <p:nvPicPr>
                <p:cNvPr id="1044" name="Ink 1043">
                  <a:extLst>
                    <a:ext uri="{FF2B5EF4-FFF2-40B4-BE49-F238E27FC236}">
                      <a16:creationId xmlns:a16="http://schemas.microsoft.com/office/drawing/2014/main" id="{29585291-3EE1-C150-3E07-59FAE9E985C3}"/>
                    </a:ext>
                  </a:extLst>
                </p:cNvPr>
                <p:cNvPicPr/>
                <p:nvPr/>
              </p:nvPicPr>
              <p:blipFill>
                <a:blip r:embed="rId134"/>
                <a:stretch>
                  <a:fillRect/>
                </a:stretch>
              </p:blipFill>
              <p:spPr>
                <a:xfrm>
                  <a:off x="5265660" y="8537520"/>
                  <a:ext cx="2044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46" name="Ink 1045">
                  <a:extLst>
                    <a:ext uri="{FF2B5EF4-FFF2-40B4-BE49-F238E27FC236}">
                      <a16:creationId xmlns:a16="http://schemas.microsoft.com/office/drawing/2014/main" id="{CD4A1A39-A6E2-0D2A-3C25-6148F876C774}"/>
                    </a:ext>
                  </a:extLst>
                </p14:cNvPr>
                <p14:cNvContentPartPr/>
                <p14:nvPr/>
              </p14:nvContentPartPr>
              <p14:xfrm>
                <a:off x="5453940" y="8544360"/>
                <a:ext cx="397800" cy="30600"/>
              </p14:xfrm>
            </p:contentPart>
          </mc:Choice>
          <mc:Fallback>
            <p:pic>
              <p:nvPicPr>
                <p:cNvPr id="1046" name="Ink 1045">
                  <a:extLst>
                    <a:ext uri="{FF2B5EF4-FFF2-40B4-BE49-F238E27FC236}">
                      <a16:creationId xmlns:a16="http://schemas.microsoft.com/office/drawing/2014/main" id="{CD4A1A39-A6E2-0D2A-3C25-6148F876C774}"/>
                    </a:ext>
                  </a:extLst>
                </p:cNvPr>
                <p:cNvPicPr/>
                <p:nvPr/>
              </p:nvPicPr>
              <p:blipFill>
                <a:blip r:embed="rId136"/>
                <a:stretch>
                  <a:fillRect/>
                </a:stretch>
              </p:blipFill>
              <p:spPr>
                <a:xfrm>
                  <a:off x="5435940" y="8526720"/>
                  <a:ext cx="433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48" name="Ink 1047">
                  <a:extLst>
                    <a:ext uri="{FF2B5EF4-FFF2-40B4-BE49-F238E27FC236}">
                      <a16:creationId xmlns:a16="http://schemas.microsoft.com/office/drawing/2014/main" id="{6D8B2EDF-8C58-8E84-8F97-874500B8E2B1}"/>
                    </a:ext>
                  </a:extLst>
                </p14:cNvPr>
                <p14:cNvContentPartPr/>
                <p14:nvPr/>
              </p14:nvContentPartPr>
              <p14:xfrm>
                <a:off x="5524500" y="8568480"/>
                <a:ext cx="434520" cy="157320"/>
              </p14:xfrm>
            </p:contentPart>
          </mc:Choice>
          <mc:Fallback>
            <p:pic>
              <p:nvPicPr>
                <p:cNvPr id="1048" name="Ink 1047">
                  <a:extLst>
                    <a:ext uri="{FF2B5EF4-FFF2-40B4-BE49-F238E27FC236}">
                      <a16:creationId xmlns:a16="http://schemas.microsoft.com/office/drawing/2014/main" id="{6D8B2EDF-8C58-8E84-8F97-874500B8E2B1}"/>
                    </a:ext>
                  </a:extLst>
                </p:cNvPr>
                <p:cNvPicPr/>
                <p:nvPr/>
              </p:nvPicPr>
              <p:blipFill>
                <a:blip r:embed="rId138"/>
                <a:stretch>
                  <a:fillRect/>
                </a:stretch>
              </p:blipFill>
              <p:spPr>
                <a:xfrm>
                  <a:off x="5506860" y="8550840"/>
                  <a:ext cx="4701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49" name="Ink 1048">
                  <a:extLst>
                    <a:ext uri="{FF2B5EF4-FFF2-40B4-BE49-F238E27FC236}">
                      <a16:creationId xmlns:a16="http://schemas.microsoft.com/office/drawing/2014/main" id="{C865BCF1-7E15-1776-7E9C-8C3ECAE4AD4F}"/>
                    </a:ext>
                  </a:extLst>
                </p14:cNvPr>
                <p14:cNvContentPartPr/>
                <p14:nvPr/>
              </p14:nvContentPartPr>
              <p14:xfrm>
                <a:off x="5922300" y="8693400"/>
                <a:ext cx="206280" cy="30960"/>
              </p14:xfrm>
            </p:contentPart>
          </mc:Choice>
          <mc:Fallback>
            <p:pic>
              <p:nvPicPr>
                <p:cNvPr id="1049" name="Ink 1048">
                  <a:extLst>
                    <a:ext uri="{FF2B5EF4-FFF2-40B4-BE49-F238E27FC236}">
                      <a16:creationId xmlns:a16="http://schemas.microsoft.com/office/drawing/2014/main" id="{C865BCF1-7E15-1776-7E9C-8C3ECAE4AD4F}"/>
                    </a:ext>
                  </a:extLst>
                </p:cNvPr>
                <p:cNvPicPr/>
                <p:nvPr/>
              </p:nvPicPr>
              <p:blipFill>
                <a:blip r:embed="rId140"/>
                <a:stretch>
                  <a:fillRect/>
                </a:stretch>
              </p:blipFill>
              <p:spPr>
                <a:xfrm>
                  <a:off x="5904660" y="8675400"/>
                  <a:ext cx="2419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51" name="Ink 1050">
                  <a:extLst>
                    <a:ext uri="{FF2B5EF4-FFF2-40B4-BE49-F238E27FC236}">
                      <a16:creationId xmlns:a16="http://schemas.microsoft.com/office/drawing/2014/main" id="{A555F2F8-D7E9-AF00-DE55-3ADCB043C59B}"/>
                    </a:ext>
                  </a:extLst>
                </p14:cNvPr>
                <p14:cNvContentPartPr/>
                <p14:nvPr/>
              </p14:nvContentPartPr>
              <p14:xfrm>
                <a:off x="5235420" y="8807520"/>
                <a:ext cx="43560" cy="93600"/>
              </p14:xfrm>
            </p:contentPart>
          </mc:Choice>
          <mc:Fallback>
            <p:pic>
              <p:nvPicPr>
                <p:cNvPr id="1051" name="Ink 1050">
                  <a:extLst>
                    <a:ext uri="{FF2B5EF4-FFF2-40B4-BE49-F238E27FC236}">
                      <a16:creationId xmlns:a16="http://schemas.microsoft.com/office/drawing/2014/main" id="{A555F2F8-D7E9-AF00-DE55-3ADCB043C59B}"/>
                    </a:ext>
                  </a:extLst>
                </p:cNvPr>
                <p:cNvPicPr/>
                <p:nvPr/>
              </p:nvPicPr>
              <p:blipFill>
                <a:blip r:embed="rId142"/>
                <a:stretch>
                  <a:fillRect/>
                </a:stretch>
              </p:blipFill>
              <p:spPr>
                <a:xfrm>
                  <a:off x="5217780" y="8789880"/>
                  <a:ext cx="792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52" name="Ink 1051">
                  <a:extLst>
                    <a:ext uri="{FF2B5EF4-FFF2-40B4-BE49-F238E27FC236}">
                      <a16:creationId xmlns:a16="http://schemas.microsoft.com/office/drawing/2014/main" id="{5F48A376-7AAA-3011-0CCD-53D019089864}"/>
                    </a:ext>
                  </a:extLst>
                </p14:cNvPr>
                <p14:cNvContentPartPr/>
                <p14:nvPr/>
              </p14:nvContentPartPr>
              <p14:xfrm>
                <a:off x="5273220" y="8888880"/>
                <a:ext cx="579240" cy="16560"/>
              </p14:xfrm>
            </p:contentPart>
          </mc:Choice>
          <mc:Fallback>
            <p:pic>
              <p:nvPicPr>
                <p:cNvPr id="1052" name="Ink 1051">
                  <a:extLst>
                    <a:ext uri="{FF2B5EF4-FFF2-40B4-BE49-F238E27FC236}">
                      <a16:creationId xmlns:a16="http://schemas.microsoft.com/office/drawing/2014/main" id="{5F48A376-7AAA-3011-0CCD-53D019089864}"/>
                    </a:ext>
                  </a:extLst>
                </p:cNvPr>
                <p:cNvPicPr/>
                <p:nvPr/>
              </p:nvPicPr>
              <p:blipFill>
                <a:blip r:embed="rId144"/>
                <a:stretch>
                  <a:fillRect/>
                </a:stretch>
              </p:blipFill>
              <p:spPr>
                <a:xfrm>
                  <a:off x="5255220" y="8870880"/>
                  <a:ext cx="6148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54" name="Ink 1053">
                  <a:extLst>
                    <a:ext uri="{FF2B5EF4-FFF2-40B4-BE49-F238E27FC236}">
                      <a16:creationId xmlns:a16="http://schemas.microsoft.com/office/drawing/2014/main" id="{C0ABC0E5-A7BB-76FF-0958-1FA762197CE3}"/>
                    </a:ext>
                  </a:extLst>
                </p14:cNvPr>
                <p14:cNvContentPartPr/>
                <p14:nvPr/>
              </p14:nvContentPartPr>
              <p14:xfrm>
                <a:off x="5803140" y="8880600"/>
                <a:ext cx="127080" cy="13320"/>
              </p14:xfrm>
            </p:contentPart>
          </mc:Choice>
          <mc:Fallback>
            <p:pic>
              <p:nvPicPr>
                <p:cNvPr id="1054" name="Ink 1053">
                  <a:extLst>
                    <a:ext uri="{FF2B5EF4-FFF2-40B4-BE49-F238E27FC236}">
                      <a16:creationId xmlns:a16="http://schemas.microsoft.com/office/drawing/2014/main" id="{C0ABC0E5-A7BB-76FF-0958-1FA762197CE3}"/>
                    </a:ext>
                  </a:extLst>
                </p:cNvPr>
                <p:cNvPicPr/>
                <p:nvPr/>
              </p:nvPicPr>
              <p:blipFill>
                <a:blip r:embed="rId146"/>
                <a:stretch>
                  <a:fillRect/>
                </a:stretch>
              </p:blipFill>
              <p:spPr>
                <a:xfrm>
                  <a:off x="5785140" y="8862600"/>
                  <a:ext cx="162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56" name="Ink 1055">
                  <a:extLst>
                    <a:ext uri="{FF2B5EF4-FFF2-40B4-BE49-F238E27FC236}">
                      <a16:creationId xmlns:a16="http://schemas.microsoft.com/office/drawing/2014/main" id="{5896D015-D8CA-F629-A282-BDDD139D43C4}"/>
                    </a:ext>
                  </a:extLst>
                </p14:cNvPr>
                <p14:cNvContentPartPr/>
                <p14:nvPr/>
              </p14:nvContentPartPr>
              <p14:xfrm>
                <a:off x="5896020" y="8848200"/>
                <a:ext cx="288720" cy="58320"/>
              </p14:xfrm>
            </p:contentPart>
          </mc:Choice>
          <mc:Fallback>
            <p:pic>
              <p:nvPicPr>
                <p:cNvPr id="1056" name="Ink 1055">
                  <a:extLst>
                    <a:ext uri="{FF2B5EF4-FFF2-40B4-BE49-F238E27FC236}">
                      <a16:creationId xmlns:a16="http://schemas.microsoft.com/office/drawing/2014/main" id="{5896D015-D8CA-F629-A282-BDDD139D43C4}"/>
                    </a:ext>
                  </a:extLst>
                </p:cNvPr>
                <p:cNvPicPr/>
                <p:nvPr/>
              </p:nvPicPr>
              <p:blipFill>
                <a:blip r:embed="rId148"/>
                <a:stretch>
                  <a:fillRect/>
                </a:stretch>
              </p:blipFill>
              <p:spPr>
                <a:xfrm>
                  <a:off x="5878380" y="8830560"/>
                  <a:ext cx="3243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57" name="Ink 1056">
                  <a:extLst>
                    <a:ext uri="{FF2B5EF4-FFF2-40B4-BE49-F238E27FC236}">
                      <a16:creationId xmlns:a16="http://schemas.microsoft.com/office/drawing/2014/main" id="{1FBF7837-301A-5013-428F-3DD01C33F040}"/>
                    </a:ext>
                  </a:extLst>
                </p14:cNvPr>
                <p14:cNvContentPartPr/>
                <p14:nvPr/>
              </p14:nvContentPartPr>
              <p14:xfrm>
                <a:off x="6143340" y="8829480"/>
                <a:ext cx="375840" cy="46800"/>
              </p14:xfrm>
            </p:contentPart>
          </mc:Choice>
          <mc:Fallback>
            <p:pic>
              <p:nvPicPr>
                <p:cNvPr id="1057" name="Ink 1056">
                  <a:extLst>
                    <a:ext uri="{FF2B5EF4-FFF2-40B4-BE49-F238E27FC236}">
                      <a16:creationId xmlns:a16="http://schemas.microsoft.com/office/drawing/2014/main" id="{1FBF7837-301A-5013-428F-3DD01C33F040}"/>
                    </a:ext>
                  </a:extLst>
                </p:cNvPr>
                <p:cNvPicPr/>
                <p:nvPr/>
              </p:nvPicPr>
              <p:blipFill>
                <a:blip r:embed="rId150"/>
                <a:stretch>
                  <a:fillRect/>
                </a:stretch>
              </p:blipFill>
              <p:spPr>
                <a:xfrm>
                  <a:off x="6125340" y="8811840"/>
                  <a:ext cx="4114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59" name="Ink 1058">
                  <a:extLst>
                    <a:ext uri="{FF2B5EF4-FFF2-40B4-BE49-F238E27FC236}">
                      <a16:creationId xmlns:a16="http://schemas.microsoft.com/office/drawing/2014/main" id="{7C15B598-9520-F996-0866-16201750FD2F}"/>
                    </a:ext>
                  </a:extLst>
                </p14:cNvPr>
                <p14:cNvContentPartPr/>
                <p14:nvPr/>
              </p14:nvContentPartPr>
              <p14:xfrm>
                <a:off x="4016460" y="8766120"/>
                <a:ext cx="808560" cy="255600"/>
              </p14:xfrm>
            </p:contentPart>
          </mc:Choice>
          <mc:Fallback>
            <p:pic>
              <p:nvPicPr>
                <p:cNvPr id="1059" name="Ink 1058">
                  <a:extLst>
                    <a:ext uri="{FF2B5EF4-FFF2-40B4-BE49-F238E27FC236}">
                      <a16:creationId xmlns:a16="http://schemas.microsoft.com/office/drawing/2014/main" id="{7C15B598-9520-F996-0866-16201750FD2F}"/>
                    </a:ext>
                  </a:extLst>
                </p:cNvPr>
                <p:cNvPicPr/>
                <p:nvPr/>
              </p:nvPicPr>
              <p:blipFill>
                <a:blip r:embed="rId152"/>
                <a:stretch>
                  <a:fillRect/>
                </a:stretch>
              </p:blipFill>
              <p:spPr>
                <a:xfrm>
                  <a:off x="3998820" y="8748480"/>
                  <a:ext cx="8442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61" name="Ink 1060">
                  <a:extLst>
                    <a:ext uri="{FF2B5EF4-FFF2-40B4-BE49-F238E27FC236}">
                      <a16:creationId xmlns:a16="http://schemas.microsoft.com/office/drawing/2014/main" id="{606A7987-E281-9516-6EF5-2AB0EC1F41D9}"/>
                    </a:ext>
                  </a:extLst>
                </p14:cNvPr>
                <p14:cNvContentPartPr/>
                <p14:nvPr/>
              </p14:nvContentPartPr>
              <p14:xfrm>
                <a:off x="6528900" y="8790600"/>
                <a:ext cx="327240" cy="51840"/>
              </p14:xfrm>
            </p:contentPart>
          </mc:Choice>
          <mc:Fallback>
            <p:pic>
              <p:nvPicPr>
                <p:cNvPr id="1061" name="Ink 1060">
                  <a:extLst>
                    <a:ext uri="{FF2B5EF4-FFF2-40B4-BE49-F238E27FC236}">
                      <a16:creationId xmlns:a16="http://schemas.microsoft.com/office/drawing/2014/main" id="{606A7987-E281-9516-6EF5-2AB0EC1F41D9}"/>
                    </a:ext>
                  </a:extLst>
                </p:cNvPr>
                <p:cNvPicPr/>
                <p:nvPr/>
              </p:nvPicPr>
              <p:blipFill>
                <a:blip r:embed="rId154"/>
                <a:stretch>
                  <a:fillRect/>
                </a:stretch>
              </p:blipFill>
              <p:spPr>
                <a:xfrm>
                  <a:off x="6511260" y="8772960"/>
                  <a:ext cx="362880" cy="87480"/>
                </a:xfrm>
                <a:prstGeom prst="rect">
                  <a:avLst/>
                </a:prstGeom>
              </p:spPr>
            </p:pic>
          </mc:Fallback>
        </mc:AlternateContent>
      </p:grpSp>
      <p:sp>
        <p:nvSpPr>
          <p:cNvPr id="1069" name="TextBox 1068">
            <a:extLst>
              <a:ext uri="{FF2B5EF4-FFF2-40B4-BE49-F238E27FC236}">
                <a16:creationId xmlns:a16="http://schemas.microsoft.com/office/drawing/2014/main" id="{5326EA52-16B5-0D21-7E2B-C699B3F64E96}"/>
              </a:ext>
            </a:extLst>
          </p:cNvPr>
          <p:cNvSpPr txBox="1"/>
          <p:nvPr/>
        </p:nvSpPr>
        <p:spPr>
          <a:xfrm>
            <a:off x="3422296" y="4390308"/>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data do we have?</a:t>
            </a:r>
          </a:p>
        </p:txBody>
      </p:sp>
      <mc:AlternateContent xmlns:mc="http://schemas.openxmlformats.org/markup-compatibility/2006">
        <mc:Choice xmlns:p14="http://schemas.microsoft.com/office/powerpoint/2010/main" Requires="p14">
          <p:contentPart p14:bwMode="auto" r:id="rId155">
            <p14:nvContentPartPr>
              <p14:cNvPr id="1070" name="Ink 1069">
                <a:extLst>
                  <a:ext uri="{FF2B5EF4-FFF2-40B4-BE49-F238E27FC236}">
                    <a16:creationId xmlns:a16="http://schemas.microsoft.com/office/drawing/2014/main" id="{DE5676B7-3FC7-6197-CB52-F185E0126EEB}"/>
                  </a:ext>
                </a:extLst>
              </p14:cNvPr>
              <p14:cNvContentPartPr/>
              <p14:nvPr/>
            </p14:nvContentPartPr>
            <p14:xfrm>
              <a:off x="3461340" y="4633460"/>
              <a:ext cx="1792440" cy="58320"/>
            </p14:xfrm>
          </p:contentPart>
        </mc:Choice>
        <mc:Fallback>
          <p:pic>
            <p:nvPicPr>
              <p:cNvPr id="1070" name="Ink 1069">
                <a:extLst>
                  <a:ext uri="{FF2B5EF4-FFF2-40B4-BE49-F238E27FC236}">
                    <a16:creationId xmlns:a16="http://schemas.microsoft.com/office/drawing/2014/main" id="{DE5676B7-3FC7-6197-CB52-F185E0126EEB}"/>
                  </a:ext>
                </a:extLst>
              </p:cNvPr>
              <p:cNvPicPr/>
              <p:nvPr/>
            </p:nvPicPr>
            <p:blipFill>
              <a:blip r:embed="rId156"/>
              <a:stretch>
                <a:fillRect/>
              </a:stretch>
            </p:blipFill>
            <p:spPr>
              <a:xfrm>
                <a:off x="3443700" y="4615820"/>
                <a:ext cx="18280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04" name="Ink 1103">
                <a:extLst>
                  <a:ext uri="{FF2B5EF4-FFF2-40B4-BE49-F238E27FC236}">
                    <a16:creationId xmlns:a16="http://schemas.microsoft.com/office/drawing/2014/main" id="{B99901FB-0112-F513-E3C2-1C612B120F33}"/>
                  </a:ext>
                </a:extLst>
              </p14:cNvPr>
              <p14:cNvContentPartPr/>
              <p14:nvPr/>
            </p14:nvContentPartPr>
            <p14:xfrm>
              <a:off x="4306260" y="5154020"/>
              <a:ext cx="143640" cy="11160"/>
            </p14:xfrm>
          </p:contentPart>
        </mc:Choice>
        <mc:Fallback>
          <p:pic>
            <p:nvPicPr>
              <p:cNvPr id="1104" name="Ink 1103">
                <a:extLst>
                  <a:ext uri="{FF2B5EF4-FFF2-40B4-BE49-F238E27FC236}">
                    <a16:creationId xmlns:a16="http://schemas.microsoft.com/office/drawing/2014/main" id="{B99901FB-0112-F513-E3C2-1C612B120F33}"/>
                  </a:ext>
                </a:extLst>
              </p:cNvPr>
              <p:cNvPicPr/>
              <p:nvPr/>
            </p:nvPicPr>
            <p:blipFill>
              <a:blip r:embed="rId158"/>
              <a:stretch>
                <a:fillRect/>
              </a:stretch>
            </p:blipFill>
            <p:spPr>
              <a:xfrm>
                <a:off x="4288260" y="5136020"/>
                <a:ext cx="179280" cy="46800"/>
              </a:xfrm>
              <a:prstGeom prst="rect">
                <a:avLst/>
              </a:prstGeom>
            </p:spPr>
          </p:pic>
        </mc:Fallback>
      </mc:AlternateContent>
      <p:grpSp>
        <p:nvGrpSpPr>
          <p:cNvPr id="1143" name="Group 1142">
            <a:extLst>
              <a:ext uri="{FF2B5EF4-FFF2-40B4-BE49-F238E27FC236}">
                <a16:creationId xmlns:a16="http://schemas.microsoft.com/office/drawing/2014/main" id="{D3BB5EC8-716F-8266-B5F6-51F5045F51D8}"/>
              </a:ext>
            </a:extLst>
          </p:cNvPr>
          <p:cNvGrpSpPr/>
          <p:nvPr/>
        </p:nvGrpSpPr>
        <p:grpSpPr>
          <a:xfrm>
            <a:off x="3484365" y="4827705"/>
            <a:ext cx="786600" cy="664920"/>
            <a:chOff x="3583192" y="5705204"/>
            <a:chExt cx="786600" cy="664920"/>
          </a:xfrm>
        </p:grpSpPr>
        <p:grpSp>
          <p:nvGrpSpPr>
            <p:cNvPr id="1141" name="Group 1140">
              <a:extLst>
                <a:ext uri="{FF2B5EF4-FFF2-40B4-BE49-F238E27FC236}">
                  <a16:creationId xmlns:a16="http://schemas.microsoft.com/office/drawing/2014/main" id="{DDB38755-F9AC-FCEC-747A-775D83E9A955}"/>
                </a:ext>
              </a:extLst>
            </p:cNvPr>
            <p:cNvGrpSpPr/>
            <p:nvPr/>
          </p:nvGrpSpPr>
          <p:grpSpPr>
            <a:xfrm>
              <a:off x="3583192" y="5705204"/>
              <a:ext cx="786600" cy="664920"/>
              <a:chOff x="3457740" y="4830020"/>
              <a:chExt cx="786600" cy="664920"/>
            </a:xfrm>
          </p:grpSpPr>
          <p:grpSp>
            <p:nvGrpSpPr>
              <p:cNvPr id="1135" name="Group 1134">
                <a:extLst>
                  <a:ext uri="{FF2B5EF4-FFF2-40B4-BE49-F238E27FC236}">
                    <a16:creationId xmlns:a16="http://schemas.microsoft.com/office/drawing/2014/main" id="{A6CAC386-4ADE-2882-3952-165B65128492}"/>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59">
                  <p14:nvContentPartPr>
                    <p14:cNvPr id="1101" name="Ink 1100">
                      <a:extLst>
                        <a:ext uri="{FF2B5EF4-FFF2-40B4-BE49-F238E27FC236}">
                          <a16:creationId xmlns:a16="http://schemas.microsoft.com/office/drawing/2014/main" id="{982B4785-7385-A1FA-2E80-9BDE029D36A9}"/>
                        </a:ext>
                      </a:extLst>
                    </p14:cNvPr>
                    <p14:cNvContentPartPr/>
                    <p14:nvPr/>
                  </p14:nvContentPartPr>
                  <p14:xfrm>
                    <a:off x="3471420" y="4858460"/>
                    <a:ext cx="19080" cy="600120"/>
                  </p14:xfrm>
                </p:contentPart>
              </mc:Choice>
              <mc:Fallback>
                <p:pic>
                  <p:nvPicPr>
                    <p:cNvPr id="1101" name="Ink 1100">
                      <a:extLst>
                        <a:ext uri="{FF2B5EF4-FFF2-40B4-BE49-F238E27FC236}">
                          <a16:creationId xmlns:a16="http://schemas.microsoft.com/office/drawing/2014/main" id="{982B4785-7385-A1FA-2E80-9BDE029D36A9}"/>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03" name="Ink 1102">
                      <a:extLst>
                        <a:ext uri="{FF2B5EF4-FFF2-40B4-BE49-F238E27FC236}">
                          <a16:creationId xmlns:a16="http://schemas.microsoft.com/office/drawing/2014/main" id="{A37AC0AB-7ED1-9364-88F8-B97AEB0623C3}"/>
                        </a:ext>
                      </a:extLst>
                    </p14:cNvPr>
                    <p14:cNvContentPartPr/>
                    <p14:nvPr/>
                  </p14:nvContentPartPr>
                  <p14:xfrm>
                    <a:off x="3457740" y="4830020"/>
                    <a:ext cx="786600" cy="664920"/>
                  </p14:xfrm>
                </p:contentPart>
              </mc:Choice>
              <mc:Fallback>
                <p:pic>
                  <p:nvPicPr>
                    <p:cNvPr id="1103" name="Ink 1102">
                      <a:extLst>
                        <a:ext uri="{FF2B5EF4-FFF2-40B4-BE49-F238E27FC236}">
                          <a16:creationId xmlns:a16="http://schemas.microsoft.com/office/drawing/2014/main" id="{A37AC0AB-7ED1-9364-88F8-B97AEB0623C3}"/>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40" name="Rectangle 1139">
                <a:extLst>
                  <a:ext uri="{FF2B5EF4-FFF2-40B4-BE49-F238E27FC236}">
                    <a16:creationId xmlns:a16="http://schemas.microsoft.com/office/drawing/2014/main" id="{B1F23B62-29F0-AF03-4D67-586C84E95A7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63">
              <p14:nvContentPartPr>
                <p14:cNvPr id="1142" name="Ink 1141">
                  <a:extLst>
                    <a:ext uri="{FF2B5EF4-FFF2-40B4-BE49-F238E27FC236}">
                      <a16:creationId xmlns:a16="http://schemas.microsoft.com/office/drawing/2014/main" id="{296E0810-2350-48E4-25E5-AC11434F8173}"/>
                    </a:ext>
                  </a:extLst>
                </p14:cNvPr>
                <p14:cNvContentPartPr/>
                <p14:nvPr/>
              </p14:nvContentPartPr>
              <p14:xfrm>
                <a:off x="3772012" y="5729144"/>
                <a:ext cx="570240" cy="612720"/>
              </p14:xfrm>
            </p:contentPart>
          </mc:Choice>
          <mc:Fallback>
            <p:pic>
              <p:nvPicPr>
                <p:cNvPr id="1142" name="Ink 1141">
                  <a:extLst>
                    <a:ext uri="{FF2B5EF4-FFF2-40B4-BE49-F238E27FC236}">
                      <a16:creationId xmlns:a16="http://schemas.microsoft.com/office/drawing/2014/main" id="{296E0810-2350-48E4-25E5-AC11434F8173}"/>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44" name="Group 1143">
            <a:extLst>
              <a:ext uri="{FF2B5EF4-FFF2-40B4-BE49-F238E27FC236}">
                <a16:creationId xmlns:a16="http://schemas.microsoft.com/office/drawing/2014/main" id="{61C8995C-5D0F-3C34-C8D4-4A007568CC9F}"/>
              </a:ext>
            </a:extLst>
          </p:cNvPr>
          <p:cNvGrpSpPr/>
          <p:nvPr/>
        </p:nvGrpSpPr>
        <p:grpSpPr>
          <a:xfrm>
            <a:off x="3602778" y="4982480"/>
            <a:ext cx="442080" cy="343080"/>
            <a:chOff x="3578332" y="5012744"/>
            <a:chExt cx="442080" cy="343080"/>
          </a:xfrm>
        </p:grpSpPr>
        <mc:AlternateContent xmlns:mc="http://schemas.openxmlformats.org/markup-compatibility/2006">
          <mc:Choice xmlns:p14="http://schemas.microsoft.com/office/powerpoint/2010/main" Requires="p14">
            <p:contentPart p14:bwMode="auto" r:id="rId165">
              <p14:nvContentPartPr>
                <p14:cNvPr id="1145" name="Ink 1144">
                  <a:extLst>
                    <a:ext uri="{FF2B5EF4-FFF2-40B4-BE49-F238E27FC236}">
                      <a16:creationId xmlns:a16="http://schemas.microsoft.com/office/drawing/2014/main" id="{D23E6BEF-7BDD-7A6B-4272-B253FD8FBD44}"/>
                    </a:ext>
                  </a:extLst>
                </p14:cNvPr>
                <p14:cNvContentPartPr/>
                <p14:nvPr/>
              </p14:nvContentPartPr>
              <p14:xfrm>
                <a:off x="3578332" y="5012744"/>
                <a:ext cx="398160" cy="214200"/>
              </p14:xfrm>
            </p:contentPart>
          </mc:Choice>
          <mc:Fallback>
            <p:pic>
              <p:nvPicPr>
                <p:cNvPr id="1145" name="Ink 1144">
                  <a:extLst>
                    <a:ext uri="{FF2B5EF4-FFF2-40B4-BE49-F238E27FC236}">
                      <a16:creationId xmlns:a16="http://schemas.microsoft.com/office/drawing/2014/main" id="{D23E6BEF-7BDD-7A6B-4272-B253FD8FBD44}"/>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46" name="Ink 1145">
                  <a:extLst>
                    <a:ext uri="{FF2B5EF4-FFF2-40B4-BE49-F238E27FC236}">
                      <a16:creationId xmlns:a16="http://schemas.microsoft.com/office/drawing/2014/main" id="{812E1A79-DC52-E79E-6C54-F347B8D64A39}"/>
                    </a:ext>
                  </a:extLst>
                </p14:cNvPr>
                <p14:cNvContentPartPr/>
                <p14:nvPr/>
              </p14:nvContentPartPr>
              <p14:xfrm>
                <a:off x="3666892" y="5107784"/>
                <a:ext cx="353520" cy="248040"/>
              </p14:xfrm>
            </p:contentPart>
          </mc:Choice>
          <mc:Fallback>
            <p:pic>
              <p:nvPicPr>
                <p:cNvPr id="1146" name="Ink 1145">
                  <a:extLst>
                    <a:ext uri="{FF2B5EF4-FFF2-40B4-BE49-F238E27FC236}">
                      <a16:creationId xmlns:a16="http://schemas.microsoft.com/office/drawing/2014/main" id="{812E1A79-DC52-E79E-6C54-F347B8D64A39}"/>
                    </a:ext>
                  </a:extLst>
                </p:cNvPr>
                <p:cNvPicPr/>
                <p:nvPr/>
              </p:nvPicPr>
              <p:blipFill>
                <a:blip r:embed="rId168"/>
                <a:stretch>
                  <a:fillRect/>
                </a:stretch>
              </p:blipFill>
              <p:spPr>
                <a:xfrm>
                  <a:off x="3649252" y="5089784"/>
                  <a:ext cx="389160" cy="283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9">
            <p14:nvContentPartPr>
              <p14:cNvPr id="1151" name="Ink 1150">
                <a:extLst>
                  <a:ext uri="{FF2B5EF4-FFF2-40B4-BE49-F238E27FC236}">
                    <a16:creationId xmlns:a16="http://schemas.microsoft.com/office/drawing/2014/main" id="{90785DD1-2336-D50B-BA95-A1704D34A74E}"/>
                  </a:ext>
                </a:extLst>
              </p14:cNvPr>
              <p14:cNvContentPartPr/>
              <p14:nvPr/>
            </p14:nvContentPartPr>
            <p14:xfrm>
              <a:off x="3734212" y="5224064"/>
              <a:ext cx="101160" cy="176760"/>
            </p14:xfrm>
          </p:contentPart>
        </mc:Choice>
        <mc:Fallback>
          <p:pic>
            <p:nvPicPr>
              <p:cNvPr id="1151" name="Ink 1150">
                <a:extLst>
                  <a:ext uri="{FF2B5EF4-FFF2-40B4-BE49-F238E27FC236}">
                    <a16:creationId xmlns:a16="http://schemas.microsoft.com/office/drawing/2014/main" id="{90785DD1-2336-D50B-BA95-A1704D34A74E}"/>
                  </a:ext>
                </a:extLst>
              </p:cNvPr>
              <p:cNvPicPr/>
              <p:nvPr/>
            </p:nvPicPr>
            <p:blipFill>
              <a:blip r:embed="rId170"/>
              <a:stretch>
                <a:fillRect/>
              </a:stretch>
            </p:blipFill>
            <p:spPr>
              <a:xfrm>
                <a:off x="3716572" y="5206064"/>
                <a:ext cx="136800" cy="212400"/>
              </a:xfrm>
              <a:prstGeom prst="rect">
                <a:avLst/>
              </a:prstGeom>
            </p:spPr>
          </p:pic>
        </mc:Fallback>
      </mc:AlternateContent>
      <p:grpSp>
        <p:nvGrpSpPr>
          <p:cNvPr id="1160" name="Group 1159">
            <a:extLst>
              <a:ext uri="{FF2B5EF4-FFF2-40B4-BE49-F238E27FC236}">
                <a16:creationId xmlns:a16="http://schemas.microsoft.com/office/drawing/2014/main" id="{E2AF35B6-23D8-00CA-5D4F-2C6112230C33}"/>
              </a:ext>
            </a:extLst>
          </p:cNvPr>
          <p:cNvGrpSpPr/>
          <p:nvPr/>
        </p:nvGrpSpPr>
        <p:grpSpPr>
          <a:xfrm>
            <a:off x="4570282" y="4793048"/>
            <a:ext cx="786600" cy="664920"/>
            <a:chOff x="3583192" y="5705204"/>
            <a:chExt cx="786600" cy="664920"/>
          </a:xfrm>
        </p:grpSpPr>
        <p:grpSp>
          <p:nvGrpSpPr>
            <p:cNvPr id="1161" name="Group 1160">
              <a:extLst>
                <a:ext uri="{FF2B5EF4-FFF2-40B4-BE49-F238E27FC236}">
                  <a16:creationId xmlns:a16="http://schemas.microsoft.com/office/drawing/2014/main" id="{2B979C54-548E-E38C-5F31-DDB47A4A2355}"/>
                </a:ext>
              </a:extLst>
            </p:cNvPr>
            <p:cNvGrpSpPr/>
            <p:nvPr/>
          </p:nvGrpSpPr>
          <p:grpSpPr>
            <a:xfrm>
              <a:off x="3583192" y="5705204"/>
              <a:ext cx="786600" cy="664920"/>
              <a:chOff x="3457740" y="4830020"/>
              <a:chExt cx="786600" cy="664920"/>
            </a:xfrm>
          </p:grpSpPr>
          <p:grpSp>
            <p:nvGrpSpPr>
              <p:cNvPr id="1163" name="Group 1162">
                <a:extLst>
                  <a:ext uri="{FF2B5EF4-FFF2-40B4-BE49-F238E27FC236}">
                    <a16:creationId xmlns:a16="http://schemas.microsoft.com/office/drawing/2014/main" id="{2FE5B3B0-0B62-2335-883D-76B00DDBFDF7}"/>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71">
                  <p14:nvContentPartPr>
                    <p14:cNvPr id="1165" name="Ink 1164">
                      <a:extLst>
                        <a:ext uri="{FF2B5EF4-FFF2-40B4-BE49-F238E27FC236}">
                          <a16:creationId xmlns:a16="http://schemas.microsoft.com/office/drawing/2014/main" id="{2DF67547-48BE-FB0C-2531-B2607891726F}"/>
                        </a:ext>
                      </a:extLst>
                    </p14:cNvPr>
                    <p14:cNvContentPartPr/>
                    <p14:nvPr/>
                  </p14:nvContentPartPr>
                  <p14:xfrm>
                    <a:off x="3471420" y="4858460"/>
                    <a:ext cx="19080" cy="600120"/>
                  </p14:xfrm>
                </p:contentPart>
              </mc:Choice>
              <mc:Fallback>
                <p:pic>
                  <p:nvPicPr>
                    <p:cNvPr id="1165" name="Ink 1164">
                      <a:extLst>
                        <a:ext uri="{FF2B5EF4-FFF2-40B4-BE49-F238E27FC236}">
                          <a16:creationId xmlns:a16="http://schemas.microsoft.com/office/drawing/2014/main" id="{2DF67547-48BE-FB0C-2531-B2607891726F}"/>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66" name="Ink 1165">
                      <a:extLst>
                        <a:ext uri="{FF2B5EF4-FFF2-40B4-BE49-F238E27FC236}">
                          <a16:creationId xmlns:a16="http://schemas.microsoft.com/office/drawing/2014/main" id="{60C64C63-3212-FA91-7610-15CB22B70CA2}"/>
                        </a:ext>
                      </a:extLst>
                    </p14:cNvPr>
                    <p14:cNvContentPartPr/>
                    <p14:nvPr/>
                  </p14:nvContentPartPr>
                  <p14:xfrm>
                    <a:off x="3457740" y="4830020"/>
                    <a:ext cx="786600" cy="664920"/>
                  </p14:xfrm>
                </p:contentPart>
              </mc:Choice>
              <mc:Fallback>
                <p:pic>
                  <p:nvPicPr>
                    <p:cNvPr id="1166" name="Ink 1165">
                      <a:extLst>
                        <a:ext uri="{FF2B5EF4-FFF2-40B4-BE49-F238E27FC236}">
                          <a16:creationId xmlns:a16="http://schemas.microsoft.com/office/drawing/2014/main" id="{60C64C63-3212-FA91-7610-15CB22B70CA2}"/>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64" name="Rectangle 1163">
                <a:extLst>
                  <a:ext uri="{FF2B5EF4-FFF2-40B4-BE49-F238E27FC236}">
                    <a16:creationId xmlns:a16="http://schemas.microsoft.com/office/drawing/2014/main" id="{F2687BCA-7355-1B42-1448-7498C3D4590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73">
              <p14:nvContentPartPr>
                <p14:cNvPr id="1162" name="Ink 1161">
                  <a:extLst>
                    <a:ext uri="{FF2B5EF4-FFF2-40B4-BE49-F238E27FC236}">
                      <a16:creationId xmlns:a16="http://schemas.microsoft.com/office/drawing/2014/main" id="{8109058A-EE9A-DB71-54E1-C974EABC38DD}"/>
                    </a:ext>
                  </a:extLst>
                </p14:cNvPr>
                <p14:cNvContentPartPr/>
                <p14:nvPr/>
              </p14:nvContentPartPr>
              <p14:xfrm>
                <a:off x="3772012" y="5729144"/>
                <a:ext cx="570240" cy="612720"/>
              </p14:xfrm>
            </p:contentPart>
          </mc:Choice>
          <mc:Fallback>
            <p:pic>
              <p:nvPicPr>
                <p:cNvPr id="1162" name="Ink 1161">
                  <a:extLst>
                    <a:ext uri="{FF2B5EF4-FFF2-40B4-BE49-F238E27FC236}">
                      <a16:creationId xmlns:a16="http://schemas.microsoft.com/office/drawing/2014/main" id="{8109058A-EE9A-DB71-54E1-C974EABC38DD}"/>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67" name="Group 1166">
            <a:extLst>
              <a:ext uri="{FF2B5EF4-FFF2-40B4-BE49-F238E27FC236}">
                <a16:creationId xmlns:a16="http://schemas.microsoft.com/office/drawing/2014/main" id="{D802CA3A-4B42-6569-7946-883AD13FC9D3}"/>
              </a:ext>
            </a:extLst>
          </p:cNvPr>
          <p:cNvGrpSpPr/>
          <p:nvPr/>
        </p:nvGrpSpPr>
        <p:grpSpPr>
          <a:xfrm rot="10800000">
            <a:off x="5622826" y="4792804"/>
            <a:ext cx="786600" cy="664920"/>
            <a:chOff x="3583192" y="5705204"/>
            <a:chExt cx="786600" cy="664920"/>
          </a:xfrm>
        </p:grpSpPr>
        <p:grpSp>
          <p:nvGrpSpPr>
            <p:cNvPr id="1168" name="Group 1167">
              <a:extLst>
                <a:ext uri="{FF2B5EF4-FFF2-40B4-BE49-F238E27FC236}">
                  <a16:creationId xmlns:a16="http://schemas.microsoft.com/office/drawing/2014/main" id="{05A139A6-9FAA-B256-1EC8-CD18BCE01340}"/>
                </a:ext>
              </a:extLst>
            </p:cNvPr>
            <p:cNvGrpSpPr/>
            <p:nvPr/>
          </p:nvGrpSpPr>
          <p:grpSpPr>
            <a:xfrm>
              <a:off x="3583192" y="5705204"/>
              <a:ext cx="786600" cy="664920"/>
              <a:chOff x="3457740" y="4830020"/>
              <a:chExt cx="786600" cy="664920"/>
            </a:xfrm>
          </p:grpSpPr>
          <p:grpSp>
            <p:nvGrpSpPr>
              <p:cNvPr id="1170" name="Group 1169">
                <a:extLst>
                  <a:ext uri="{FF2B5EF4-FFF2-40B4-BE49-F238E27FC236}">
                    <a16:creationId xmlns:a16="http://schemas.microsoft.com/office/drawing/2014/main" id="{3B345C9D-C846-C6F4-5FD2-9B47C04F3CF2}"/>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74">
                  <p14:nvContentPartPr>
                    <p14:cNvPr id="1172" name="Ink 1171">
                      <a:extLst>
                        <a:ext uri="{FF2B5EF4-FFF2-40B4-BE49-F238E27FC236}">
                          <a16:creationId xmlns:a16="http://schemas.microsoft.com/office/drawing/2014/main" id="{62BDDDC5-6A27-2657-0E9A-5A89916D311E}"/>
                        </a:ext>
                      </a:extLst>
                    </p14:cNvPr>
                    <p14:cNvContentPartPr/>
                    <p14:nvPr/>
                  </p14:nvContentPartPr>
                  <p14:xfrm>
                    <a:off x="3471420" y="4858460"/>
                    <a:ext cx="19080" cy="600120"/>
                  </p14:xfrm>
                </p:contentPart>
              </mc:Choice>
              <mc:Fallback>
                <p:pic>
                  <p:nvPicPr>
                    <p:cNvPr id="1172" name="Ink 1171">
                      <a:extLst>
                        <a:ext uri="{FF2B5EF4-FFF2-40B4-BE49-F238E27FC236}">
                          <a16:creationId xmlns:a16="http://schemas.microsoft.com/office/drawing/2014/main" id="{62BDDDC5-6A27-2657-0E9A-5A89916D311E}"/>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73" name="Ink 1172">
                      <a:extLst>
                        <a:ext uri="{FF2B5EF4-FFF2-40B4-BE49-F238E27FC236}">
                          <a16:creationId xmlns:a16="http://schemas.microsoft.com/office/drawing/2014/main" id="{ABEFF5DC-2237-3FCD-8B5A-86910648A29B}"/>
                        </a:ext>
                      </a:extLst>
                    </p14:cNvPr>
                    <p14:cNvContentPartPr/>
                    <p14:nvPr/>
                  </p14:nvContentPartPr>
                  <p14:xfrm>
                    <a:off x="3457740" y="4830020"/>
                    <a:ext cx="786600" cy="664920"/>
                  </p14:xfrm>
                </p:contentPart>
              </mc:Choice>
              <mc:Fallback>
                <p:pic>
                  <p:nvPicPr>
                    <p:cNvPr id="1173" name="Ink 1172">
                      <a:extLst>
                        <a:ext uri="{FF2B5EF4-FFF2-40B4-BE49-F238E27FC236}">
                          <a16:creationId xmlns:a16="http://schemas.microsoft.com/office/drawing/2014/main" id="{ABEFF5DC-2237-3FCD-8B5A-86910648A29B}"/>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71" name="Rectangle 1170">
                <a:extLst>
                  <a:ext uri="{FF2B5EF4-FFF2-40B4-BE49-F238E27FC236}">
                    <a16:creationId xmlns:a16="http://schemas.microsoft.com/office/drawing/2014/main" id="{54F831E2-7481-071A-73F6-AE6183F2A0D2}"/>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76">
              <p14:nvContentPartPr>
                <p14:cNvPr id="1169" name="Ink 1168">
                  <a:extLst>
                    <a:ext uri="{FF2B5EF4-FFF2-40B4-BE49-F238E27FC236}">
                      <a16:creationId xmlns:a16="http://schemas.microsoft.com/office/drawing/2014/main" id="{DAEEF998-8D0A-F77C-2E70-00699EC1359C}"/>
                    </a:ext>
                  </a:extLst>
                </p14:cNvPr>
                <p14:cNvContentPartPr/>
                <p14:nvPr/>
              </p14:nvContentPartPr>
              <p14:xfrm>
                <a:off x="3772012" y="5729144"/>
                <a:ext cx="570240" cy="612720"/>
              </p14:xfrm>
            </p:contentPart>
          </mc:Choice>
          <mc:Fallback>
            <p:pic>
              <p:nvPicPr>
                <p:cNvPr id="1169" name="Ink 1168">
                  <a:extLst>
                    <a:ext uri="{FF2B5EF4-FFF2-40B4-BE49-F238E27FC236}">
                      <a16:creationId xmlns:a16="http://schemas.microsoft.com/office/drawing/2014/main" id="{DAEEF998-8D0A-F77C-2E70-00699EC1359C}"/>
                    </a:ext>
                  </a:extLst>
                </p:cNvPr>
                <p:cNvPicPr/>
                <p:nvPr/>
              </p:nvPicPr>
              <p:blipFill>
                <a:blip r:embed="rId164"/>
                <a:stretch>
                  <a:fillRect/>
                </a:stretch>
              </p:blipFill>
              <p:spPr>
                <a:xfrm>
                  <a:off x="3754012" y="5711504"/>
                  <a:ext cx="605880" cy="64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1174" name="Ink 1173">
                <a:extLst>
                  <a:ext uri="{FF2B5EF4-FFF2-40B4-BE49-F238E27FC236}">
                    <a16:creationId xmlns:a16="http://schemas.microsoft.com/office/drawing/2014/main" id="{1C168A77-F21F-FDA7-1DED-B8E89E2DAAD2}"/>
                  </a:ext>
                </a:extLst>
              </p14:cNvPr>
              <p14:cNvContentPartPr/>
              <p14:nvPr/>
            </p14:nvContentPartPr>
            <p14:xfrm>
              <a:off x="5954417" y="5140375"/>
              <a:ext cx="101160" cy="176760"/>
            </p14:xfrm>
          </p:contentPart>
        </mc:Choice>
        <mc:Fallback>
          <p:pic>
            <p:nvPicPr>
              <p:cNvPr id="1174" name="Ink 1173">
                <a:extLst>
                  <a:ext uri="{FF2B5EF4-FFF2-40B4-BE49-F238E27FC236}">
                    <a16:creationId xmlns:a16="http://schemas.microsoft.com/office/drawing/2014/main" id="{1C168A77-F21F-FDA7-1DED-B8E89E2DAAD2}"/>
                  </a:ext>
                </a:extLst>
              </p:cNvPr>
              <p:cNvPicPr/>
              <p:nvPr/>
            </p:nvPicPr>
            <p:blipFill>
              <a:blip r:embed="rId170"/>
              <a:stretch>
                <a:fillRect/>
              </a:stretch>
            </p:blipFill>
            <p:spPr>
              <a:xfrm>
                <a:off x="5936777" y="5122375"/>
                <a:ext cx="136800" cy="212400"/>
              </a:xfrm>
              <a:prstGeom prst="rect">
                <a:avLst/>
              </a:prstGeom>
            </p:spPr>
          </p:pic>
        </mc:Fallback>
      </mc:AlternateContent>
      <p:grpSp>
        <p:nvGrpSpPr>
          <p:cNvPr id="1175" name="Group 1174">
            <a:extLst>
              <a:ext uri="{FF2B5EF4-FFF2-40B4-BE49-F238E27FC236}">
                <a16:creationId xmlns:a16="http://schemas.microsoft.com/office/drawing/2014/main" id="{7997E6CA-51A7-50FD-60DD-3BE2B7209AE3}"/>
              </a:ext>
            </a:extLst>
          </p:cNvPr>
          <p:cNvGrpSpPr/>
          <p:nvPr/>
        </p:nvGrpSpPr>
        <p:grpSpPr>
          <a:xfrm>
            <a:off x="4715843" y="4940939"/>
            <a:ext cx="442080" cy="343080"/>
            <a:chOff x="3578332" y="5012744"/>
            <a:chExt cx="442080" cy="343080"/>
          </a:xfrm>
        </p:grpSpPr>
        <mc:AlternateContent xmlns:mc="http://schemas.openxmlformats.org/markup-compatibility/2006">
          <mc:Choice xmlns:p14="http://schemas.microsoft.com/office/powerpoint/2010/main" Requires="p14">
            <p:contentPart p14:bwMode="auto" r:id="rId178">
              <p14:nvContentPartPr>
                <p14:cNvPr id="1176" name="Ink 1175">
                  <a:extLst>
                    <a:ext uri="{FF2B5EF4-FFF2-40B4-BE49-F238E27FC236}">
                      <a16:creationId xmlns:a16="http://schemas.microsoft.com/office/drawing/2014/main" id="{AC5B5209-1DAF-006D-3349-DE6BA839FD18}"/>
                    </a:ext>
                  </a:extLst>
                </p14:cNvPr>
                <p14:cNvContentPartPr/>
                <p14:nvPr/>
              </p14:nvContentPartPr>
              <p14:xfrm>
                <a:off x="3578332" y="5012744"/>
                <a:ext cx="398160" cy="214200"/>
              </p14:xfrm>
            </p:contentPart>
          </mc:Choice>
          <mc:Fallback>
            <p:pic>
              <p:nvPicPr>
                <p:cNvPr id="1176" name="Ink 1175">
                  <a:extLst>
                    <a:ext uri="{FF2B5EF4-FFF2-40B4-BE49-F238E27FC236}">
                      <a16:creationId xmlns:a16="http://schemas.microsoft.com/office/drawing/2014/main" id="{AC5B5209-1DAF-006D-3349-DE6BA839FD18}"/>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77" name="Ink 1176">
                  <a:extLst>
                    <a:ext uri="{FF2B5EF4-FFF2-40B4-BE49-F238E27FC236}">
                      <a16:creationId xmlns:a16="http://schemas.microsoft.com/office/drawing/2014/main" id="{729605B8-CC42-3C3D-1CDC-D70CD66C7536}"/>
                    </a:ext>
                  </a:extLst>
                </p14:cNvPr>
                <p14:cNvContentPartPr/>
                <p14:nvPr/>
              </p14:nvContentPartPr>
              <p14:xfrm>
                <a:off x="3666892" y="5107784"/>
                <a:ext cx="353520" cy="248040"/>
              </p14:xfrm>
            </p:contentPart>
          </mc:Choice>
          <mc:Fallback>
            <p:pic>
              <p:nvPicPr>
                <p:cNvPr id="1177" name="Ink 1176">
                  <a:extLst>
                    <a:ext uri="{FF2B5EF4-FFF2-40B4-BE49-F238E27FC236}">
                      <a16:creationId xmlns:a16="http://schemas.microsoft.com/office/drawing/2014/main" id="{729605B8-CC42-3C3D-1CDC-D70CD66C7536}"/>
                    </a:ext>
                  </a:extLst>
                </p:cNvPr>
                <p:cNvPicPr/>
                <p:nvPr/>
              </p:nvPicPr>
              <p:blipFill>
                <a:blip r:embed="rId168"/>
                <a:stretch>
                  <a:fillRect/>
                </a:stretch>
              </p:blipFill>
              <p:spPr>
                <a:xfrm>
                  <a:off x="3649252" y="5089784"/>
                  <a:ext cx="389160" cy="283680"/>
                </a:xfrm>
                <a:prstGeom prst="rect">
                  <a:avLst/>
                </a:prstGeom>
              </p:spPr>
            </p:pic>
          </mc:Fallback>
        </mc:AlternateContent>
      </p:grpSp>
      <p:sp>
        <p:nvSpPr>
          <p:cNvPr id="1178" name="TextBox 1177">
            <a:extLst>
              <a:ext uri="{FF2B5EF4-FFF2-40B4-BE49-F238E27FC236}">
                <a16:creationId xmlns:a16="http://schemas.microsoft.com/office/drawing/2014/main" id="{114C21F1-F4A9-8D4B-B5C9-67B4077685C0}"/>
              </a:ext>
            </a:extLst>
          </p:cNvPr>
          <p:cNvSpPr txBox="1"/>
          <p:nvPr/>
        </p:nvSpPr>
        <p:spPr>
          <a:xfrm>
            <a:off x="3326770" y="5489070"/>
            <a:ext cx="1030790"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during supernova</a:t>
            </a:r>
          </a:p>
        </p:txBody>
      </p:sp>
      <p:sp>
        <p:nvSpPr>
          <p:cNvPr id="1179" name="TextBox 1178">
            <a:extLst>
              <a:ext uri="{FF2B5EF4-FFF2-40B4-BE49-F238E27FC236}">
                <a16:creationId xmlns:a16="http://schemas.microsoft.com/office/drawing/2014/main" id="{57AEC3FA-0C4A-44BB-2654-37B252C47060}"/>
              </a:ext>
            </a:extLst>
          </p:cNvPr>
          <p:cNvSpPr txBox="1"/>
          <p:nvPr/>
        </p:nvSpPr>
        <p:spPr>
          <a:xfrm>
            <a:off x="4350479" y="5480070"/>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before or after supernova</a:t>
            </a:r>
          </a:p>
        </p:txBody>
      </p:sp>
      <p:sp>
        <p:nvSpPr>
          <p:cNvPr id="1180" name="TextBox 1179">
            <a:extLst>
              <a:ext uri="{FF2B5EF4-FFF2-40B4-BE49-F238E27FC236}">
                <a16:creationId xmlns:a16="http://schemas.microsoft.com/office/drawing/2014/main" id="{47E8482C-9C03-9438-8659-5926F937B3E8}"/>
              </a:ext>
            </a:extLst>
          </p:cNvPr>
          <p:cNvSpPr txBox="1"/>
          <p:nvPr/>
        </p:nvSpPr>
        <p:spPr>
          <a:xfrm>
            <a:off x="5438820" y="5481485"/>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Just the supernova!</a:t>
            </a:r>
          </a:p>
        </p:txBody>
      </p:sp>
      <mc:AlternateContent xmlns:mc="http://schemas.openxmlformats.org/markup-compatibility/2006">
        <mc:Choice xmlns:p14="http://schemas.microsoft.com/office/powerpoint/2010/main" Requires="p14">
          <p:contentPart p14:bwMode="auto" r:id="rId180">
            <p14:nvContentPartPr>
              <p14:cNvPr id="1186" name="Ink 1185">
                <a:extLst>
                  <a:ext uri="{FF2B5EF4-FFF2-40B4-BE49-F238E27FC236}">
                    <a16:creationId xmlns:a16="http://schemas.microsoft.com/office/drawing/2014/main" id="{698D493B-89E2-9CE9-6731-DECD91B5F643}"/>
                  </a:ext>
                </a:extLst>
              </p14:cNvPr>
              <p14:cNvContentPartPr/>
              <p14:nvPr/>
            </p14:nvContentPartPr>
            <p14:xfrm>
              <a:off x="5746585" y="5679114"/>
              <a:ext cx="703800" cy="1350720"/>
            </p14:xfrm>
          </p:contentPart>
        </mc:Choice>
        <mc:Fallback>
          <p:pic>
            <p:nvPicPr>
              <p:cNvPr id="1186" name="Ink 1185">
                <a:extLst>
                  <a:ext uri="{FF2B5EF4-FFF2-40B4-BE49-F238E27FC236}">
                    <a16:creationId xmlns:a16="http://schemas.microsoft.com/office/drawing/2014/main" id="{698D493B-89E2-9CE9-6731-DECD91B5F643}"/>
                  </a:ext>
                </a:extLst>
              </p:cNvPr>
              <p:cNvPicPr/>
              <p:nvPr/>
            </p:nvPicPr>
            <p:blipFill>
              <a:blip r:embed="rId181"/>
              <a:stretch>
                <a:fillRect/>
              </a:stretch>
            </p:blipFill>
            <p:spPr>
              <a:xfrm>
                <a:off x="5728585" y="5661114"/>
                <a:ext cx="739440" cy="1386360"/>
              </a:xfrm>
              <a:prstGeom prst="rect">
                <a:avLst/>
              </a:prstGeom>
            </p:spPr>
          </p:pic>
        </mc:Fallback>
      </mc:AlternateContent>
      <p:grpSp>
        <p:nvGrpSpPr>
          <p:cNvPr id="1198" name="Group 1197">
            <a:extLst>
              <a:ext uri="{FF2B5EF4-FFF2-40B4-BE49-F238E27FC236}">
                <a16:creationId xmlns:a16="http://schemas.microsoft.com/office/drawing/2014/main" id="{86659A79-6E84-9CB9-003B-6D3E31F41793}"/>
              </a:ext>
            </a:extLst>
          </p:cNvPr>
          <p:cNvGrpSpPr/>
          <p:nvPr/>
        </p:nvGrpSpPr>
        <p:grpSpPr>
          <a:xfrm>
            <a:off x="3340705" y="4700274"/>
            <a:ext cx="3196440" cy="1233360"/>
            <a:chOff x="3340705" y="4700274"/>
            <a:chExt cx="3196440" cy="1233360"/>
          </a:xfrm>
        </p:grpSpPr>
        <mc:AlternateContent xmlns:mc="http://schemas.openxmlformats.org/markup-compatibility/2006">
          <mc:Choice xmlns:p14="http://schemas.microsoft.com/office/powerpoint/2010/main" Requires="p14">
            <p:contentPart p14:bwMode="auto" r:id="rId182">
              <p14:nvContentPartPr>
                <p14:cNvPr id="1112" name="Ink 1111">
                  <a:extLst>
                    <a:ext uri="{FF2B5EF4-FFF2-40B4-BE49-F238E27FC236}">
                      <a16:creationId xmlns:a16="http://schemas.microsoft.com/office/drawing/2014/main" id="{F6A42903-5B78-C42D-1724-960D28BBD563}"/>
                    </a:ext>
                  </a:extLst>
                </p14:cNvPr>
                <p14:cNvContentPartPr/>
                <p14:nvPr/>
              </p14:nvContentPartPr>
              <p14:xfrm>
                <a:off x="5377260" y="5083100"/>
                <a:ext cx="123120" cy="15840"/>
              </p14:xfrm>
            </p:contentPart>
          </mc:Choice>
          <mc:Fallback>
            <p:pic>
              <p:nvPicPr>
                <p:cNvPr id="1112" name="Ink 1111">
                  <a:extLst>
                    <a:ext uri="{FF2B5EF4-FFF2-40B4-BE49-F238E27FC236}">
                      <a16:creationId xmlns:a16="http://schemas.microsoft.com/office/drawing/2014/main" id="{F6A42903-5B78-C42D-1724-960D28BBD563}"/>
                    </a:ext>
                  </a:extLst>
                </p:cNvPr>
                <p:cNvPicPr/>
                <p:nvPr/>
              </p:nvPicPr>
              <p:blipFill>
                <a:blip r:embed="rId183"/>
                <a:stretch>
                  <a:fillRect/>
                </a:stretch>
              </p:blipFill>
              <p:spPr>
                <a:xfrm>
                  <a:off x="5359260" y="5065460"/>
                  <a:ext cx="158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13" name="Ink 1112">
                  <a:extLst>
                    <a:ext uri="{FF2B5EF4-FFF2-40B4-BE49-F238E27FC236}">
                      <a16:creationId xmlns:a16="http://schemas.microsoft.com/office/drawing/2014/main" id="{7E670BDC-6269-C07E-10C1-7DB8B7475031}"/>
                    </a:ext>
                  </a:extLst>
                </p14:cNvPr>
                <p14:cNvContentPartPr/>
                <p14:nvPr/>
              </p14:nvContentPartPr>
              <p14:xfrm>
                <a:off x="5377980" y="5170220"/>
                <a:ext cx="142560" cy="15120"/>
              </p14:xfrm>
            </p:contentPart>
          </mc:Choice>
          <mc:Fallback>
            <p:pic>
              <p:nvPicPr>
                <p:cNvPr id="1113" name="Ink 1112">
                  <a:extLst>
                    <a:ext uri="{FF2B5EF4-FFF2-40B4-BE49-F238E27FC236}">
                      <a16:creationId xmlns:a16="http://schemas.microsoft.com/office/drawing/2014/main" id="{7E670BDC-6269-C07E-10C1-7DB8B7475031}"/>
                    </a:ext>
                  </a:extLst>
                </p:cNvPr>
                <p:cNvPicPr/>
                <p:nvPr/>
              </p:nvPicPr>
              <p:blipFill>
                <a:blip r:embed="rId185"/>
                <a:stretch>
                  <a:fillRect/>
                </a:stretch>
              </p:blipFill>
              <p:spPr>
                <a:xfrm>
                  <a:off x="5360340" y="5152220"/>
                  <a:ext cx="178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3" name="Ink 1192">
                  <a:extLst>
                    <a:ext uri="{FF2B5EF4-FFF2-40B4-BE49-F238E27FC236}">
                      <a16:creationId xmlns:a16="http://schemas.microsoft.com/office/drawing/2014/main" id="{C12632A8-998F-E895-1292-B1990DC5BC3E}"/>
                    </a:ext>
                  </a:extLst>
                </p14:cNvPr>
                <p14:cNvContentPartPr/>
                <p14:nvPr/>
              </p14:nvContentPartPr>
              <p14:xfrm>
                <a:off x="6420505" y="5696394"/>
                <a:ext cx="8280" cy="4680"/>
              </p14:xfrm>
            </p:contentPart>
          </mc:Choice>
          <mc:Fallback>
            <p:pic>
              <p:nvPicPr>
                <p:cNvPr id="1193" name="Ink 1192">
                  <a:extLst>
                    <a:ext uri="{FF2B5EF4-FFF2-40B4-BE49-F238E27FC236}">
                      <a16:creationId xmlns:a16="http://schemas.microsoft.com/office/drawing/2014/main" id="{C12632A8-998F-E895-1292-B1990DC5BC3E}"/>
                    </a:ext>
                  </a:extLst>
                </p:cNvPr>
                <p:cNvPicPr/>
                <p:nvPr/>
              </p:nvPicPr>
              <p:blipFill>
                <a:blip r:embed="rId187"/>
                <a:stretch>
                  <a:fillRect/>
                </a:stretch>
              </p:blipFill>
              <p:spPr>
                <a:xfrm>
                  <a:off x="6402865" y="5678394"/>
                  <a:ext cx="439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4" name="Ink 1193">
                  <a:extLst>
                    <a:ext uri="{FF2B5EF4-FFF2-40B4-BE49-F238E27FC236}">
                      <a16:creationId xmlns:a16="http://schemas.microsoft.com/office/drawing/2014/main" id="{4B9A910E-3280-C7F0-CDCE-E1DB5C271548}"/>
                    </a:ext>
                  </a:extLst>
                </p14:cNvPr>
                <p14:cNvContentPartPr/>
                <p14:nvPr/>
              </p14:nvContentPartPr>
              <p14:xfrm>
                <a:off x="6438145" y="4738434"/>
                <a:ext cx="95400" cy="965880"/>
              </p14:xfrm>
            </p:contentPart>
          </mc:Choice>
          <mc:Fallback>
            <p:pic>
              <p:nvPicPr>
                <p:cNvPr id="1194" name="Ink 1193">
                  <a:extLst>
                    <a:ext uri="{FF2B5EF4-FFF2-40B4-BE49-F238E27FC236}">
                      <a16:creationId xmlns:a16="http://schemas.microsoft.com/office/drawing/2014/main" id="{4B9A910E-3280-C7F0-CDCE-E1DB5C271548}"/>
                    </a:ext>
                  </a:extLst>
                </p:cNvPr>
                <p:cNvPicPr/>
                <p:nvPr/>
              </p:nvPicPr>
              <p:blipFill>
                <a:blip r:embed="rId189"/>
                <a:stretch>
                  <a:fillRect/>
                </a:stretch>
              </p:blipFill>
              <p:spPr>
                <a:xfrm>
                  <a:off x="6420145" y="4720794"/>
                  <a:ext cx="131040" cy="1001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96" name="Ink 1195">
                  <a:extLst>
                    <a:ext uri="{FF2B5EF4-FFF2-40B4-BE49-F238E27FC236}">
                      <a16:creationId xmlns:a16="http://schemas.microsoft.com/office/drawing/2014/main" id="{8B4BBFF6-A5D5-9169-82D0-084657904978}"/>
                    </a:ext>
                  </a:extLst>
                </p14:cNvPr>
                <p14:cNvContentPartPr/>
                <p14:nvPr/>
              </p14:nvContentPartPr>
              <p14:xfrm>
                <a:off x="3341785" y="4700274"/>
                <a:ext cx="3195360" cy="68760"/>
              </p14:xfrm>
            </p:contentPart>
          </mc:Choice>
          <mc:Fallback>
            <p:pic>
              <p:nvPicPr>
                <p:cNvPr id="1196" name="Ink 1195">
                  <a:extLst>
                    <a:ext uri="{FF2B5EF4-FFF2-40B4-BE49-F238E27FC236}">
                      <a16:creationId xmlns:a16="http://schemas.microsoft.com/office/drawing/2014/main" id="{8B4BBFF6-A5D5-9169-82D0-084657904978}"/>
                    </a:ext>
                  </a:extLst>
                </p:cNvPr>
                <p:cNvPicPr/>
                <p:nvPr/>
              </p:nvPicPr>
              <p:blipFill>
                <a:blip r:embed="rId191"/>
                <a:stretch>
                  <a:fillRect/>
                </a:stretch>
              </p:blipFill>
              <p:spPr>
                <a:xfrm>
                  <a:off x="3324145" y="4682634"/>
                  <a:ext cx="3231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7" name="Ink 1196">
                  <a:extLst>
                    <a:ext uri="{FF2B5EF4-FFF2-40B4-BE49-F238E27FC236}">
                      <a16:creationId xmlns:a16="http://schemas.microsoft.com/office/drawing/2014/main" id="{954DEF1B-6CBC-DA55-DA5D-DE737A730336}"/>
                    </a:ext>
                  </a:extLst>
                </p14:cNvPr>
                <p14:cNvContentPartPr/>
                <p14:nvPr/>
              </p14:nvContentPartPr>
              <p14:xfrm>
                <a:off x="3340705" y="4760754"/>
                <a:ext cx="94320" cy="1172880"/>
              </p14:xfrm>
            </p:contentPart>
          </mc:Choice>
          <mc:Fallback>
            <p:pic>
              <p:nvPicPr>
                <p:cNvPr id="1197" name="Ink 1196">
                  <a:extLst>
                    <a:ext uri="{FF2B5EF4-FFF2-40B4-BE49-F238E27FC236}">
                      <a16:creationId xmlns:a16="http://schemas.microsoft.com/office/drawing/2014/main" id="{954DEF1B-6CBC-DA55-DA5D-DE737A730336}"/>
                    </a:ext>
                  </a:extLst>
                </p:cNvPr>
                <p:cNvPicPr/>
                <p:nvPr/>
              </p:nvPicPr>
              <p:blipFill>
                <a:blip r:embed="rId193"/>
                <a:stretch>
                  <a:fillRect/>
                </a:stretch>
              </p:blipFill>
              <p:spPr>
                <a:xfrm>
                  <a:off x="3323065" y="4743114"/>
                  <a:ext cx="129960" cy="120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4">
            <p14:nvContentPartPr>
              <p14:cNvPr id="1202" name="Ink 1201">
                <a:extLst>
                  <a:ext uri="{FF2B5EF4-FFF2-40B4-BE49-F238E27FC236}">
                    <a16:creationId xmlns:a16="http://schemas.microsoft.com/office/drawing/2014/main" id="{17A72467-5914-72C3-3B2A-D7CC48E3B7B9}"/>
                  </a:ext>
                </a:extLst>
              </p14:cNvPr>
              <p14:cNvContentPartPr/>
              <p14:nvPr/>
            </p14:nvContentPartPr>
            <p14:xfrm>
              <a:off x="3413785" y="5912034"/>
              <a:ext cx="2336760" cy="1139760"/>
            </p14:xfrm>
          </p:contentPart>
        </mc:Choice>
        <mc:Fallback>
          <p:pic>
            <p:nvPicPr>
              <p:cNvPr id="1202" name="Ink 1201">
                <a:extLst>
                  <a:ext uri="{FF2B5EF4-FFF2-40B4-BE49-F238E27FC236}">
                    <a16:creationId xmlns:a16="http://schemas.microsoft.com/office/drawing/2014/main" id="{17A72467-5914-72C3-3B2A-D7CC48E3B7B9}"/>
                  </a:ext>
                </a:extLst>
              </p:cNvPr>
              <p:cNvPicPr/>
              <p:nvPr/>
            </p:nvPicPr>
            <p:blipFill>
              <a:blip r:embed="rId195"/>
              <a:stretch>
                <a:fillRect/>
              </a:stretch>
            </p:blipFill>
            <p:spPr>
              <a:xfrm>
                <a:off x="3395785" y="5894394"/>
                <a:ext cx="2372400" cy="1175400"/>
              </a:xfrm>
              <a:prstGeom prst="rect">
                <a:avLst/>
              </a:prstGeom>
            </p:spPr>
          </p:pic>
        </mc:Fallback>
      </mc:AlternateContent>
      <p:sp>
        <p:nvSpPr>
          <p:cNvPr id="1203" name="TextBox 1202">
            <a:extLst>
              <a:ext uri="{FF2B5EF4-FFF2-40B4-BE49-F238E27FC236}">
                <a16:creationId xmlns:a16="http://schemas.microsoft.com/office/drawing/2014/main" id="{4F3657BE-2D7E-9AE1-D2B0-9EB5DD7A0EEF}"/>
              </a:ext>
            </a:extLst>
          </p:cNvPr>
          <p:cNvSpPr txBox="1"/>
          <p:nvPr/>
        </p:nvSpPr>
        <p:spPr>
          <a:xfrm>
            <a:off x="3191059" y="6009395"/>
            <a:ext cx="2236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4m Blanco Telescope </a:t>
            </a:r>
          </a:p>
          <a:p>
            <a:r>
              <a:rPr lang="en-AU" sz="1400" dirty="0">
                <a:solidFill>
                  <a:srgbClr val="7030A0"/>
                </a:solidFill>
                <a:latin typeface="xkcd Script" panose="03000503000000000000" pitchFamily="66" charset="0"/>
                <a:ea typeface="xkcd Script" panose="03000503000000000000" pitchFamily="66" charset="0"/>
              </a:rPr>
              <a:t>at the Cerro Tololo Inter-American Observatory observed thousands of supernovae for the Dark Energy Survey. 1504 </a:t>
            </a:r>
          </a:p>
          <a:p>
            <a:r>
              <a:rPr lang="en-AU" sz="1400" dirty="0">
                <a:solidFill>
                  <a:srgbClr val="7030A0"/>
                </a:solidFill>
                <a:latin typeface="xkcd Script" panose="03000503000000000000" pitchFamily="66" charset="0"/>
                <a:ea typeface="xkcd Script" panose="03000503000000000000" pitchFamily="66" charset="0"/>
              </a:rPr>
              <a:t>of them made the </a:t>
            </a:r>
          </a:p>
          <a:p>
            <a:r>
              <a:rPr lang="en-AU" sz="1400" dirty="0">
                <a:solidFill>
                  <a:srgbClr val="7030A0"/>
                </a:solidFill>
                <a:latin typeface="xkcd Script" panose="03000503000000000000" pitchFamily="66" charset="0"/>
                <a:ea typeface="xkcd Script" panose="03000503000000000000" pitchFamily="66" charset="0"/>
              </a:rPr>
              <a:t>cut for this paper!</a:t>
            </a:r>
          </a:p>
        </p:txBody>
      </p:sp>
    </p:spTree>
    <p:extLst>
      <p:ext uri="{BB962C8B-B14F-4D97-AF65-F5344CB8AC3E}">
        <p14:creationId xmlns:p14="http://schemas.microsoft.com/office/powerpoint/2010/main" val="290844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wspaper&#10;&#10;Description automatically generated">
            <a:extLst>
              <a:ext uri="{FF2B5EF4-FFF2-40B4-BE49-F238E27FC236}">
                <a16:creationId xmlns:a16="http://schemas.microsoft.com/office/drawing/2014/main" id="{9F4D95E6-21B9-B68D-5349-E9C36B35E05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6" name="TextBox 5">
            <a:extLst>
              <a:ext uri="{FF2B5EF4-FFF2-40B4-BE49-F238E27FC236}">
                <a16:creationId xmlns:a16="http://schemas.microsoft.com/office/drawing/2014/main" id="{0CCD0CAB-05EB-5E13-7AD0-1333CBCA2D4D}"/>
              </a:ext>
            </a:extLst>
          </p:cNvPr>
          <p:cNvSpPr txBox="1"/>
          <p:nvPr/>
        </p:nvSpPr>
        <p:spPr>
          <a:xfrm>
            <a:off x="1099558" y="1789717"/>
            <a:ext cx="4786525" cy="289310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So we know that supernovae appear differently depending on the colour we look at them with. We also know that redshift means that when we look at red light from a far away supernova, we’re actually looking at intrinsically blue light that’s been shifted to the red as the light has travelled to us.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If we want to compare supernova light curves across different redshifts, we need to account for these effects. We proposed using a mathematical selection function</a:t>
            </a:r>
            <a:r>
              <a:rPr lang="en-AU" sz="1400" baseline="30000" dirty="0">
                <a:solidFill>
                  <a:srgbClr val="7030A0"/>
                </a:solidFill>
                <a:latin typeface="xkcd Script" panose="03000503000000000000" pitchFamily="66" charset="0"/>
                <a:ea typeface="xkcd Script" panose="03000503000000000000" pitchFamily="66" charset="0"/>
              </a:rPr>
              <a:t>*</a:t>
            </a:r>
          </a:p>
          <a:p>
            <a:r>
              <a:rPr lang="en-AU" sz="1400" dirty="0">
                <a:solidFill>
                  <a:srgbClr val="7030A0"/>
                </a:solidFill>
                <a:latin typeface="xkcd Script" panose="03000503000000000000" pitchFamily="66" charset="0"/>
                <a:ea typeface="xkcd Script" panose="03000503000000000000" pitchFamily="66" charset="0"/>
              </a:rPr>
              <a:t>to carefully choose light curves at certain redshifts and in certain colours so that we get a sample that should all have the same shape. </a:t>
            </a:r>
          </a:p>
        </p:txBody>
      </p:sp>
      <p:sp>
        <p:nvSpPr>
          <p:cNvPr id="8" name="TextBox 7">
            <a:extLst>
              <a:ext uri="{FF2B5EF4-FFF2-40B4-BE49-F238E27FC236}">
                <a16:creationId xmlns:a16="http://schemas.microsoft.com/office/drawing/2014/main" id="{925ABAF9-13A7-7528-C90F-C479548E81A0}"/>
              </a:ext>
            </a:extLst>
          </p:cNvPr>
          <p:cNvSpPr txBox="1"/>
          <p:nvPr/>
        </p:nvSpPr>
        <p:spPr>
          <a:xfrm>
            <a:off x="375100" y="5856886"/>
            <a:ext cx="2944472" cy="310854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If time dilation is real, we should see that supernovae take longer at higher redshift (from our perspective). That means that if we literally stack light curves from various redshifts that </a:t>
            </a:r>
            <a:r>
              <a:rPr lang="en-AU" sz="1400" b="1" dirty="0">
                <a:solidFill>
                  <a:srgbClr val="7030A0"/>
                </a:solidFill>
                <a:latin typeface="xkcd Script" panose="03000503000000000000" pitchFamily="66" charset="0"/>
                <a:ea typeface="xkcd Script" panose="03000503000000000000" pitchFamily="66" charset="0"/>
              </a:rPr>
              <a:t>should</a:t>
            </a:r>
            <a:r>
              <a:rPr lang="en-AU" sz="1400" dirty="0">
                <a:solidFill>
                  <a:srgbClr val="7030A0"/>
                </a:solidFill>
                <a:latin typeface="xkcd Script" panose="03000503000000000000" pitchFamily="66" charset="0"/>
                <a:ea typeface="xkcd Script" panose="03000503000000000000" pitchFamily="66" charset="0"/>
              </a:rPr>
              <a:t> have the same shape, the higher redshift ones will appear wider!</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Our method is unique in that we use *only* the data from the Dark Energy Survey – no other supernovae were hurt in the making of this paper. </a:t>
            </a:r>
          </a:p>
        </p:txBody>
      </p:sp>
      <p:grpSp>
        <p:nvGrpSpPr>
          <p:cNvPr id="24" name="Group 23">
            <a:extLst>
              <a:ext uri="{FF2B5EF4-FFF2-40B4-BE49-F238E27FC236}">
                <a16:creationId xmlns:a16="http://schemas.microsoft.com/office/drawing/2014/main" id="{F13EECDE-483A-3F72-296F-2AFBFDFC4DB8}"/>
              </a:ext>
            </a:extLst>
          </p:cNvPr>
          <p:cNvGrpSpPr/>
          <p:nvPr/>
        </p:nvGrpSpPr>
        <p:grpSpPr>
          <a:xfrm>
            <a:off x="5715198" y="3932703"/>
            <a:ext cx="341770" cy="1148417"/>
            <a:chOff x="5537723" y="3021057"/>
            <a:chExt cx="495720" cy="166572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D5B20113-C54F-7068-5AE2-086927F4514B}"/>
                    </a:ext>
                  </a:extLst>
                </p14:cNvPr>
                <p14:cNvContentPartPr/>
                <p14:nvPr/>
              </p14:nvContentPartPr>
              <p14:xfrm>
                <a:off x="5543843" y="3021057"/>
                <a:ext cx="489600" cy="1661760"/>
              </p14:xfrm>
            </p:contentPart>
          </mc:Choice>
          <mc:Fallback>
            <p:pic>
              <p:nvPicPr>
                <p:cNvPr id="9" name="Ink 8">
                  <a:extLst>
                    <a:ext uri="{FF2B5EF4-FFF2-40B4-BE49-F238E27FC236}">
                      <a16:creationId xmlns:a16="http://schemas.microsoft.com/office/drawing/2014/main" id="{D5B20113-C54F-7068-5AE2-086927F4514B}"/>
                    </a:ext>
                  </a:extLst>
                </p:cNvPr>
                <p:cNvPicPr/>
                <p:nvPr/>
              </p:nvPicPr>
              <p:blipFill>
                <a:blip r:embed="rId4"/>
                <a:stretch>
                  <a:fillRect/>
                </a:stretch>
              </p:blipFill>
              <p:spPr>
                <a:xfrm>
                  <a:off x="5517745" y="2995475"/>
                  <a:ext cx="541274" cy="171344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AA6EF5A1-63A0-39AE-816B-11B76EA460EE}"/>
                    </a:ext>
                  </a:extLst>
                </p14:cNvPr>
                <p14:cNvContentPartPr/>
                <p14:nvPr/>
              </p14:nvContentPartPr>
              <p14:xfrm>
                <a:off x="5537723" y="4495617"/>
                <a:ext cx="294840" cy="191160"/>
              </p14:xfrm>
            </p:contentPart>
          </mc:Choice>
          <mc:Fallback>
            <p:pic>
              <p:nvPicPr>
                <p:cNvPr id="18" name="Ink 17">
                  <a:extLst>
                    <a:ext uri="{FF2B5EF4-FFF2-40B4-BE49-F238E27FC236}">
                      <a16:creationId xmlns:a16="http://schemas.microsoft.com/office/drawing/2014/main" id="{AA6EF5A1-63A0-39AE-816B-11B76EA460EE}"/>
                    </a:ext>
                  </a:extLst>
                </p:cNvPr>
                <p:cNvPicPr/>
                <p:nvPr/>
              </p:nvPicPr>
              <p:blipFill>
                <a:blip r:embed="rId6"/>
                <a:stretch>
                  <a:fillRect/>
                </a:stretch>
              </p:blipFill>
              <p:spPr>
                <a:xfrm>
                  <a:off x="5511631" y="4469502"/>
                  <a:ext cx="346502" cy="242867"/>
                </a:xfrm>
                <a:prstGeom prst="rect">
                  <a:avLst/>
                </a:prstGeom>
              </p:spPr>
            </p:pic>
          </mc:Fallback>
        </mc:AlternateContent>
      </p:grpSp>
      <p:sp>
        <p:nvSpPr>
          <p:cNvPr id="19" name="TextBox 18">
            <a:extLst>
              <a:ext uri="{FF2B5EF4-FFF2-40B4-BE49-F238E27FC236}">
                <a16:creationId xmlns:a16="http://schemas.microsoft.com/office/drawing/2014/main" id="{B7557964-5963-323A-884F-62178A650A9B}"/>
              </a:ext>
            </a:extLst>
          </p:cNvPr>
          <p:cNvSpPr txBox="1"/>
          <p:nvPr/>
        </p:nvSpPr>
        <p:spPr>
          <a:xfrm>
            <a:off x="3935895" y="8492585"/>
            <a:ext cx="3031435"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*For astrophysics, we’re kind of light on the math in this paper!</a:t>
            </a:r>
          </a:p>
        </p:txBody>
      </p:sp>
      <p:sp>
        <p:nvSpPr>
          <p:cNvPr id="20" name="TextBox 19">
            <a:extLst>
              <a:ext uri="{FF2B5EF4-FFF2-40B4-BE49-F238E27FC236}">
                <a16:creationId xmlns:a16="http://schemas.microsoft.com/office/drawing/2014/main" id="{3327B42F-E8D7-B62C-599A-2492AC21B5AF}"/>
              </a:ext>
            </a:extLst>
          </p:cNvPr>
          <p:cNvSpPr txBox="1"/>
          <p:nvPr/>
        </p:nvSpPr>
        <p:spPr>
          <a:xfrm>
            <a:off x="3429000" y="5283716"/>
            <a:ext cx="3101009" cy="267765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equation essentially says that if we want to compare with a supernova at a very high redshift, we need to collect light in a redder filter so that we’re seeing the same type of stuff!</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Since we have a finite amount of data, we can’t choose light curves that’ll have </a:t>
            </a:r>
            <a:r>
              <a:rPr lang="en-AU" sz="1400" i="1" dirty="0">
                <a:solidFill>
                  <a:srgbClr val="7030A0"/>
                </a:solidFill>
                <a:latin typeface="xkcd Script" panose="03000503000000000000" pitchFamily="66" charset="0"/>
                <a:ea typeface="xkcd Script" panose="03000503000000000000" pitchFamily="66" charset="0"/>
              </a:rPr>
              <a:t>exactly</a:t>
            </a:r>
            <a:r>
              <a:rPr lang="en-AU" sz="1400" dirty="0">
                <a:solidFill>
                  <a:srgbClr val="7030A0"/>
                </a:solidFill>
                <a:latin typeface="xkcd Script" panose="03000503000000000000" pitchFamily="66" charset="0"/>
                <a:ea typeface="xkcd Script" panose="03000503000000000000" pitchFamily="66" charset="0"/>
              </a:rPr>
              <a:t> the same shape, but the sheer number of supernovae with DES means that we can pick lots of light curves that are pretty close!</a:t>
            </a:r>
          </a:p>
        </p:txBody>
      </p:sp>
      <p:sp>
        <p:nvSpPr>
          <p:cNvPr id="21" name="TextBox 20">
            <a:extLst>
              <a:ext uri="{FF2B5EF4-FFF2-40B4-BE49-F238E27FC236}">
                <a16:creationId xmlns:a16="http://schemas.microsoft.com/office/drawing/2014/main" id="{E79CC351-F6EE-7C2F-DE73-6BA2D36D88DF}"/>
              </a:ext>
            </a:extLst>
          </p:cNvPr>
          <p:cNvSpPr txBox="1"/>
          <p:nvPr/>
        </p:nvSpPr>
        <p:spPr>
          <a:xfrm>
            <a:off x="429814" y="5283716"/>
            <a:ext cx="294447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do *we* do in the paper?</a:t>
            </a:r>
          </a:p>
        </p:txBody>
      </p:sp>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4656BF01-F402-97F2-02B5-A93A396504C6}"/>
                  </a:ext>
                </a:extLst>
              </p14:cNvPr>
              <p14:cNvContentPartPr/>
              <p14:nvPr/>
            </p14:nvContentPartPr>
            <p14:xfrm>
              <a:off x="490620" y="5601510"/>
              <a:ext cx="2576520" cy="81720"/>
            </p14:xfrm>
          </p:contentPart>
        </mc:Choice>
        <mc:Fallback>
          <p:pic>
            <p:nvPicPr>
              <p:cNvPr id="23" name="Ink 22">
                <a:extLst>
                  <a:ext uri="{FF2B5EF4-FFF2-40B4-BE49-F238E27FC236}">
                    <a16:creationId xmlns:a16="http://schemas.microsoft.com/office/drawing/2014/main" id="{4656BF01-F402-97F2-02B5-A93A396504C6}"/>
                  </a:ext>
                </a:extLst>
              </p:cNvPr>
              <p:cNvPicPr/>
              <p:nvPr/>
            </p:nvPicPr>
            <p:blipFill>
              <a:blip r:embed="rId8"/>
              <a:stretch>
                <a:fillRect/>
              </a:stretch>
            </p:blipFill>
            <p:spPr>
              <a:xfrm>
                <a:off x="472980" y="5583510"/>
                <a:ext cx="2612160" cy="117360"/>
              </a:xfrm>
              <a:prstGeom prst="rect">
                <a:avLst/>
              </a:prstGeom>
            </p:spPr>
          </p:pic>
        </mc:Fallback>
      </mc:AlternateContent>
      <p:grpSp>
        <p:nvGrpSpPr>
          <p:cNvPr id="42" name="Group 41">
            <a:extLst>
              <a:ext uri="{FF2B5EF4-FFF2-40B4-BE49-F238E27FC236}">
                <a16:creationId xmlns:a16="http://schemas.microsoft.com/office/drawing/2014/main" id="{F4FD2457-8F07-C70B-DEDF-4523A6A5ABDE}"/>
              </a:ext>
            </a:extLst>
          </p:cNvPr>
          <p:cNvGrpSpPr/>
          <p:nvPr/>
        </p:nvGrpSpPr>
        <p:grpSpPr>
          <a:xfrm>
            <a:off x="886288" y="630744"/>
            <a:ext cx="770760" cy="642960"/>
            <a:chOff x="886288" y="630744"/>
            <a:chExt cx="770760" cy="642960"/>
          </a:xfrm>
        </p:grpSpPr>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79F7609B-CBFC-6493-91ED-E269BF0FE37B}"/>
                    </a:ext>
                  </a:extLst>
                </p14:cNvPr>
                <p14:cNvContentPartPr/>
                <p14:nvPr/>
              </p14:nvContentPartPr>
              <p14:xfrm>
                <a:off x="1291648" y="910464"/>
                <a:ext cx="64080" cy="59760"/>
              </p14:xfrm>
            </p:contentPart>
          </mc:Choice>
          <mc:Fallback>
            <p:pic>
              <p:nvPicPr>
                <p:cNvPr id="25" name="Ink 24">
                  <a:extLst>
                    <a:ext uri="{FF2B5EF4-FFF2-40B4-BE49-F238E27FC236}">
                      <a16:creationId xmlns:a16="http://schemas.microsoft.com/office/drawing/2014/main" id="{79F7609B-CBFC-6493-91ED-E269BF0FE37B}"/>
                    </a:ext>
                  </a:extLst>
                </p:cNvPr>
                <p:cNvPicPr/>
                <p:nvPr/>
              </p:nvPicPr>
              <p:blipFill>
                <a:blip r:embed="rId10"/>
                <a:stretch>
                  <a:fillRect/>
                </a:stretch>
              </p:blipFill>
              <p:spPr>
                <a:xfrm>
                  <a:off x="1273648" y="892824"/>
                  <a:ext cx="997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73F5F7C7-98D2-58DC-D827-30F90B347F31}"/>
                    </a:ext>
                  </a:extLst>
                </p14:cNvPr>
                <p14:cNvContentPartPr/>
                <p14:nvPr/>
              </p14:nvContentPartPr>
              <p14:xfrm>
                <a:off x="1303168" y="736944"/>
                <a:ext cx="216360" cy="136800"/>
              </p14:xfrm>
            </p:contentPart>
          </mc:Choice>
          <mc:Fallback>
            <p:pic>
              <p:nvPicPr>
                <p:cNvPr id="26" name="Ink 25">
                  <a:extLst>
                    <a:ext uri="{FF2B5EF4-FFF2-40B4-BE49-F238E27FC236}">
                      <a16:creationId xmlns:a16="http://schemas.microsoft.com/office/drawing/2014/main" id="{73F5F7C7-98D2-58DC-D827-30F90B347F31}"/>
                    </a:ext>
                  </a:extLst>
                </p:cNvPr>
                <p:cNvPicPr/>
                <p:nvPr/>
              </p:nvPicPr>
              <p:blipFill>
                <a:blip r:embed="rId12"/>
                <a:stretch>
                  <a:fillRect/>
                </a:stretch>
              </p:blipFill>
              <p:spPr>
                <a:xfrm>
                  <a:off x="1285168" y="719304"/>
                  <a:ext cx="2520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EE69423A-C887-2E3B-38A7-10D6C9F51B26}"/>
                    </a:ext>
                  </a:extLst>
                </p14:cNvPr>
                <p14:cNvContentPartPr/>
                <p14:nvPr/>
              </p14:nvContentPartPr>
              <p14:xfrm>
                <a:off x="1435288" y="982104"/>
                <a:ext cx="144360" cy="190080"/>
              </p14:xfrm>
            </p:contentPart>
          </mc:Choice>
          <mc:Fallback>
            <p:pic>
              <p:nvPicPr>
                <p:cNvPr id="27" name="Ink 26">
                  <a:extLst>
                    <a:ext uri="{FF2B5EF4-FFF2-40B4-BE49-F238E27FC236}">
                      <a16:creationId xmlns:a16="http://schemas.microsoft.com/office/drawing/2014/main" id="{EE69423A-C887-2E3B-38A7-10D6C9F51B26}"/>
                    </a:ext>
                  </a:extLst>
                </p:cNvPr>
                <p:cNvPicPr/>
                <p:nvPr/>
              </p:nvPicPr>
              <p:blipFill>
                <a:blip r:embed="rId14"/>
                <a:stretch>
                  <a:fillRect/>
                </a:stretch>
              </p:blipFill>
              <p:spPr>
                <a:xfrm>
                  <a:off x="1417648" y="964464"/>
                  <a:ext cx="180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0654D37E-25F8-AF7E-9A7B-26D2451FE218}"/>
                    </a:ext>
                  </a:extLst>
                </p14:cNvPr>
                <p14:cNvContentPartPr/>
                <p14:nvPr/>
              </p14:nvContentPartPr>
              <p14:xfrm>
                <a:off x="1513048" y="905784"/>
                <a:ext cx="144000" cy="15840"/>
              </p14:xfrm>
            </p:contentPart>
          </mc:Choice>
          <mc:Fallback>
            <p:pic>
              <p:nvPicPr>
                <p:cNvPr id="28" name="Ink 27">
                  <a:extLst>
                    <a:ext uri="{FF2B5EF4-FFF2-40B4-BE49-F238E27FC236}">
                      <a16:creationId xmlns:a16="http://schemas.microsoft.com/office/drawing/2014/main" id="{0654D37E-25F8-AF7E-9A7B-26D2451FE218}"/>
                    </a:ext>
                  </a:extLst>
                </p:cNvPr>
                <p:cNvPicPr/>
                <p:nvPr/>
              </p:nvPicPr>
              <p:blipFill>
                <a:blip r:embed="rId16"/>
                <a:stretch>
                  <a:fillRect/>
                </a:stretch>
              </p:blipFill>
              <p:spPr>
                <a:xfrm>
                  <a:off x="1495408" y="887784"/>
                  <a:ext cx="179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5E1EBFE6-056F-83C4-A400-65F9078A532C}"/>
                    </a:ext>
                  </a:extLst>
                </p14:cNvPr>
                <p14:cNvContentPartPr/>
                <p14:nvPr/>
              </p14:nvContentPartPr>
              <p14:xfrm>
                <a:off x="1501888" y="682944"/>
                <a:ext cx="29880" cy="58680"/>
              </p14:xfrm>
            </p:contentPart>
          </mc:Choice>
          <mc:Fallback>
            <p:pic>
              <p:nvPicPr>
                <p:cNvPr id="29" name="Ink 28">
                  <a:extLst>
                    <a:ext uri="{FF2B5EF4-FFF2-40B4-BE49-F238E27FC236}">
                      <a16:creationId xmlns:a16="http://schemas.microsoft.com/office/drawing/2014/main" id="{5E1EBFE6-056F-83C4-A400-65F9078A532C}"/>
                    </a:ext>
                  </a:extLst>
                </p:cNvPr>
                <p:cNvPicPr/>
                <p:nvPr/>
              </p:nvPicPr>
              <p:blipFill>
                <a:blip r:embed="rId18"/>
                <a:stretch>
                  <a:fillRect/>
                </a:stretch>
              </p:blipFill>
              <p:spPr>
                <a:xfrm>
                  <a:off x="1484248" y="664944"/>
                  <a:ext cx="655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0" name="Ink 29">
                  <a:extLst>
                    <a:ext uri="{FF2B5EF4-FFF2-40B4-BE49-F238E27FC236}">
                      <a16:creationId xmlns:a16="http://schemas.microsoft.com/office/drawing/2014/main" id="{6CC31F23-A94E-ECBA-C533-73A82F8508D1}"/>
                    </a:ext>
                  </a:extLst>
                </p14:cNvPr>
                <p14:cNvContentPartPr/>
                <p14:nvPr/>
              </p14:nvContentPartPr>
              <p14:xfrm>
                <a:off x="1420888" y="659544"/>
                <a:ext cx="56880" cy="68040"/>
              </p14:xfrm>
            </p:contentPart>
          </mc:Choice>
          <mc:Fallback>
            <p:pic>
              <p:nvPicPr>
                <p:cNvPr id="30" name="Ink 29">
                  <a:extLst>
                    <a:ext uri="{FF2B5EF4-FFF2-40B4-BE49-F238E27FC236}">
                      <a16:creationId xmlns:a16="http://schemas.microsoft.com/office/drawing/2014/main" id="{6CC31F23-A94E-ECBA-C533-73A82F8508D1}"/>
                    </a:ext>
                  </a:extLst>
                </p:cNvPr>
                <p:cNvPicPr/>
                <p:nvPr/>
              </p:nvPicPr>
              <p:blipFill>
                <a:blip r:embed="rId20"/>
                <a:stretch>
                  <a:fillRect/>
                </a:stretch>
              </p:blipFill>
              <p:spPr>
                <a:xfrm>
                  <a:off x="1402888" y="641544"/>
                  <a:ext cx="925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 name="Ink 30">
                  <a:extLst>
                    <a:ext uri="{FF2B5EF4-FFF2-40B4-BE49-F238E27FC236}">
                      <a16:creationId xmlns:a16="http://schemas.microsoft.com/office/drawing/2014/main" id="{9C7739BE-55AD-C50D-1D0D-DD1607A4F0A2}"/>
                    </a:ext>
                  </a:extLst>
                </p14:cNvPr>
                <p14:cNvContentPartPr/>
                <p14:nvPr/>
              </p14:nvContentPartPr>
              <p14:xfrm>
                <a:off x="1331968" y="630744"/>
                <a:ext cx="57240" cy="57240"/>
              </p14:xfrm>
            </p:contentPart>
          </mc:Choice>
          <mc:Fallback>
            <p:pic>
              <p:nvPicPr>
                <p:cNvPr id="31" name="Ink 30">
                  <a:extLst>
                    <a:ext uri="{FF2B5EF4-FFF2-40B4-BE49-F238E27FC236}">
                      <a16:creationId xmlns:a16="http://schemas.microsoft.com/office/drawing/2014/main" id="{9C7739BE-55AD-C50D-1D0D-DD1607A4F0A2}"/>
                    </a:ext>
                  </a:extLst>
                </p:cNvPr>
                <p:cNvPicPr/>
                <p:nvPr/>
              </p:nvPicPr>
              <p:blipFill>
                <a:blip r:embed="rId22"/>
                <a:stretch>
                  <a:fillRect/>
                </a:stretch>
              </p:blipFill>
              <p:spPr>
                <a:xfrm>
                  <a:off x="1314328" y="613104"/>
                  <a:ext cx="92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2" name="Ink 31">
                  <a:extLst>
                    <a:ext uri="{FF2B5EF4-FFF2-40B4-BE49-F238E27FC236}">
                      <a16:creationId xmlns:a16="http://schemas.microsoft.com/office/drawing/2014/main" id="{09B00CAF-42A3-A3E7-20B3-41C14EA87EDD}"/>
                    </a:ext>
                  </a:extLst>
                </p14:cNvPr>
                <p14:cNvContentPartPr/>
                <p14:nvPr/>
              </p14:nvContentPartPr>
              <p14:xfrm>
                <a:off x="1188688" y="820824"/>
                <a:ext cx="15840" cy="28800"/>
              </p14:xfrm>
            </p:contentPart>
          </mc:Choice>
          <mc:Fallback>
            <p:pic>
              <p:nvPicPr>
                <p:cNvPr id="32" name="Ink 31">
                  <a:extLst>
                    <a:ext uri="{FF2B5EF4-FFF2-40B4-BE49-F238E27FC236}">
                      <a16:creationId xmlns:a16="http://schemas.microsoft.com/office/drawing/2014/main" id="{09B00CAF-42A3-A3E7-20B3-41C14EA87EDD}"/>
                    </a:ext>
                  </a:extLst>
                </p:cNvPr>
                <p:cNvPicPr/>
                <p:nvPr/>
              </p:nvPicPr>
              <p:blipFill>
                <a:blip r:embed="rId24"/>
                <a:stretch>
                  <a:fillRect/>
                </a:stretch>
              </p:blipFill>
              <p:spPr>
                <a:xfrm>
                  <a:off x="1170688" y="802824"/>
                  <a:ext cx="514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3" name="Ink 32">
                  <a:extLst>
                    <a:ext uri="{FF2B5EF4-FFF2-40B4-BE49-F238E27FC236}">
                      <a16:creationId xmlns:a16="http://schemas.microsoft.com/office/drawing/2014/main" id="{5645D82D-F982-BB31-5B60-B79CE36B1A94}"/>
                    </a:ext>
                  </a:extLst>
                </p14:cNvPr>
                <p14:cNvContentPartPr/>
                <p14:nvPr/>
              </p14:nvContentPartPr>
              <p14:xfrm>
                <a:off x="1110208" y="688704"/>
                <a:ext cx="130680" cy="114120"/>
              </p14:xfrm>
            </p:contentPart>
          </mc:Choice>
          <mc:Fallback>
            <p:pic>
              <p:nvPicPr>
                <p:cNvPr id="33" name="Ink 32">
                  <a:extLst>
                    <a:ext uri="{FF2B5EF4-FFF2-40B4-BE49-F238E27FC236}">
                      <a16:creationId xmlns:a16="http://schemas.microsoft.com/office/drawing/2014/main" id="{5645D82D-F982-BB31-5B60-B79CE36B1A94}"/>
                    </a:ext>
                  </a:extLst>
                </p:cNvPr>
                <p:cNvPicPr/>
                <p:nvPr/>
              </p:nvPicPr>
              <p:blipFill>
                <a:blip r:embed="rId26"/>
                <a:stretch>
                  <a:fillRect/>
                </a:stretch>
              </p:blipFill>
              <p:spPr>
                <a:xfrm>
                  <a:off x="1092568" y="671064"/>
                  <a:ext cx="1663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4" name="Ink 33">
                  <a:extLst>
                    <a:ext uri="{FF2B5EF4-FFF2-40B4-BE49-F238E27FC236}">
                      <a16:creationId xmlns:a16="http://schemas.microsoft.com/office/drawing/2014/main" id="{AB6992A8-F91F-C7D5-225B-34C472D27299}"/>
                    </a:ext>
                  </a:extLst>
                </p14:cNvPr>
                <p14:cNvContentPartPr/>
                <p14:nvPr/>
              </p14:nvContentPartPr>
              <p14:xfrm>
                <a:off x="988528" y="885624"/>
                <a:ext cx="186480" cy="196920"/>
              </p14:xfrm>
            </p:contentPart>
          </mc:Choice>
          <mc:Fallback>
            <p:pic>
              <p:nvPicPr>
                <p:cNvPr id="34" name="Ink 33">
                  <a:extLst>
                    <a:ext uri="{FF2B5EF4-FFF2-40B4-BE49-F238E27FC236}">
                      <a16:creationId xmlns:a16="http://schemas.microsoft.com/office/drawing/2014/main" id="{AB6992A8-F91F-C7D5-225B-34C472D27299}"/>
                    </a:ext>
                  </a:extLst>
                </p:cNvPr>
                <p:cNvPicPr/>
                <p:nvPr/>
              </p:nvPicPr>
              <p:blipFill>
                <a:blip r:embed="rId28"/>
                <a:stretch>
                  <a:fillRect/>
                </a:stretch>
              </p:blipFill>
              <p:spPr>
                <a:xfrm>
                  <a:off x="970528" y="867624"/>
                  <a:ext cx="2221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2C295747-1603-2C3F-83FD-5CC5C8F037C3}"/>
                    </a:ext>
                  </a:extLst>
                </p14:cNvPr>
                <p14:cNvContentPartPr/>
                <p14:nvPr/>
              </p14:nvContentPartPr>
              <p14:xfrm>
                <a:off x="920848" y="1107384"/>
                <a:ext cx="238680" cy="166320"/>
              </p14:xfrm>
            </p:contentPart>
          </mc:Choice>
          <mc:Fallback>
            <p:pic>
              <p:nvPicPr>
                <p:cNvPr id="35" name="Ink 34">
                  <a:extLst>
                    <a:ext uri="{FF2B5EF4-FFF2-40B4-BE49-F238E27FC236}">
                      <a16:creationId xmlns:a16="http://schemas.microsoft.com/office/drawing/2014/main" id="{2C295747-1603-2C3F-83FD-5CC5C8F037C3}"/>
                    </a:ext>
                  </a:extLst>
                </p:cNvPr>
                <p:cNvPicPr/>
                <p:nvPr/>
              </p:nvPicPr>
              <p:blipFill>
                <a:blip r:embed="rId30"/>
                <a:stretch>
                  <a:fillRect/>
                </a:stretch>
              </p:blipFill>
              <p:spPr>
                <a:xfrm>
                  <a:off x="902848" y="1089384"/>
                  <a:ext cx="274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6" name="Ink 35">
                  <a:extLst>
                    <a:ext uri="{FF2B5EF4-FFF2-40B4-BE49-F238E27FC236}">
                      <a16:creationId xmlns:a16="http://schemas.microsoft.com/office/drawing/2014/main" id="{A6DE4FD0-ED26-3934-4976-9FDD395B85EC}"/>
                    </a:ext>
                  </a:extLst>
                </p14:cNvPr>
                <p14:cNvContentPartPr/>
                <p14:nvPr/>
              </p14:nvContentPartPr>
              <p14:xfrm>
                <a:off x="886288" y="951504"/>
                <a:ext cx="69840" cy="14760"/>
              </p14:xfrm>
            </p:contentPart>
          </mc:Choice>
          <mc:Fallback>
            <p:pic>
              <p:nvPicPr>
                <p:cNvPr id="36" name="Ink 35">
                  <a:extLst>
                    <a:ext uri="{FF2B5EF4-FFF2-40B4-BE49-F238E27FC236}">
                      <a16:creationId xmlns:a16="http://schemas.microsoft.com/office/drawing/2014/main" id="{A6DE4FD0-ED26-3934-4976-9FDD395B85EC}"/>
                    </a:ext>
                  </a:extLst>
                </p:cNvPr>
                <p:cNvPicPr/>
                <p:nvPr/>
              </p:nvPicPr>
              <p:blipFill>
                <a:blip r:embed="rId32"/>
                <a:stretch>
                  <a:fillRect/>
                </a:stretch>
              </p:blipFill>
              <p:spPr>
                <a:xfrm>
                  <a:off x="868288" y="933504"/>
                  <a:ext cx="1054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7" name="Ink 36">
                  <a:extLst>
                    <a:ext uri="{FF2B5EF4-FFF2-40B4-BE49-F238E27FC236}">
                      <a16:creationId xmlns:a16="http://schemas.microsoft.com/office/drawing/2014/main" id="{EAFD7655-4363-D572-98DB-772FA4D0586D}"/>
                    </a:ext>
                  </a:extLst>
                </p14:cNvPr>
                <p14:cNvContentPartPr/>
                <p14:nvPr/>
              </p14:nvContentPartPr>
              <p14:xfrm>
                <a:off x="951808" y="771864"/>
                <a:ext cx="101160" cy="45000"/>
              </p14:xfrm>
            </p:contentPart>
          </mc:Choice>
          <mc:Fallback>
            <p:pic>
              <p:nvPicPr>
                <p:cNvPr id="37" name="Ink 36">
                  <a:extLst>
                    <a:ext uri="{FF2B5EF4-FFF2-40B4-BE49-F238E27FC236}">
                      <a16:creationId xmlns:a16="http://schemas.microsoft.com/office/drawing/2014/main" id="{EAFD7655-4363-D572-98DB-772FA4D0586D}"/>
                    </a:ext>
                  </a:extLst>
                </p:cNvPr>
                <p:cNvPicPr/>
                <p:nvPr/>
              </p:nvPicPr>
              <p:blipFill>
                <a:blip r:embed="rId34"/>
                <a:stretch>
                  <a:fillRect/>
                </a:stretch>
              </p:blipFill>
              <p:spPr>
                <a:xfrm>
                  <a:off x="933808" y="753864"/>
                  <a:ext cx="1368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9" name="Ink 38">
                  <a:extLst>
                    <a:ext uri="{FF2B5EF4-FFF2-40B4-BE49-F238E27FC236}">
                      <a16:creationId xmlns:a16="http://schemas.microsoft.com/office/drawing/2014/main" id="{7B51743F-AD98-0BAB-3DAA-1E3A2C2C34AD}"/>
                    </a:ext>
                  </a:extLst>
                </p14:cNvPr>
                <p14:cNvContentPartPr/>
                <p14:nvPr/>
              </p14:nvContentPartPr>
              <p14:xfrm>
                <a:off x="1177528" y="996144"/>
                <a:ext cx="163440" cy="176040"/>
              </p14:xfrm>
            </p:contentPart>
          </mc:Choice>
          <mc:Fallback>
            <p:pic>
              <p:nvPicPr>
                <p:cNvPr id="39" name="Ink 38">
                  <a:extLst>
                    <a:ext uri="{FF2B5EF4-FFF2-40B4-BE49-F238E27FC236}">
                      <a16:creationId xmlns:a16="http://schemas.microsoft.com/office/drawing/2014/main" id="{7B51743F-AD98-0BAB-3DAA-1E3A2C2C34AD}"/>
                    </a:ext>
                  </a:extLst>
                </p:cNvPr>
                <p:cNvPicPr/>
                <p:nvPr/>
              </p:nvPicPr>
              <p:blipFill>
                <a:blip r:embed="rId36"/>
                <a:stretch>
                  <a:fillRect/>
                </a:stretch>
              </p:blipFill>
              <p:spPr>
                <a:xfrm>
                  <a:off x="1159888" y="978144"/>
                  <a:ext cx="1990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0" name="Ink 39">
                  <a:extLst>
                    <a:ext uri="{FF2B5EF4-FFF2-40B4-BE49-F238E27FC236}">
                      <a16:creationId xmlns:a16="http://schemas.microsoft.com/office/drawing/2014/main" id="{6FC08D39-0DC5-BBD9-0A31-6A0FFF520368}"/>
                    </a:ext>
                  </a:extLst>
                </p14:cNvPr>
                <p14:cNvContentPartPr/>
                <p14:nvPr/>
              </p14:nvContentPartPr>
              <p14:xfrm>
                <a:off x="1344208" y="1046904"/>
                <a:ext cx="28440" cy="45720"/>
              </p14:xfrm>
            </p:contentPart>
          </mc:Choice>
          <mc:Fallback>
            <p:pic>
              <p:nvPicPr>
                <p:cNvPr id="40" name="Ink 39">
                  <a:extLst>
                    <a:ext uri="{FF2B5EF4-FFF2-40B4-BE49-F238E27FC236}">
                      <a16:creationId xmlns:a16="http://schemas.microsoft.com/office/drawing/2014/main" id="{6FC08D39-0DC5-BBD9-0A31-6A0FFF520368}"/>
                    </a:ext>
                  </a:extLst>
                </p:cNvPr>
                <p:cNvPicPr/>
                <p:nvPr/>
              </p:nvPicPr>
              <p:blipFill>
                <a:blip r:embed="rId38"/>
                <a:stretch>
                  <a:fillRect/>
                </a:stretch>
              </p:blipFill>
              <p:spPr>
                <a:xfrm>
                  <a:off x="1326568" y="1029264"/>
                  <a:ext cx="640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1" name="Ink 40">
                  <a:extLst>
                    <a:ext uri="{FF2B5EF4-FFF2-40B4-BE49-F238E27FC236}">
                      <a16:creationId xmlns:a16="http://schemas.microsoft.com/office/drawing/2014/main" id="{B7312358-7531-D641-2B98-21176FAA61B2}"/>
                    </a:ext>
                  </a:extLst>
                </p14:cNvPr>
                <p14:cNvContentPartPr/>
                <p14:nvPr/>
              </p14:nvContentPartPr>
              <p14:xfrm>
                <a:off x="1103728" y="749544"/>
                <a:ext cx="135360" cy="79920"/>
              </p14:xfrm>
            </p:contentPart>
          </mc:Choice>
          <mc:Fallback>
            <p:pic>
              <p:nvPicPr>
                <p:cNvPr id="41" name="Ink 40">
                  <a:extLst>
                    <a:ext uri="{FF2B5EF4-FFF2-40B4-BE49-F238E27FC236}">
                      <a16:creationId xmlns:a16="http://schemas.microsoft.com/office/drawing/2014/main" id="{B7312358-7531-D641-2B98-21176FAA61B2}"/>
                    </a:ext>
                  </a:extLst>
                </p:cNvPr>
                <p:cNvPicPr/>
                <p:nvPr/>
              </p:nvPicPr>
              <p:blipFill>
                <a:blip r:embed="rId40"/>
                <a:stretch>
                  <a:fillRect/>
                </a:stretch>
              </p:blipFill>
              <p:spPr>
                <a:xfrm>
                  <a:off x="1086088" y="731904"/>
                  <a:ext cx="171000" cy="115560"/>
                </a:xfrm>
                <a:prstGeom prst="rect">
                  <a:avLst/>
                </a:prstGeom>
              </p:spPr>
            </p:pic>
          </mc:Fallback>
        </mc:AlternateContent>
      </p:grpSp>
      <p:grpSp>
        <p:nvGrpSpPr>
          <p:cNvPr id="45" name="Group 44">
            <a:extLst>
              <a:ext uri="{FF2B5EF4-FFF2-40B4-BE49-F238E27FC236}">
                <a16:creationId xmlns:a16="http://schemas.microsoft.com/office/drawing/2014/main" id="{109DA877-4F60-D69A-3CCE-3CF9157149FE}"/>
              </a:ext>
            </a:extLst>
          </p:cNvPr>
          <p:cNvGrpSpPr/>
          <p:nvPr/>
        </p:nvGrpSpPr>
        <p:grpSpPr>
          <a:xfrm>
            <a:off x="1221808" y="1190904"/>
            <a:ext cx="151920" cy="99360"/>
            <a:chOff x="1221808" y="1190904"/>
            <a:chExt cx="151920" cy="99360"/>
          </a:xfrm>
        </p:grpSpPr>
        <mc:AlternateContent xmlns:mc="http://schemas.openxmlformats.org/markup-compatibility/2006">
          <mc:Choice xmlns:p14="http://schemas.microsoft.com/office/powerpoint/2010/main" Requires="p14">
            <p:contentPart p14:bwMode="auto" r:id="rId41">
              <p14:nvContentPartPr>
                <p14:cNvPr id="43" name="Ink 42">
                  <a:extLst>
                    <a:ext uri="{FF2B5EF4-FFF2-40B4-BE49-F238E27FC236}">
                      <a16:creationId xmlns:a16="http://schemas.microsoft.com/office/drawing/2014/main" id="{70948F4F-CF8C-4C7B-C73E-03B09616AF59}"/>
                    </a:ext>
                  </a:extLst>
                </p14:cNvPr>
                <p14:cNvContentPartPr/>
                <p14:nvPr/>
              </p14:nvContentPartPr>
              <p14:xfrm>
                <a:off x="1368328" y="1190904"/>
                <a:ext cx="5400" cy="99360"/>
              </p14:xfrm>
            </p:contentPart>
          </mc:Choice>
          <mc:Fallback>
            <p:pic>
              <p:nvPicPr>
                <p:cNvPr id="43" name="Ink 42">
                  <a:extLst>
                    <a:ext uri="{FF2B5EF4-FFF2-40B4-BE49-F238E27FC236}">
                      <a16:creationId xmlns:a16="http://schemas.microsoft.com/office/drawing/2014/main" id="{70948F4F-CF8C-4C7B-C73E-03B09616AF59}"/>
                    </a:ext>
                  </a:extLst>
                </p:cNvPr>
                <p:cNvPicPr/>
                <p:nvPr/>
              </p:nvPicPr>
              <p:blipFill>
                <a:blip r:embed="rId42"/>
                <a:stretch>
                  <a:fillRect/>
                </a:stretch>
              </p:blipFill>
              <p:spPr>
                <a:xfrm>
                  <a:off x="1350328" y="1172904"/>
                  <a:ext cx="410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4" name="Ink 43">
                  <a:extLst>
                    <a:ext uri="{FF2B5EF4-FFF2-40B4-BE49-F238E27FC236}">
                      <a16:creationId xmlns:a16="http://schemas.microsoft.com/office/drawing/2014/main" id="{09408206-0CA5-3CCE-6920-BEE692153AB0}"/>
                    </a:ext>
                  </a:extLst>
                </p14:cNvPr>
                <p14:cNvContentPartPr/>
                <p14:nvPr/>
              </p14:nvContentPartPr>
              <p14:xfrm>
                <a:off x="1221808" y="1191264"/>
                <a:ext cx="28800" cy="46800"/>
              </p14:xfrm>
            </p:contentPart>
          </mc:Choice>
          <mc:Fallback>
            <p:pic>
              <p:nvPicPr>
                <p:cNvPr id="44" name="Ink 43">
                  <a:extLst>
                    <a:ext uri="{FF2B5EF4-FFF2-40B4-BE49-F238E27FC236}">
                      <a16:creationId xmlns:a16="http://schemas.microsoft.com/office/drawing/2014/main" id="{09408206-0CA5-3CCE-6920-BEE692153AB0}"/>
                    </a:ext>
                  </a:extLst>
                </p:cNvPr>
                <p:cNvPicPr/>
                <p:nvPr/>
              </p:nvPicPr>
              <p:blipFill>
                <a:blip r:embed="rId44"/>
                <a:stretch>
                  <a:fillRect/>
                </a:stretch>
              </p:blipFill>
              <p:spPr>
                <a:xfrm>
                  <a:off x="1203808" y="1173264"/>
                  <a:ext cx="64440" cy="8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46" name="Ink 45">
                <a:extLst>
                  <a:ext uri="{FF2B5EF4-FFF2-40B4-BE49-F238E27FC236}">
                    <a16:creationId xmlns:a16="http://schemas.microsoft.com/office/drawing/2014/main" id="{82ADA53F-AFDB-A537-B13A-80EAAA157B42}"/>
                  </a:ext>
                </a:extLst>
              </p14:cNvPr>
              <p14:cNvContentPartPr/>
              <p14:nvPr/>
            </p14:nvContentPartPr>
            <p14:xfrm>
              <a:off x="1609888" y="1158504"/>
              <a:ext cx="20880" cy="32760"/>
            </p14:xfrm>
          </p:contentPart>
        </mc:Choice>
        <mc:Fallback>
          <p:pic>
            <p:nvPicPr>
              <p:cNvPr id="46" name="Ink 45">
                <a:extLst>
                  <a:ext uri="{FF2B5EF4-FFF2-40B4-BE49-F238E27FC236}">
                    <a16:creationId xmlns:a16="http://schemas.microsoft.com/office/drawing/2014/main" id="{82ADA53F-AFDB-A537-B13A-80EAAA157B42}"/>
                  </a:ext>
                </a:extLst>
              </p:cNvPr>
              <p:cNvPicPr/>
              <p:nvPr/>
            </p:nvPicPr>
            <p:blipFill>
              <a:blip r:embed="rId46"/>
              <a:stretch>
                <a:fillRect/>
              </a:stretch>
            </p:blipFill>
            <p:spPr>
              <a:xfrm>
                <a:off x="1592248" y="1140504"/>
                <a:ext cx="56520" cy="68400"/>
              </a:xfrm>
              <a:prstGeom prst="rect">
                <a:avLst/>
              </a:prstGeom>
            </p:spPr>
          </p:pic>
        </mc:Fallback>
      </mc:AlternateContent>
      <p:grpSp>
        <p:nvGrpSpPr>
          <p:cNvPr id="183" name="Group 182">
            <a:extLst>
              <a:ext uri="{FF2B5EF4-FFF2-40B4-BE49-F238E27FC236}">
                <a16:creationId xmlns:a16="http://schemas.microsoft.com/office/drawing/2014/main" id="{D0723B1F-A938-B472-FB91-D3F88C21A590}"/>
              </a:ext>
            </a:extLst>
          </p:cNvPr>
          <p:cNvGrpSpPr/>
          <p:nvPr/>
        </p:nvGrpSpPr>
        <p:grpSpPr>
          <a:xfrm>
            <a:off x="1780318" y="167784"/>
            <a:ext cx="1406520" cy="1476000"/>
            <a:chOff x="2041888" y="181104"/>
            <a:chExt cx="1406520" cy="1476000"/>
          </a:xfrm>
        </p:grpSpPr>
        <mc:AlternateContent xmlns:mc="http://schemas.openxmlformats.org/markup-compatibility/2006">
          <mc:Choice xmlns:p14="http://schemas.microsoft.com/office/powerpoint/2010/main" Requires="p14">
            <p:contentPart p14:bwMode="auto" r:id="rId47">
              <p14:nvContentPartPr>
                <p14:cNvPr id="56" name="Ink 55">
                  <a:extLst>
                    <a:ext uri="{FF2B5EF4-FFF2-40B4-BE49-F238E27FC236}">
                      <a16:creationId xmlns:a16="http://schemas.microsoft.com/office/drawing/2014/main" id="{EBF73607-43D7-FD9C-67F3-1757B45BBD48}"/>
                    </a:ext>
                  </a:extLst>
                </p14:cNvPr>
                <p14:cNvContentPartPr/>
                <p14:nvPr/>
              </p14:nvContentPartPr>
              <p14:xfrm>
                <a:off x="2041888" y="744504"/>
                <a:ext cx="84960" cy="344160"/>
              </p14:xfrm>
            </p:contentPart>
          </mc:Choice>
          <mc:Fallback>
            <p:pic>
              <p:nvPicPr>
                <p:cNvPr id="56" name="Ink 55">
                  <a:extLst>
                    <a:ext uri="{FF2B5EF4-FFF2-40B4-BE49-F238E27FC236}">
                      <a16:creationId xmlns:a16="http://schemas.microsoft.com/office/drawing/2014/main" id="{EBF73607-43D7-FD9C-67F3-1757B45BBD48}"/>
                    </a:ext>
                  </a:extLst>
                </p:cNvPr>
                <p:cNvPicPr/>
                <p:nvPr/>
              </p:nvPicPr>
              <p:blipFill>
                <a:blip r:embed="rId48"/>
                <a:stretch>
                  <a:fillRect/>
                </a:stretch>
              </p:blipFill>
              <p:spPr>
                <a:xfrm>
                  <a:off x="2023888" y="726864"/>
                  <a:ext cx="12060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7" name="Ink 56">
                  <a:extLst>
                    <a:ext uri="{FF2B5EF4-FFF2-40B4-BE49-F238E27FC236}">
                      <a16:creationId xmlns:a16="http://schemas.microsoft.com/office/drawing/2014/main" id="{27DE1513-2834-C77E-93E2-57AE29D5924B}"/>
                    </a:ext>
                  </a:extLst>
                </p14:cNvPr>
                <p14:cNvContentPartPr/>
                <p14:nvPr/>
              </p14:nvContentPartPr>
              <p14:xfrm>
                <a:off x="2138728" y="630384"/>
                <a:ext cx="133560" cy="585360"/>
              </p14:xfrm>
            </p:contentPart>
          </mc:Choice>
          <mc:Fallback>
            <p:pic>
              <p:nvPicPr>
                <p:cNvPr id="57" name="Ink 56">
                  <a:extLst>
                    <a:ext uri="{FF2B5EF4-FFF2-40B4-BE49-F238E27FC236}">
                      <a16:creationId xmlns:a16="http://schemas.microsoft.com/office/drawing/2014/main" id="{27DE1513-2834-C77E-93E2-57AE29D5924B}"/>
                    </a:ext>
                  </a:extLst>
                </p:cNvPr>
                <p:cNvPicPr/>
                <p:nvPr/>
              </p:nvPicPr>
              <p:blipFill>
                <a:blip r:embed="rId50"/>
                <a:stretch>
                  <a:fillRect/>
                </a:stretch>
              </p:blipFill>
              <p:spPr>
                <a:xfrm>
                  <a:off x="2120728" y="612384"/>
                  <a:ext cx="16920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8" name="Ink 57">
                  <a:extLst>
                    <a:ext uri="{FF2B5EF4-FFF2-40B4-BE49-F238E27FC236}">
                      <a16:creationId xmlns:a16="http://schemas.microsoft.com/office/drawing/2014/main" id="{C8DC172B-E72B-3CC9-2044-58F19538D445}"/>
                    </a:ext>
                  </a:extLst>
                </p14:cNvPr>
                <p14:cNvContentPartPr/>
                <p14:nvPr/>
              </p14:nvContentPartPr>
              <p14:xfrm>
                <a:off x="2375248" y="522024"/>
                <a:ext cx="108000" cy="780480"/>
              </p14:xfrm>
            </p:contentPart>
          </mc:Choice>
          <mc:Fallback>
            <p:pic>
              <p:nvPicPr>
                <p:cNvPr id="58" name="Ink 57">
                  <a:extLst>
                    <a:ext uri="{FF2B5EF4-FFF2-40B4-BE49-F238E27FC236}">
                      <a16:creationId xmlns:a16="http://schemas.microsoft.com/office/drawing/2014/main" id="{C8DC172B-E72B-3CC9-2044-58F19538D445}"/>
                    </a:ext>
                  </a:extLst>
                </p:cNvPr>
                <p:cNvPicPr/>
                <p:nvPr/>
              </p:nvPicPr>
              <p:blipFill>
                <a:blip r:embed="rId52"/>
                <a:stretch>
                  <a:fillRect/>
                </a:stretch>
              </p:blipFill>
              <p:spPr>
                <a:xfrm>
                  <a:off x="2357248" y="504024"/>
                  <a:ext cx="14364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9" name="Ink 58">
                  <a:extLst>
                    <a:ext uri="{FF2B5EF4-FFF2-40B4-BE49-F238E27FC236}">
                      <a16:creationId xmlns:a16="http://schemas.microsoft.com/office/drawing/2014/main" id="{CCC8ADC5-738B-96B8-E3AF-CE8E8CE2C667}"/>
                    </a:ext>
                  </a:extLst>
                </p14:cNvPr>
                <p14:cNvContentPartPr/>
                <p14:nvPr/>
              </p14:nvContentPartPr>
              <p14:xfrm>
                <a:off x="2698168" y="471624"/>
                <a:ext cx="138960" cy="910440"/>
              </p14:xfrm>
            </p:contentPart>
          </mc:Choice>
          <mc:Fallback>
            <p:pic>
              <p:nvPicPr>
                <p:cNvPr id="59" name="Ink 58">
                  <a:extLst>
                    <a:ext uri="{FF2B5EF4-FFF2-40B4-BE49-F238E27FC236}">
                      <a16:creationId xmlns:a16="http://schemas.microsoft.com/office/drawing/2014/main" id="{CCC8ADC5-738B-96B8-E3AF-CE8E8CE2C667}"/>
                    </a:ext>
                  </a:extLst>
                </p:cNvPr>
                <p:cNvPicPr/>
                <p:nvPr/>
              </p:nvPicPr>
              <p:blipFill>
                <a:blip r:embed="rId54"/>
                <a:stretch>
                  <a:fillRect/>
                </a:stretch>
              </p:blipFill>
              <p:spPr>
                <a:xfrm>
                  <a:off x="2680528" y="453984"/>
                  <a:ext cx="174600" cy="946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0" name="Ink 59">
                  <a:extLst>
                    <a:ext uri="{FF2B5EF4-FFF2-40B4-BE49-F238E27FC236}">
                      <a16:creationId xmlns:a16="http://schemas.microsoft.com/office/drawing/2014/main" id="{63DF52FD-01FE-CC0E-4628-C47108260E4A}"/>
                    </a:ext>
                  </a:extLst>
                </p14:cNvPr>
                <p14:cNvContentPartPr/>
                <p14:nvPr/>
              </p14:nvContentPartPr>
              <p14:xfrm>
                <a:off x="2993368" y="318264"/>
                <a:ext cx="145080" cy="1190160"/>
              </p14:xfrm>
            </p:contentPart>
          </mc:Choice>
          <mc:Fallback>
            <p:pic>
              <p:nvPicPr>
                <p:cNvPr id="60" name="Ink 59">
                  <a:extLst>
                    <a:ext uri="{FF2B5EF4-FFF2-40B4-BE49-F238E27FC236}">
                      <a16:creationId xmlns:a16="http://schemas.microsoft.com/office/drawing/2014/main" id="{63DF52FD-01FE-CC0E-4628-C47108260E4A}"/>
                    </a:ext>
                  </a:extLst>
                </p:cNvPr>
                <p:cNvPicPr/>
                <p:nvPr/>
              </p:nvPicPr>
              <p:blipFill>
                <a:blip r:embed="rId56"/>
                <a:stretch>
                  <a:fillRect/>
                </a:stretch>
              </p:blipFill>
              <p:spPr>
                <a:xfrm>
                  <a:off x="2975368" y="300264"/>
                  <a:ext cx="180720" cy="1225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1" name="Ink 60">
                  <a:extLst>
                    <a:ext uri="{FF2B5EF4-FFF2-40B4-BE49-F238E27FC236}">
                      <a16:creationId xmlns:a16="http://schemas.microsoft.com/office/drawing/2014/main" id="{97EE7017-E4B6-2879-3F60-5C7CAA99D97F}"/>
                    </a:ext>
                  </a:extLst>
                </p14:cNvPr>
                <p14:cNvContentPartPr/>
                <p14:nvPr/>
              </p14:nvContentPartPr>
              <p14:xfrm>
                <a:off x="3234208" y="181104"/>
                <a:ext cx="214200" cy="1476000"/>
              </p14:xfrm>
            </p:contentPart>
          </mc:Choice>
          <mc:Fallback>
            <p:pic>
              <p:nvPicPr>
                <p:cNvPr id="61" name="Ink 60">
                  <a:extLst>
                    <a:ext uri="{FF2B5EF4-FFF2-40B4-BE49-F238E27FC236}">
                      <a16:creationId xmlns:a16="http://schemas.microsoft.com/office/drawing/2014/main" id="{97EE7017-E4B6-2879-3F60-5C7CAA99D97F}"/>
                    </a:ext>
                  </a:extLst>
                </p:cNvPr>
                <p:cNvPicPr/>
                <p:nvPr/>
              </p:nvPicPr>
              <p:blipFill>
                <a:blip r:embed="rId58"/>
                <a:stretch>
                  <a:fillRect/>
                </a:stretch>
              </p:blipFill>
              <p:spPr>
                <a:xfrm>
                  <a:off x="3216208" y="163464"/>
                  <a:ext cx="249840" cy="1511640"/>
                </a:xfrm>
                <a:prstGeom prst="rect">
                  <a:avLst/>
                </a:prstGeom>
              </p:spPr>
            </p:pic>
          </mc:Fallback>
        </mc:AlternateContent>
      </p:grpSp>
      <p:grpSp>
        <p:nvGrpSpPr>
          <p:cNvPr id="115" name="Group 114">
            <a:extLst>
              <a:ext uri="{FF2B5EF4-FFF2-40B4-BE49-F238E27FC236}">
                <a16:creationId xmlns:a16="http://schemas.microsoft.com/office/drawing/2014/main" id="{315B2323-1C77-77D8-E56B-D0F0CB82D7D8}"/>
              </a:ext>
            </a:extLst>
          </p:cNvPr>
          <p:cNvGrpSpPr/>
          <p:nvPr/>
        </p:nvGrpSpPr>
        <p:grpSpPr>
          <a:xfrm>
            <a:off x="4398786" y="630744"/>
            <a:ext cx="726120" cy="1023120"/>
            <a:chOff x="4679248" y="376584"/>
            <a:chExt cx="726120" cy="1023120"/>
          </a:xfrm>
        </p:grpSpPr>
        <mc:AlternateContent xmlns:mc="http://schemas.openxmlformats.org/markup-compatibility/2006">
          <mc:Choice xmlns:p14="http://schemas.microsoft.com/office/powerpoint/2010/main" Requires="p14">
            <p:contentPart p14:bwMode="auto" r:id="rId59">
              <p14:nvContentPartPr>
                <p14:cNvPr id="62" name="Ink 61">
                  <a:extLst>
                    <a:ext uri="{FF2B5EF4-FFF2-40B4-BE49-F238E27FC236}">
                      <a16:creationId xmlns:a16="http://schemas.microsoft.com/office/drawing/2014/main" id="{1A8C6AA5-D8E1-E7D3-82D7-D5AB58D565DF}"/>
                    </a:ext>
                  </a:extLst>
                </p14:cNvPr>
                <p14:cNvContentPartPr/>
                <p14:nvPr/>
              </p14:nvContentPartPr>
              <p14:xfrm>
                <a:off x="4766728" y="844944"/>
                <a:ext cx="638640" cy="554760"/>
              </p14:xfrm>
            </p:contentPart>
          </mc:Choice>
          <mc:Fallback>
            <p:pic>
              <p:nvPicPr>
                <p:cNvPr id="62" name="Ink 61">
                  <a:extLst>
                    <a:ext uri="{FF2B5EF4-FFF2-40B4-BE49-F238E27FC236}">
                      <a16:creationId xmlns:a16="http://schemas.microsoft.com/office/drawing/2014/main" id="{1A8C6AA5-D8E1-E7D3-82D7-D5AB58D565DF}"/>
                    </a:ext>
                  </a:extLst>
                </p:cNvPr>
                <p:cNvPicPr/>
                <p:nvPr/>
              </p:nvPicPr>
              <p:blipFill>
                <a:blip r:embed="rId60"/>
                <a:stretch>
                  <a:fillRect/>
                </a:stretch>
              </p:blipFill>
              <p:spPr>
                <a:xfrm>
                  <a:off x="4748728" y="827304"/>
                  <a:ext cx="67428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07" name="Ink 106">
                  <a:extLst>
                    <a:ext uri="{FF2B5EF4-FFF2-40B4-BE49-F238E27FC236}">
                      <a16:creationId xmlns:a16="http://schemas.microsoft.com/office/drawing/2014/main" id="{FBF7AFA3-A20E-7384-8F4C-A89444495932}"/>
                    </a:ext>
                  </a:extLst>
                </p14:cNvPr>
                <p14:cNvContentPartPr/>
                <p14:nvPr/>
              </p14:nvContentPartPr>
              <p14:xfrm>
                <a:off x="4951768" y="1147704"/>
                <a:ext cx="218520" cy="186480"/>
              </p14:xfrm>
            </p:contentPart>
          </mc:Choice>
          <mc:Fallback>
            <p:pic>
              <p:nvPicPr>
                <p:cNvPr id="107" name="Ink 106">
                  <a:extLst>
                    <a:ext uri="{FF2B5EF4-FFF2-40B4-BE49-F238E27FC236}">
                      <a16:creationId xmlns:a16="http://schemas.microsoft.com/office/drawing/2014/main" id="{FBF7AFA3-A20E-7384-8F4C-A89444495932}"/>
                    </a:ext>
                  </a:extLst>
                </p:cNvPr>
                <p:cNvPicPr/>
                <p:nvPr/>
              </p:nvPicPr>
              <p:blipFill>
                <a:blip r:embed="rId62"/>
                <a:stretch>
                  <a:fillRect/>
                </a:stretch>
              </p:blipFill>
              <p:spPr>
                <a:xfrm>
                  <a:off x="4934128" y="1130064"/>
                  <a:ext cx="2541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08" name="Ink 107">
                  <a:extLst>
                    <a:ext uri="{FF2B5EF4-FFF2-40B4-BE49-F238E27FC236}">
                      <a16:creationId xmlns:a16="http://schemas.microsoft.com/office/drawing/2014/main" id="{31DF044A-2BF3-0E89-AE33-15D0193DFA23}"/>
                    </a:ext>
                  </a:extLst>
                </p14:cNvPr>
                <p14:cNvContentPartPr/>
                <p14:nvPr/>
              </p14:nvContentPartPr>
              <p14:xfrm>
                <a:off x="5255608" y="1257504"/>
                <a:ext cx="50040" cy="41040"/>
              </p14:xfrm>
            </p:contentPart>
          </mc:Choice>
          <mc:Fallback>
            <p:pic>
              <p:nvPicPr>
                <p:cNvPr id="108" name="Ink 107">
                  <a:extLst>
                    <a:ext uri="{FF2B5EF4-FFF2-40B4-BE49-F238E27FC236}">
                      <a16:creationId xmlns:a16="http://schemas.microsoft.com/office/drawing/2014/main" id="{31DF044A-2BF3-0E89-AE33-15D0193DFA23}"/>
                    </a:ext>
                  </a:extLst>
                </p:cNvPr>
                <p:cNvPicPr/>
                <p:nvPr/>
              </p:nvPicPr>
              <p:blipFill>
                <a:blip r:embed="rId64"/>
                <a:stretch>
                  <a:fillRect/>
                </a:stretch>
              </p:blipFill>
              <p:spPr>
                <a:xfrm>
                  <a:off x="5237608" y="1239504"/>
                  <a:ext cx="85680" cy="76680"/>
                </a:xfrm>
                <a:prstGeom prst="rect">
                  <a:avLst/>
                </a:prstGeom>
              </p:spPr>
            </p:pic>
          </mc:Fallback>
        </mc:AlternateContent>
        <p:grpSp>
          <p:nvGrpSpPr>
            <p:cNvPr id="114" name="Group 113">
              <a:extLst>
                <a:ext uri="{FF2B5EF4-FFF2-40B4-BE49-F238E27FC236}">
                  <a16:creationId xmlns:a16="http://schemas.microsoft.com/office/drawing/2014/main" id="{424AD669-6385-C10B-7C3D-EC227048C9E2}"/>
                </a:ext>
              </a:extLst>
            </p:cNvPr>
            <p:cNvGrpSpPr/>
            <p:nvPr/>
          </p:nvGrpSpPr>
          <p:grpSpPr>
            <a:xfrm>
              <a:off x="4679248" y="376584"/>
              <a:ext cx="595800" cy="715320"/>
              <a:chOff x="4679248" y="376584"/>
              <a:chExt cx="595800" cy="715320"/>
            </a:xfrm>
          </p:grpSpPr>
          <mc:AlternateContent xmlns:mc="http://schemas.openxmlformats.org/markup-compatibility/2006">
            <mc:Choice xmlns:p14="http://schemas.microsoft.com/office/powerpoint/2010/main" Requires="p14">
              <p:contentPart p14:bwMode="auto" r:id="rId65">
                <p14:nvContentPartPr>
                  <p14:cNvPr id="63" name="Ink 62">
                    <a:extLst>
                      <a:ext uri="{FF2B5EF4-FFF2-40B4-BE49-F238E27FC236}">
                        <a16:creationId xmlns:a16="http://schemas.microsoft.com/office/drawing/2014/main" id="{952C1475-E39F-E589-BA50-8BF3751C86E9}"/>
                      </a:ext>
                    </a:extLst>
                  </p14:cNvPr>
                  <p14:cNvContentPartPr/>
                  <p14:nvPr/>
                </p14:nvContentPartPr>
                <p14:xfrm>
                  <a:off x="5114488" y="689784"/>
                  <a:ext cx="81000" cy="143640"/>
                </p14:xfrm>
              </p:contentPart>
            </mc:Choice>
            <mc:Fallback>
              <p:pic>
                <p:nvPicPr>
                  <p:cNvPr id="63" name="Ink 62">
                    <a:extLst>
                      <a:ext uri="{FF2B5EF4-FFF2-40B4-BE49-F238E27FC236}">
                        <a16:creationId xmlns:a16="http://schemas.microsoft.com/office/drawing/2014/main" id="{952C1475-E39F-E589-BA50-8BF3751C86E9}"/>
                      </a:ext>
                    </a:extLst>
                  </p:cNvPr>
                  <p:cNvPicPr/>
                  <p:nvPr/>
                </p:nvPicPr>
                <p:blipFill>
                  <a:blip r:embed="rId66"/>
                  <a:stretch>
                    <a:fillRect/>
                  </a:stretch>
                </p:blipFill>
                <p:spPr>
                  <a:xfrm>
                    <a:off x="5096848" y="671784"/>
                    <a:ext cx="1166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4" name="Ink 63">
                    <a:extLst>
                      <a:ext uri="{FF2B5EF4-FFF2-40B4-BE49-F238E27FC236}">
                        <a16:creationId xmlns:a16="http://schemas.microsoft.com/office/drawing/2014/main" id="{3B7C6AEE-3B13-0EF9-EF15-FBC5B64A8476}"/>
                      </a:ext>
                    </a:extLst>
                  </p14:cNvPr>
                  <p14:cNvContentPartPr/>
                  <p14:nvPr/>
                </p14:nvContentPartPr>
                <p14:xfrm>
                  <a:off x="5205568" y="688704"/>
                  <a:ext cx="34560" cy="209520"/>
                </p14:xfrm>
              </p:contentPart>
            </mc:Choice>
            <mc:Fallback>
              <p:pic>
                <p:nvPicPr>
                  <p:cNvPr id="64" name="Ink 63">
                    <a:extLst>
                      <a:ext uri="{FF2B5EF4-FFF2-40B4-BE49-F238E27FC236}">
                        <a16:creationId xmlns:a16="http://schemas.microsoft.com/office/drawing/2014/main" id="{3B7C6AEE-3B13-0EF9-EF15-FBC5B64A8476}"/>
                      </a:ext>
                    </a:extLst>
                  </p:cNvPr>
                  <p:cNvPicPr/>
                  <p:nvPr/>
                </p:nvPicPr>
                <p:blipFill>
                  <a:blip r:embed="rId68"/>
                  <a:stretch>
                    <a:fillRect/>
                  </a:stretch>
                </p:blipFill>
                <p:spPr>
                  <a:xfrm>
                    <a:off x="5187928" y="671064"/>
                    <a:ext cx="702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5" name="Ink 64">
                    <a:extLst>
                      <a:ext uri="{FF2B5EF4-FFF2-40B4-BE49-F238E27FC236}">
                        <a16:creationId xmlns:a16="http://schemas.microsoft.com/office/drawing/2014/main" id="{BBEB5CD1-DE37-2E89-BEA8-EB592B4F7B0C}"/>
                      </a:ext>
                    </a:extLst>
                  </p14:cNvPr>
                  <p14:cNvContentPartPr/>
                  <p14:nvPr/>
                </p14:nvContentPartPr>
                <p14:xfrm>
                  <a:off x="5198008" y="497184"/>
                  <a:ext cx="9720" cy="181800"/>
                </p14:xfrm>
              </p:contentPart>
            </mc:Choice>
            <mc:Fallback>
              <p:pic>
                <p:nvPicPr>
                  <p:cNvPr id="65" name="Ink 64">
                    <a:extLst>
                      <a:ext uri="{FF2B5EF4-FFF2-40B4-BE49-F238E27FC236}">
                        <a16:creationId xmlns:a16="http://schemas.microsoft.com/office/drawing/2014/main" id="{BBEB5CD1-DE37-2E89-BEA8-EB592B4F7B0C}"/>
                      </a:ext>
                    </a:extLst>
                  </p:cNvPr>
                  <p:cNvPicPr/>
                  <p:nvPr/>
                </p:nvPicPr>
                <p:blipFill>
                  <a:blip r:embed="rId70"/>
                  <a:stretch>
                    <a:fillRect/>
                  </a:stretch>
                </p:blipFill>
                <p:spPr>
                  <a:xfrm>
                    <a:off x="5180008" y="479184"/>
                    <a:ext cx="453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9" name="Ink 68">
                    <a:extLst>
                      <a:ext uri="{FF2B5EF4-FFF2-40B4-BE49-F238E27FC236}">
                        <a16:creationId xmlns:a16="http://schemas.microsoft.com/office/drawing/2014/main" id="{0F451275-F36E-28B6-D4D5-C71DF651ADF1}"/>
                      </a:ext>
                    </a:extLst>
                  </p14:cNvPr>
                  <p14:cNvContentPartPr/>
                  <p14:nvPr/>
                </p14:nvContentPartPr>
                <p14:xfrm>
                  <a:off x="5131048" y="550824"/>
                  <a:ext cx="57240" cy="66960"/>
                </p14:xfrm>
              </p:contentPart>
            </mc:Choice>
            <mc:Fallback>
              <p:pic>
                <p:nvPicPr>
                  <p:cNvPr id="69" name="Ink 68">
                    <a:extLst>
                      <a:ext uri="{FF2B5EF4-FFF2-40B4-BE49-F238E27FC236}">
                        <a16:creationId xmlns:a16="http://schemas.microsoft.com/office/drawing/2014/main" id="{0F451275-F36E-28B6-D4D5-C71DF651ADF1}"/>
                      </a:ext>
                    </a:extLst>
                  </p:cNvPr>
                  <p:cNvPicPr/>
                  <p:nvPr/>
                </p:nvPicPr>
                <p:blipFill>
                  <a:blip r:embed="rId72"/>
                  <a:stretch>
                    <a:fillRect/>
                  </a:stretch>
                </p:blipFill>
                <p:spPr>
                  <a:xfrm>
                    <a:off x="5113048" y="533184"/>
                    <a:ext cx="928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0" name="Ink 69">
                    <a:extLst>
                      <a:ext uri="{FF2B5EF4-FFF2-40B4-BE49-F238E27FC236}">
                        <a16:creationId xmlns:a16="http://schemas.microsoft.com/office/drawing/2014/main" id="{436B2071-2886-8A72-18A2-51071EE00256}"/>
                      </a:ext>
                    </a:extLst>
                  </p14:cNvPr>
                  <p14:cNvContentPartPr/>
                  <p14:nvPr/>
                </p14:nvContentPartPr>
                <p14:xfrm>
                  <a:off x="5206648" y="538224"/>
                  <a:ext cx="68400" cy="83880"/>
                </p14:xfrm>
              </p:contentPart>
            </mc:Choice>
            <mc:Fallback>
              <p:pic>
                <p:nvPicPr>
                  <p:cNvPr id="70" name="Ink 69">
                    <a:extLst>
                      <a:ext uri="{FF2B5EF4-FFF2-40B4-BE49-F238E27FC236}">
                        <a16:creationId xmlns:a16="http://schemas.microsoft.com/office/drawing/2014/main" id="{436B2071-2886-8A72-18A2-51071EE00256}"/>
                      </a:ext>
                    </a:extLst>
                  </p:cNvPr>
                  <p:cNvPicPr/>
                  <p:nvPr/>
                </p:nvPicPr>
                <p:blipFill>
                  <a:blip r:embed="rId74"/>
                  <a:stretch>
                    <a:fillRect/>
                  </a:stretch>
                </p:blipFill>
                <p:spPr>
                  <a:xfrm>
                    <a:off x="5188648" y="520224"/>
                    <a:ext cx="1040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1" name="Ink 70">
                    <a:extLst>
                      <a:ext uri="{FF2B5EF4-FFF2-40B4-BE49-F238E27FC236}">
                        <a16:creationId xmlns:a16="http://schemas.microsoft.com/office/drawing/2014/main" id="{CA388B41-02EA-024B-398B-BEC850A41899}"/>
                      </a:ext>
                    </a:extLst>
                  </p14:cNvPr>
                  <p14:cNvContentPartPr/>
                  <p14:nvPr/>
                </p14:nvContentPartPr>
                <p14:xfrm>
                  <a:off x="5171008" y="376584"/>
                  <a:ext cx="99720" cy="116280"/>
                </p14:xfrm>
              </p:contentPart>
            </mc:Choice>
            <mc:Fallback>
              <p:pic>
                <p:nvPicPr>
                  <p:cNvPr id="71" name="Ink 70">
                    <a:extLst>
                      <a:ext uri="{FF2B5EF4-FFF2-40B4-BE49-F238E27FC236}">
                        <a16:creationId xmlns:a16="http://schemas.microsoft.com/office/drawing/2014/main" id="{CA388B41-02EA-024B-398B-BEC850A41899}"/>
                      </a:ext>
                    </a:extLst>
                  </p:cNvPr>
                  <p:cNvPicPr/>
                  <p:nvPr/>
                </p:nvPicPr>
                <p:blipFill>
                  <a:blip r:embed="rId76"/>
                  <a:stretch>
                    <a:fillRect/>
                  </a:stretch>
                </p:blipFill>
                <p:spPr>
                  <a:xfrm>
                    <a:off x="5153368" y="358584"/>
                    <a:ext cx="1353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3" name="Ink 72">
                    <a:extLst>
                      <a:ext uri="{FF2B5EF4-FFF2-40B4-BE49-F238E27FC236}">
                        <a16:creationId xmlns:a16="http://schemas.microsoft.com/office/drawing/2014/main" id="{97362D43-523E-ED41-52A5-174D972AF9F0}"/>
                      </a:ext>
                    </a:extLst>
                  </p14:cNvPr>
                  <p14:cNvContentPartPr/>
                  <p14:nvPr/>
                </p14:nvContentPartPr>
                <p14:xfrm>
                  <a:off x="4897408" y="853224"/>
                  <a:ext cx="9000" cy="16560"/>
                </p14:xfrm>
              </p:contentPart>
            </mc:Choice>
            <mc:Fallback>
              <p:pic>
                <p:nvPicPr>
                  <p:cNvPr id="73" name="Ink 72">
                    <a:extLst>
                      <a:ext uri="{FF2B5EF4-FFF2-40B4-BE49-F238E27FC236}">
                        <a16:creationId xmlns:a16="http://schemas.microsoft.com/office/drawing/2014/main" id="{97362D43-523E-ED41-52A5-174D972AF9F0}"/>
                      </a:ext>
                    </a:extLst>
                  </p:cNvPr>
                  <p:cNvPicPr/>
                  <p:nvPr/>
                </p:nvPicPr>
                <p:blipFill>
                  <a:blip r:embed="rId78"/>
                  <a:stretch>
                    <a:fillRect/>
                  </a:stretch>
                </p:blipFill>
                <p:spPr>
                  <a:xfrm>
                    <a:off x="4879408" y="835584"/>
                    <a:ext cx="446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0" name="Ink 79">
                    <a:extLst>
                      <a:ext uri="{FF2B5EF4-FFF2-40B4-BE49-F238E27FC236}">
                        <a16:creationId xmlns:a16="http://schemas.microsoft.com/office/drawing/2014/main" id="{FB355DD4-AFFE-891B-E628-1D9ABBE4D255}"/>
                      </a:ext>
                    </a:extLst>
                  </p14:cNvPr>
                  <p14:cNvContentPartPr/>
                  <p14:nvPr/>
                </p14:nvContentPartPr>
                <p14:xfrm>
                  <a:off x="4846648" y="646224"/>
                  <a:ext cx="97920" cy="262800"/>
                </p14:xfrm>
              </p:contentPart>
            </mc:Choice>
            <mc:Fallback>
              <p:pic>
                <p:nvPicPr>
                  <p:cNvPr id="80" name="Ink 79">
                    <a:extLst>
                      <a:ext uri="{FF2B5EF4-FFF2-40B4-BE49-F238E27FC236}">
                        <a16:creationId xmlns:a16="http://schemas.microsoft.com/office/drawing/2014/main" id="{FB355DD4-AFFE-891B-E628-1D9ABBE4D255}"/>
                      </a:ext>
                    </a:extLst>
                  </p:cNvPr>
                  <p:cNvPicPr/>
                  <p:nvPr/>
                </p:nvPicPr>
                <p:blipFill>
                  <a:blip r:embed="rId80"/>
                  <a:stretch>
                    <a:fillRect/>
                  </a:stretch>
                </p:blipFill>
                <p:spPr>
                  <a:xfrm>
                    <a:off x="4829008" y="628584"/>
                    <a:ext cx="1335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1" name="Ink 80">
                    <a:extLst>
                      <a:ext uri="{FF2B5EF4-FFF2-40B4-BE49-F238E27FC236}">
                        <a16:creationId xmlns:a16="http://schemas.microsoft.com/office/drawing/2014/main" id="{7941A7E4-E9C3-96D1-C920-60C5E1BEB753}"/>
                      </a:ext>
                    </a:extLst>
                  </p14:cNvPr>
                  <p14:cNvContentPartPr/>
                  <p14:nvPr/>
                </p14:nvContentPartPr>
                <p14:xfrm>
                  <a:off x="4954288" y="632184"/>
                  <a:ext cx="133560" cy="194400"/>
                </p14:xfrm>
              </p:contentPart>
            </mc:Choice>
            <mc:Fallback>
              <p:pic>
                <p:nvPicPr>
                  <p:cNvPr id="81" name="Ink 80">
                    <a:extLst>
                      <a:ext uri="{FF2B5EF4-FFF2-40B4-BE49-F238E27FC236}">
                        <a16:creationId xmlns:a16="http://schemas.microsoft.com/office/drawing/2014/main" id="{7941A7E4-E9C3-96D1-C920-60C5E1BEB753}"/>
                      </a:ext>
                    </a:extLst>
                  </p:cNvPr>
                  <p:cNvPicPr/>
                  <p:nvPr/>
                </p:nvPicPr>
                <p:blipFill>
                  <a:blip r:embed="rId82"/>
                  <a:stretch>
                    <a:fillRect/>
                  </a:stretch>
                </p:blipFill>
                <p:spPr>
                  <a:xfrm>
                    <a:off x="4936288" y="614184"/>
                    <a:ext cx="1692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82" name="Ink 81">
                    <a:extLst>
                      <a:ext uri="{FF2B5EF4-FFF2-40B4-BE49-F238E27FC236}">
                        <a16:creationId xmlns:a16="http://schemas.microsoft.com/office/drawing/2014/main" id="{5560FACD-9417-DE48-110A-84C1BFFD415D}"/>
                      </a:ext>
                    </a:extLst>
                  </p14:cNvPr>
                  <p14:cNvContentPartPr/>
                  <p14:nvPr/>
                </p14:nvContentPartPr>
                <p14:xfrm>
                  <a:off x="4946368" y="649824"/>
                  <a:ext cx="20880" cy="168480"/>
                </p14:xfrm>
              </p:contentPart>
            </mc:Choice>
            <mc:Fallback>
              <p:pic>
                <p:nvPicPr>
                  <p:cNvPr id="82" name="Ink 81">
                    <a:extLst>
                      <a:ext uri="{FF2B5EF4-FFF2-40B4-BE49-F238E27FC236}">
                        <a16:creationId xmlns:a16="http://schemas.microsoft.com/office/drawing/2014/main" id="{5560FACD-9417-DE48-110A-84C1BFFD415D}"/>
                      </a:ext>
                    </a:extLst>
                  </p:cNvPr>
                  <p:cNvPicPr/>
                  <p:nvPr/>
                </p:nvPicPr>
                <p:blipFill>
                  <a:blip r:embed="rId84"/>
                  <a:stretch>
                    <a:fillRect/>
                  </a:stretch>
                </p:blipFill>
                <p:spPr>
                  <a:xfrm>
                    <a:off x="4928728" y="631824"/>
                    <a:ext cx="565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3" name="Ink 92">
                    <a:extLst>
                      <a:ext uri="{FF2B5EF4-FFF2-40B4-BE49-F238E27FC236}">
                        <a16:creationId xmlns:a16="http://schemas.microsoft.com/office/drawing/2014/main" id="{45FA4E4D-16A4-200A-1B66-9F9640E87E9C}"/>
                      </a:ext>
                    </a:extLst>
                  </p14:cNvPr>
                  <p14:cNvContentPartPr/>
                  <p14:nvPr/>
                </p14:nvContentPartPr>
                <p14:xfrm>
                  <a:off x="4679248" y="543264"/>
                  <a:ext cx="15120" cy="80280"/>
                </p14:xfrm>
              </p:contentPart>
            </mc:Choice>
            <mc:Fallback>
              <p:pic>
                <p:nvPicPr>
                  <p:cNvPr id="93" name="Ink 92">
                    <a:extLst>
                      <a:ext uri="{FF2B5EF4-FFF2-40B4-BE49-F238E27FC236}">
                        <a16:creationId xmlns:a16="http://schemas.microsoft.com/office/drawing/2014/main" id="{45FA4E4D-16A4-200A-1B66-9F9640E87E9C}"/>
                      </a:ext>
                    </a:extLst>
                  </p:cNvPr>
                  <p:cNvPicPr/>
                  <p:nvPr/>
                </p:nvPicPr>
                <p:blipFill>
                  <a:blip r:embed="rId86"/>
                  <a:stretch>
                    <a:fillRect/>
                  </a:stretch>
                </p:blipFill>
                <p:spPr>
                  <a:xfrm>
                    <a:off x="4661608" y="525624"/>
                    <a:ext cx="507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4" name="Ink 93">
                    <a:extLst>
                      <a:ext uri="{FF2B5EF4-FFF2-40B4-BE49-F238E27FC236}">
                        <a16:creationId xmlns:a16="http://schemas.microsoft.com/office/drawing/2014/main" id="{8F548A16-F7F6-4BD0-678B-EF25AA705FDD}"/>
                      </a:ext>
                    </a:extLst>
                  </p14:cNvPr>
                  <p14:cNvContentPartPr/>
                  <p14:nvPr/>
                </p14:nvContentPartPr>
                <p14:xfrm>
                  <a:off x="4687168" y="624984"/>
                  <a:ext cx="380520" cy="23760"/>
                </p14:xfrm>
              </p:contentPart>
            </mc:Choice>
            <mc:Fallback>
              <p:pic>
                <p:nvPicPr>
                  <p:cNvPr id="94" name="Ink 93">
                    <a:extLst>
                      <a:ext uri="{FF2B5EF4-FFF2-40B4-BE49-F238E27FC236}">
                        <a16:creationId xmlns:a16="http://schemas.microsoft.com/office/drawing/2014/main" id="{8F548A16-F7F6-4BD0-678B-EF25AA705FDD}"/>
                      </a:ext>
                    </a:extLst>
                  </p:cNvPr>
                  <p:cNvPicPr/>
                  <p:nvPr/>
                </p:nvPicPr>
                <p:blipFill>
                  <a:blip r:embed="rId88"/>
                  <a:stretch>
                    <a:fillRect/>
                  </a:stretch>
                </p:blipFill>
                <p:spPr>
                  <a:xfrm>
                    <a:off x="4669528" y="606984"/>
                    <a:ext cx="4161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5" name="Ink 94">
                    <a:extLst>
                      <a:ext uri="{FF2B5EF4-FFF2-40B4-BE49-F238E27FC236}">
                        <a16:creationId xmlns:a16="http://schemas.microsoft.com/office/drawing/2014/main" id="{72E7775A-D2D2-DDE7-6B5E-3AFDB439BD96}"/>
                      </a:ext>
                    </a:extLst>
                  </p14:cNvPr>
                  <p14:cNvContentPartPr/>
                  <p14:nvPr/>
                </p14:nvContentPartPr>
                <p14:xfrm>
                  <a:off x="4694008" y="544344"/>
                  <a:ext cx="319680" cy="31680"/>
                </p14:xfrm>
              </p:contentPart>
            </mc:Choice>
            <mc:Fallback>
              <p:pic>
                <p:nvPicPr>
                  <p:cNvPr id="95" name="Ink 94">
                    <a:extLst>
                      <a:ext uri="{FF2B5EF4-FFF2-40B4-BE49-F238E27FC236}">
                        <a16:creationId xmlns:a16="http://schemas.microsoft.com/office/drawing/2014/main" id="{72E7775A-D2D2-DDE7-6B5E-3AFDB439BD96}"/>
                      </a:ext>
                    </a:extLst>
                  </p:cNvPr>
                  <p:cNvPicPr/>
                  <p:nvPr/>
                </p:nvPicPr>
                <p:blipFill>
                  <a:blip r:embed="rId90"/>
                  <a:stretch>
                    <a:fillRect/>
                  </a:stretch>
                </p:blipFill>
                <p:spPr>
                  <a:xfrm>
                    <a:off x="4676368" y="526344"/>
                    <a:ext cx="3553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6" name="Ink 95">
                    <a:extLst>
                      <a:ext uri="{FF2B5EF4-FFF2-40B4-BE49-F238E27FC236}">
                        <a16:creationId xmlns:a16="http://schemas.microsoft.com/office/drawing/2014/main" id="{47ACF770-DBC5-B64B-48B7-8D1A719D5890}"/>
                      </a:ext>
                    </a:extLst>
                  </p14:cNvPr>
                  <p14:cNvContentPartPr/>
                  <p14:nvPr/>
                </p14:nvContentPartPr>
                <p14:xfrm>
                  <a:off x="4995328" y="563424"/>
                  <a:ext cx="54720" cy="14760"/>
                </p14:xfrm>
              </p:contentPart>
            </mc:Choice>
            <mc:Fallback>
              <p:pic>
                <p:nvPicPr>
                  <p:cNvPr id="96" name="Ink 95">
                    <a:extLst>
                      <a:ext uri="{FF2B5EF4-FFF2-40B4-BE49-F238E27FC236}">
                        <a16:creationId xmlns:a16="http://schemas.microsoft.com/office/drawing/2014/main" id="{47ACF770-DBC5-B64B-48B7-8D1A719D5890}"/>
                      </a:ext>
                    </a:extLst>
                  </p:cNvPr>
                  <p:cNvPicPr/>
                  <p:nvPr/>
                </p:nvPicPr>
                <p:blipFill>
                  <a:blip r:embed="rId92"/>
                  <a:stretch>
                    <a:fillRect/>
                  </a:stretch>
                </p:blipFill>
                <p:spPr>
                  <a:xfrm>
                    <a:off x="4977328" y="545424"/>
                    <a:ext cx="903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7" name="Ink 96">
                    <a:extLst>
                      <a:ext uri="{FF2B5EF4-FFF2-40B4-BE49-F238E27FC236}">
                        <a16:creationId xmlns:a16="http://schemas.microsoft.com/office/drawing/2014/main" id="{FDA02704-E02B-CE6F-889D-4E0083999BE1}"/>
                      </a:ext>
                    </a:extLst>
                  </p14:cNvPr>
                  <p14:cNvContentPartPr/>
                  <p14:nvPr/>
                </p14:nvContentPartPr>
                <p14:xfrm>
                  <a:off x="5054368" y="579984"/>
                  <a:ext cx="7560" cy="60480"/>
                </p14:xfrm>
              </p:contentPart>
            </mc:Choice>
            <mc:Fallback>
              <p:pic>
                <p:nvPicPr>
                  <p:cNvPr id="97" name="Ink 96">
                    <a:extLst>
                      <a:ext uri="{FF2B5EF4-FFF2-40B4-BE49-F238E27FC236}">
                        <a16:creationId xmlns:a16="http://schemas.microsoft.com/office/drawing/2014/main" id="{FDA02704-E02B-CE6F-889D-4E0083999BE1}"/>
                      </a:ext>
                    </a:extLst>
                  </p:cNvPr>
                  <p:cNvPicPr/>
                  <p:nvPr/>
                </p:nvPicPr>
                <p:blipFill>
                  <a:blip r:embed="rId94"/>
                  <a:stretch>
                    <a:fillRect/>
                  </a:stretch>
                </p:blipFill>
                <p:spPr>
                  <a:xfrm>
                    <a:off x="5036368" y="562344"/>
                    <a:ext cx="432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9" name="Ink 98">
                    <a:extLst>
                      <a:ext uri="{FF2B5EF4-FFF2-40B4-BE49-F238E27FC236}">
                        <a16:creationId xmlns:a16="http://schemas.microsoft.com/office/drawing/2014/main" id="{CFE4F34B-0075-792C-8DFE-A9357E087760}"/>
                      </a:ext>
                    </a:extLst>
                  </p14:cNvPr>
                  <p14:cNvContentPartPr/>
                  <p14:nvPr/>
                </p14:nvContentPartPr>
                <p14:xfrm>
                  <a:off x="5051488" y="531744"/>
                  <a:ext cx="35640" cy="56520"/>
                </p14:xfrm>
              </p:contentPart>
            </mc:Choice>
            <mc:Fallback>
              <p:pic>
                <p:nvPicPr>
                  <p:cNvPr id="99" name="Ink 98">
                    <a:extLst>
                      <a:ext uri="{FF2B5EF4-FFF2-40B4-BE49-F238E27FC236}">
                        <a16:creationId xmlns:a16="http://schemas.microsoft.com/office/drawing/2014/main" id="{CFE4F34B-0075-792C-8DFE-A9357E087760}"/>
                      </a:ext>
                    </a:extLst>
                  </p:cNvPr>
                  <p:cNvPicPr/>
                  <p:nvPr/>
                </p:nvPicPr>
                <p:blipFill>
                  <a:blip r:embed="rId96"/>
                  <a:stretch>
                    <a:fillRect/>
                  </a:stretch>
                </p:blipFill>
                <p:spPr>
                  <a:xfrm>
                    <a:off x="5033488" y="514104"/>
                    <a:ext cx="712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00" name="Ink 99">
                    <a:extLst>
                      <a:ext uri="{FF2B5EF4-FFF2-40B4-BE49-F238E27FC236}">
                        <a16:creationId xmlns:a16="http://schemas.microsoft.com/office/drawing/2014/main" id="{D75A5193-AA7E-A238-41CB-399F16913CB3}"/>
                      </a:ext>
                    </a:extLst>
                  </p14:cNvPr>
                  <p14:cNvContentPartPr/>
                  <p14:nvPr/>
                </p14:nvContentPartPr>
                <p14:xfrm>
                  <a:off x="5075968" y="526704"/>
                  <a:ext cx="39240" cy="111600"/>
                </p14:xfrm>
              </p:contentPart>
            </mc:Choice>
            <mc:Fallback>
              <p:pic>
                <p:nvPicPr>
                  <p:cNvPr id="100" name="Ink 99">
                    <a:extLst>
                      <a:ext uri="{FF2B5EF4-FFF2-40B4-BE49-F238E27FC236}">
                        <a16:creationId xmlns:a16="http://schemas.microsoft.com/office/drawing/2014/main" id="{D75A5193-AA7E-A238-41CB-399F16913CB3}"/>
                      </a:ext>
                    </a:extLst>
                  </p:cNvPr>
                  <p:cNvPicPr/>
                  <p:nvPr/>
                </p:nvPicPr>
                <p:blipFill>
                  <a:blip r:embed="rId98"/>
                  <a:stretch>
                    <a:fillRect/>
                  </a:stretch>
                </p:blipFill>
                <p:spPr>
                  <a:xfrm>
                    <a:off x="5057968" y="509064"/>
                    <a:ext cx="748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9" name="Ink 108">
                    <a:extLst>
                      <a:ext uri="{FF2B5EF4-FFF2-40B4-BE49-F238E27FC236}">
                        <a16:creationId xmlns:a16="http://schemas.microsoft.com/office/drawing/2014/main" id="{377188A6-12A1-262E-34E2-9862D5B09023}"/>
                      </a:ext>
                    </a:extLst>
                  </p14:cNvPr>
                  <p14:cNvContentPartPr/>
                  <p14:nvPr/>
                </p14:nvContentPartPr>
                <p14:xfrm>
                  <a:off x="4982368" y="1048704"/>
                  <a:ext cx="141480" cy="43200"/>
                </p14:xfrm>
              </p:contentPart>
            </mc:Choice>
            <mc:Fallback>
              <p:pic>
                <p:nvPicPr>
                  <p:cNvPr id="109" name="Ink 108">
                    <a:extLst>
                      <a:ext uri="{FF2B5EF4-FFF2-40B4-BE49-F238E27FC236}">
                        <a16:creationId xmlns:a16="http://schemas.microsoft.com/office/drawing/2014/main" id="{377188A6-12A1-262E-34E2-9862D5B09023}"/>
                      </a:ext>
                    </a:extLst>
                  </p:cNvPr>
                  <p:cNvPicPr/>
                  <p:nvPr/>
                </p:nvPicPr>
                <p:blipFill>
                  <a:blip r:embed="rId100"/>
                  <a:stretch>
                    <a:fillRect/>
                  </a:stretch>
                </p:blipFill>
                <p:spPr>
                  <a:xfrm>
                    <a:off x="4964368" y="1031064"/>
                    <a:ext cx="1771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10" name="Ink 109">
                    <a:extLst>
                      <a:ext uri="{FF2B5EF4-FFF2-40B4-BE49-F238E27FC236}">
                        <a16:creationId xmlns:a16="http://schemas.microsoft.com/office/drawing/2014/main" id="{210BD755-484A-B2E7-F2FE-6EEF45CBDC45}"/>
                      </a:ext>
                    </a:extLst>
                  </p14:cNvPr>
                  <p14:cNvContentPartPr/>
                  <p14:nvPr/>
                </p14:nvContentPartPr>
                <p14:xfrm>
                  <a:off x="4814968" y="934584"/>
                  <a:ext cx="107280" cy="122040"/>
                </p14:xfrm>
              </p:contentPart>
            </mc:Choice>
            <mc:Fallback>
              <p:pic>
                <p:nvPicPr>
                  <p:cNvPr id="110" name="Ink 109">
                    <a:extLst>
                      <a:ext uri="{FF2B5EF4-FFF2-40B4-BE49-F238E27FC236}">
                        <a16:creationId xmlns:a16="http://schemas.microsoft.com/office/drawing/2014/main" id="{210BD755-484A-B2E7-F2FE-6EEF45CBDC45}"/>
                      </a:ext>
                    </a:extLst>
                  </p:cNvPr>
                  <p:cNvPicPr/>
                  <p:nvPr/>
                </p:nvPicPr>
                <p:blipFill>
                  <a:blip r:embed="rId102"/>
                  <a:stretch>
                    <a:fillRect/>
                  </a:stretch>
                </p:blipFill>
                <p:spPr>
                  <a:xfrm>
                    <a:off x="4797328" y="916944"/>
                    <a:ext cx="1429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13" name="Ink 112">
                    <a:extLst>
                      <a:ext uri="{FF2B5EF4-FFF2-40B4-BE49-F238E27FC236}">
                        <a16:creationId xmlns:a16="http://schemas.microsoft.com/office/drawing/2014/main" id="{43C8F8FF-C1DF-3F13-CFAC-737DA72B6346}"/>
                      </a:ext>
                    </a:extLst>
                  </p14:cNvPr>
                  <p14:cNvContentPartPr/>
                  <p14:nvPr/>
                </p14:nvContentPartPr>
                <p14:xfrm>
                  <a:off x="4964008" y="904704"/>
                  <a:ext cx="42120" cy="57240"/>
                </p14:xfrm>
              </p:contentPart>
            </mc:Choice>
            <mc:Fallback>
              <p:pic>
                <p:nvPicPr>
                  <p:cNvPr id="113" name="Ink 112">
                    <a:extLst>
                      <a:ext uri="{FF2B5EF4-FFF2-40B4-BE49-F238E27FC236}">
                        <a16:creationId xmlns:a16="http://schemas.microsoft.com/office/drawing/2014/main" id="{43C8F8FF-C1DF-3F13-CFAC-737DA72B6346}"/>
                      </a:ext>
                    </a:extLst>
                  </p:cNvPr>
                  <p:cNvPicPr/>
                  <p:nvPr/>
                </p:nvPicPr>
                <p:blipFill>
                  <a:blip r:embed="rId104"/>
                  <a:stretch>
                    <a:fillRect/>
                  </a:stretch>
                </p:blipFill>
                <p:spPr>
                  <a:xfrm>
                    <a:off x="4946368" y="886704"/>
                    <a:ext cx="77760" cy="92880"/>
                  </a:xfrm>
                  <a:prstGeom prst="rect">
                    <a:avLst/>
                  </a:prstGeom>
                </p:spPr>
              </p:pic>
            </mc:Fallback>
          </mc:AlternateContent>
        </p:grpSp>
      </p:grpSp>
      <p:grpSp>
        <p:nvGrpSpPr>
          <p:cNvPr id="182" name="Group 181">
            <a:extLst>
              <a:ext uri="{FF2B5EF4-FFF2-40B4-BE49-F238E27FC236}">
                <a16:creationId xmlns:a16="http://schemas.microsoft.com/office/drawing/2014/main" id="{8D639B85-371C-4960-01C6-63321093AA72}"/>
              </a:ext>
            </a:extLst>
          </p:cNvPr>
          <p:cNvGrpSpPr/>
          <p:nvPr/>
        </p:nvGrpSpPr>
        <p:grpSpPr>
          <a:xfrm>
            <a:off x="3343398" y="660242"/>
            <a:ext cx="633315" cy="548393"/>
            <a:chOff x="1038688" y="783144"/>
            <a:chExt cx="770760" cy="659520"/>
          </a:xfrm>
        </p:grpSpPr>
        <p:grpSp>
          <p:nvGrpSpPr>
            <p:cNvPr id="161" name="Group 160">
              <a:extLst>
                <a:ext uri="{FF2B5EF4-FFF2-40B4-BE49-F238E27FC236}">
                  <a16:creationId xmlns:a16="http://schemas.microsoft.com/office/drawing/2014/main" id="{8EF655FC-23DE-0FC7-2254-F17895C40FA1}"/>
                </a:ext>
              </a:extLst>
            </p:cNvPr>
            <p:cNvGrpSpPr/>
            <p:nvPr/>
          </p:nvGrpSpPr>
          <p:grpSpPr>
            <a:xfrm>
              <a:off x="1038688" y="783144"/>
              <a:ext cx="770760" cy="642960"/>
              <a:chOff x="886288" y="630744"/>
              <a:chExt cx="770760" cy="642960"/>
            </a:xfrm>
          </p:grpSpPr>
          <mc:AlternateContent xmlns:mc="http://schemas.openxmlformats.org/markup-compatibility/2006">
            <mc:Choice xmlns:p14="http://schemas.microsoft.com/office/powerpoint/2010/main" Requires="p14">
              <p:contentPart p14:bwMode="auto" r:id="rId105">
                <p14:nvContentPartPr>
                  <p14:cNvPr id="162" name="Ink 161">
                    <a:extLst>
                      <a:ext uri="{FF2B5EF4-FFF2-40B4-BE49-F238E27FC236}">
                        <a16:creationId xmlns:a16="http://schemas.microsoft.com/office/drawing/2014/main" id="{B866E1BB-87EA-F6CE-3C2D-EFFD21FA7D2A}"/>
                      </a:ext>
                    </a:extLst>
                  </p14:cNvPr>
                  <p14:cNvContentPartPr/>
                  <p14:nvPr/>
                </p14:nvContentPartPr>
                <p14:xfrm>
                  <a:off x="1291648" y="910464"/>
                  <a:ext cx="64080" cy="59760"/>
                </p14:xfrm>
              </p:contentPart>
            </mc:Choice>
            <mc:Fallback>
              <p:pic>
                <p:nvPicPr>
                  <p:cNvPr id="162" name="Ink 161">
                    <a:extLst>
                      <a:ext uri="{FF2B5EF4-FFF2-40B4-BE49-F238E27FC236}">
                        <a16:creationId xmlns:a16="http://schemas.microsoft.com/office/drawing/2014/main" id="{B866E1BB-87EA-F6CE-3C2D-EFFD21FA7D2A}"/>
                      </a:ext>
                    </a:extLst>
                  </p:cNvPr>
                  <p:cNvPicPr/>
                  <p:nvPr/>
                </p:nvPicPr>
                <p:blipFill>
                  <a:blip r:embed="rId10"/>
                  <a:stretch>
                    <a:fillRect/>
                  </a:stretch>
                </p:blipFill>
                <p:spPr>
                  <a:xfrm>
                    <a:off x="1269703" y="889245"/>
                    <a:ext cx="107532" cy="102631"/>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63" name="Ink 162">
                    <a:extLst>
                      <a:ext uri="{FF2B5EF4-FFF2-40B4-BE49-F238E27FC236}">
                        <a16:creationId xmlns:a16="http://schemas.microsoft.com/office/drawing/2014/main" id="{3FA1994A-A177-0A5B-5FB5-A48416263C1A}"/>
                      </a:ext>
                    </a:extLst>
                  </p14:cNvPr>
                  <p14:cNvContentPartPr/>
                  <p14:nvPr/>
                </p14:nvContentPartPr>
                <p14:xfrm>
                  <a:off x="1303168" y="736944"/>
                  <a:ext cx="216360" cy="136800"/>
                </p14:xfrm>
              </p:contentPart>
            </mc:Choice>
            <mc:Fallback>
              <p:pic>
                <p:nvPicPr>
                  <p:cNvPr id="163" name="Ink 162">
                    <a:extLst>
                      <a:ext uri="{FF2B5EF4-FFF2-40B4-BE49-F238E27FC236}">
                        <a16:creationId xmlns:a16="http://schemas.microsoft.com/office/drawing/2014/main" id="{3FA1994A-A177-0A5B-5FB5-A48416263C1A}"/>
                      </a:ext>
                    </a:extLst>
                  </p:cNvPr>
                  <p:cNvPicPr/>
                  <p:nvPr/>
                </p:nvPicPr>
                <p:blipFill>
                  <a:blip r:embed="rId12"/>
                  <a:stretch>
                    <a:fillRect/>
                  </a:stretch>
                </p:blipFill>
                <p:spPr>
                  <a:xfrm>
                    <a:off x="1281269" y="715731"/>
                    <a:ext cx="259720" cy="179658"/>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64" name="Ink 163">
                    <a:extLst>
                      <a:ext uri="{FF2B5EF4-FFF2-40B4-BE49-F238E27FC236}">
                        <a16:creationId xmlns:a16="http://schemas.microsoft.com/office/drawing/2014/main" id="{565F9C05-FD25-5C69-EA3B-CA2F1ED25450}"/>
                      </a:ext>
                    </a:extLst>
                  </p14:cNvPr>
                  <p14:cNvContentPartPr/>
                  <p14:nvPr/>
                </p14:nvContentPartPr>
                <p14:xfrm>
                  <a:off x="1435288" y="982104"/>
                  <a:ext cx="144360" cy="190080"/>
                </p14:xfrm>
              </p:contentPart>
            </mc:Choice>
            <mc:Fallback>
              <p:pic>
                <p:nvPicPr>
                  <p:cNvPr id="164" name="Ink 163">
                    <a:extLst>
                      <a:ext uri="{FF2B5EF4-FFF2-40B4-BE49-F238E27FC236}">
                        <a16:creationId xmlns:a16="http://schemas.microsoft.com/office/drawing/2014/main" id="{565F9C05-FD25-5C69-EA3B-CA2F1ED25450}"/>
                      </a:ext>
                    </a:extLst>
                  </p:cNvPr>
                  <p:cNvPicPr/>
                  <p:nvPr/>
                </p:nvPicPr>
                <p:blipFill>
                  <a:blip r:embed="rId14"/>
                  <a:stretch>
                    <a:fillRect/>
                  </a:stretch>
                </p:blipFill>
                <p:spPr>
                  <a:xfrm>
                    <a:off x="1413788" y="960888"/>
                    <a:ext cx="187800" cy="232945"/>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65" name="Ink 164">
                    <a:extLst>
                      <a:ext uri="{FF2B5EF4-FFF2-40B4-BE49-F238E27FC236}">
                        <a16:creationId xmlns:a16="http://schemas.microsoft.com/office/drawing/2014/main" id="{96C10EDA-D99D-2FDB-EE14-A335A6DA79ED}"/>
                      </a:ext>
                    </a:extLst>
                  </p14:cNvPr>
                  <p14:cNvContentPartPr/>
                  <p14:nvPr/>
                </p14:nvContentPartPr>
                <p14:xfrm>
                  <a:off x="1513048" y="905784"/>
                  <a:ext cx="144000" cy="15840"/>
                </p14:xfrm>
              </p:contentPart>
            </mc:Choice>
            <mc:Fallback>
              <p:pic>
                <p:nvPicPr>
                  <p:cNvPr id="165" name="Ink 164">
                    <a:extLst>
                      <a:ext uri="{FF2B5EF4-FFF2-40B4-BE49-F238E27FC236}">
                        <a16:creationId xmlns:a16="http://schemas.microsoft.com/office/drawing/2014/main" id="{96C10EDA-D99D-2FDB-EE14-A335A6DA79ED}"/>
                      </a:ext>
                    </a:extLst>
                  </p:cNvPr>
                  <p:cNvPicPr/>
                  <p:nvPr/>
                </p:nvPicPr>
                <p:blipFill>
                  <a:blip r:embed="rId16"/>
                  <a:stretch>
                    <a:fillRect/>
                  </a:stretch>
                </p:blipFill>
                <p:spPr>
                  <a:xfrm>
                    <a:off x="1491164" y="884379"/>
                    <a:ext cx="187331" cy="58223"/>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66" name="Ink 165">
                    <a:extLst>
                      <a:ext uri="{FF2B5EF4-FFF2-40B4-BE49-F238E27FC236}">
                        <a16:creationId xmlns:a16="http://schemas.microsoft.com/office/drawing/2014/main" id="{57D7F055-F5B8-10B0-D71D-07733E1FA931}"/>
                      </a:ext>
                    </a:extLst>
                  </p14:cNvPr>
                  <p14:cNvContentPartPr/>
                  <p14:nvPr/>
                </p14:nvContentPartPr>
                <p14:xfrm>
                  <a:off x="1501888" y="682944"/>
                  <a:ext cx="29880" cy="58680"/>
                </p14:xfrm>
              </p:contentPart>
            </mc:Choice>
            <mc:Fallback>
              <p:pic>
                <p:nvPicPr>
                  <p:cNvPr id="166" name="Ink 165">
                    <a:extLst>
                      <a:ext uri="{FF2B5EF4-FFF2-40B4-BE49-F238E27FC236}">
                        <a16:creationId xmlns:a16="http://schemas.microsoft.com/office/drawing/2014/main" id="{57D7F055-F5B8-10B0-D71D-07733E1FA931}"/>
                      </a:ext>
                    </a:extLst>
                  </p:cNvPr>
                  <p:cNvPicPr/>
                  <p:nvPr/>
                </p:nvPicPr>
                <p:blipFill>
                  <a:blip r:embed="rId18"/>
                  <a:stretch>
                    <a:fillRect/>
                  </a:stretch>
                </p:blipFill>
                <p:spPr>
                  <a:xfrm>
                    <a:off x="1480357" y="661370"/>
                    <a:ext cx="73382" cy="101396"/>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67" name="Ink 166">
                    <a:extLst>
                      <a:ext uri="{FF2B5EF4-FFF2-40B4-BE49-F238E27FC236}">
                        <a16:creationId xmlns:a16="http://schemas.microsoft.com/office/drawing/2014/main" id="{B5046118-1E7C-ED2C-4BB9-6D8E2A05CFC6}"/>
                      </a:ext>
                    </a:extLst>
                  </p14:cNvPr>
                  <p14:cNvContentPartPr/>
                  <p14:nvPr/>
                </p14:nvContentPartPr>
                <p14:xfrm>
                  <a:off x="1420888" y="659544"/>
                  <a:ext cx="56880" cy="68040"/>
                </p14:xfrm>
              </p:contentPart>
            </mc:Choice>
            <mc:Fallback>
              <p:pic>
                <p:nvPicPr>
                  <p:cNvPr id="167" name="Ink 166">
                    <a:extLst>
                      <a:ext uri="{FF2B5EF4-FFF2-40B4-BE49-F238E27FC236}">
                        <a16:creationId xmlns:a16="http://schemas.microsoft.com/office/drawing/2014/main" id="{B5046118-1E7C-ED2C-4BB9-6D8E2A05CFC6}"/>
                      </a:ext>
                    </a:extLst>
                  </p:cNvPr>
                  <p:cNvPicPr/>
                  <p:nvPr/>
                </p:nvPicPr>
                <p:blipFill>
                  <a:blip r:embed="rId20"/>
                  <a:stretch>
                    <a:fillRect/>
                  </a:stretch>
                </p:blipFill>
                <p:spPr>
                  <a:xfrm>
                    <a:off x="1399011" y="637875"/>
                    <a:ext cx="100196" cy="110944"/>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68" name="Ink 167">
                    <a:extLst>
                      <a:ext uri="{FF2B5EF4-FFF2-40B4-BE49-F238E27FC236}">
                        <a16:creationId xmlns:a16="http://schemas.microsoft.com/office/drawing/2014/main" id="{460EEB4E-C01E-41AE-D5C8-BFB97ED27B38}"/>
                      </a:ext>
                    </a:extLst>
                  </p14:cNvPr>
                  <p14:cNvContentPartPr/>
                  <p14:nvPr/>
                </p14:nvContentPartPr>
                <p14:xfrm>
                  <a:off x="1331968" y="630744"/>
                  <a:ext cx="57240" cy="57240"/>
                </p14:xfrm>
              </p:contentPart>
            </mc:Choice>
            <mc:Fallback>
              <p:pic>
                <p:nvPicPr>
                  <p:cNvPr id="168" name="Ink 167">
                    <a:extLst>
                      <a:ext uri="{FF2B5EF4-FFF2-40B4-BE49-F238E27FC236}">
                        <a16:creationId xmlns:a16="http://schemas.microsoft.com/office/drawing/2014/main" id="{460EEB4E-C01E-41AE-D5C8-BFB97ED27B38}"/>
                      </a:ext>
                    </a:extLst>
                  </p:cNvPr>
                  <p:cNvPicPr/>
                  <p:nvPr/>
                </p:nvPicPr>
                <p:blipFill>
                  <a:blip r:embed="rId22"/>
                  <a:stretch>
                    <a:fillRect/>
                  </a:stretch>
                </p:blipFill>
                <p:spPr>
                  <a:xfrm>
                    <a:off x="1310558" y="609225"/>
                    <a:ext cx="100498" cy="99847"/>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69" name="Ink 168">
                    <a:extLst>
                      <a:ext uri="{FF2B5EF4-FFF2-40B4-BE49-F238E27FC236}">
                        <a16:creationId xmlns:a16="http://schemas.microsoft.com/office/drawing/2014/main" id="{F4304349-71DE-DE54-B902-7BF1ED4F5F19}"/>
                      </a:ext>
                    </a:extLst>
                  </p14:cNvPr>
                  <p14:cNvContentPartPr/>
                  <p14:nvPr/>
                </p14:nvContentPartPr>
                <p14:xfrm>
                  <a:off x="1188688" y="820824"/>
                  <a:ext cx="15840" cy="28800"/>
                </p14:xfrm>
              </p:contentPart>
            </mc:Choice>
            <mc:Fallback>
              <p:pic>
                <p:nvPicPr>
                  <p:cNvPr id="169" name="Ink 168">
                    <a:extLst>
                      <a:ext uri="{FF2B5EF4-FFF2-40B4-BE49-F238E27FC236}">
                        <a16:creationId xmlns:a16="http://schemas.microsoft.com/office/drawing/2014/main" id="{F4304349-71DE-DE54-B902-7BF1ED4F5F19}"/>
                      </a:ext>
                    </a:extLst>
                  </p:cNvPr>
                  <p:cNvPicPr/>
                  <p:nvPr/>
                </p:nvPicPr>
                <p:blipFill>
                  <a:blip r:embed="rId24"/>
                  <a:stretch>
                    <a:fillRect/>
                  </a:stretch>
                </p:blipFill>
                <p:spPr>
                  <a:xfrm>
                    <a:off x="1166688" y="799331"/>
                    <a:ext cx="59400" cy="71355"/>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70" name="Ink 169">
                    <a:extLst>
                      <a:ext uri="{FF2B5EF4-FFF2-40B4-BE49-F238E27FC236}">
                        <a16:creationId xmlns:a16="http://schemas.microsoft.com/office/drawing/2014/main" id="{42C1376B-6FCF-E028-1617-6FFAFBE865FA}"/>
                      </a:ext>
                    </a:extLst>
                  </p14:cNvPr>
                  <p14:cNvContentPartPr/>
                  <p14:nvPr/>
                </p14:nvContentPartPr>
                <p14:xfrm>
                  <a:off x="1110208" y="688704"/>
                  <a:ext cx="130680" cy="114120"/>
                </p14:xfrm>
              </p:contentPart>
            </mc:Choice>
            <mc:Fallback>
              <p:pic>
                <p:nvPicPr>
                  <p:cNvPr id="170" name="Ink 169">
                    <a:extLst>
                      <a:ext uri="{FF2B5EF4-FFF2-40B4-BE49-F238E27FC236}">
                        <a16:creationId xmlns:a16="http://schemas.microsoft.com/office/drawing/2014/main" id="{42C1376B-6FCF-E028-1617-6FFAFBE865FA}"/>
                      </a:ext>
                    </a:extLst>
                  </p:cNvPr>
                  <p:cNvPicPr/>
                  <p:nvPr/>
                </p:nvPicPr>
                <p:blipFill>
                  <a:blip r:embed="rId26"/>
                  <a:stretch>
                    <a:fillRect/>
                  </a:stretch>
                </p:blipFill>
                <p:spPr>
                  <a:xfrm>
                    <a:off x="1088792" y="667523"/>
                    <a:ext cx="173949" cy="156915"/>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71" name="Ink 170">
                    <a:extLst>
                      <a:ext uri="{FF2B5EF4-FFF2-40B4-BE49-F238E27FC236}">
                        <a16:creationId xmlns:a16="http://schemas.microsoft.com/office/drawing/2014/main" id="{19B5BD5A-182D-7106-952B-609FF39ED87B}"/>
                      </a:ext>
                    </a:extLst>
                  </p14:cNvPr>
                  <p14:cNvContentPartPr/>
                  <p14:nvPr/>
                </p14:nvContentPartPr>
                <p14:xfrm>
                  <a:off x="988528" y="885624"/>
                  <a:ext cx="186480" cy="196920"/>
                </p14:xfrm>
              </p:contentPart>
            </mc:Choice>
            <mc:Fallback>
              <p:pic>
                <p:nvPicPr>
                  <p:cNvPr id="171" name="Ink 170">
                    <a:extLst>
                      <a:ext uri="{FF2B5EF4-FFF2-40B4-BE49-F238E27FC236}">
                        <a16:creationId xmlns:a16="http://schemas.microsoft.com/office/drawing/2014/main" id="{19B5BD5A-182D-7106-952B-609FF39ED87B}"/>
                      </a:ext>
                    </a:extLst>
                  </p:cNvPr>
                  <p:cNvPicPr/>
                  <p:nvPr/>
                </p:nvPicPr>
                <p:blipFill>
                  <a:blip r:embed="rId28"/>
                  <a:stretch>
                    <a:fillRect/>
                  </a:stretch>
                </p:blipFill>
                <p:spPr>
                  <a:xfrm>
                    <a:off x="966641" y="863984"/>
                    <a:ext cx="229817" cy="239766"/>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72" name="Ink 171">
                    <a:extLst>
                      <a:ext uri="{FF2B5EF4-FFF2-40B4-BE49-F238E27FC236}">
                        <a16:creationId xmlns:a16="http://schemas.microsoft.com/office/drawing/2014/main" id="{A12E9FC8-68D2-A96B-32DF-C12B84A5B2D1}"/>
                      </a:ext>
                    </a:extLst>
                  </p14:cNvPr>
                  <p14:cNvContentPartPr/>
                  <p14:nvPr/>
                </p14:nvContentPartPr>
                <p14:xfrm>
                  <a:off x="920848" y="1107384"/>
                  <a:ext cx="238680" cy="166320"/>
                </p14:xfrm>
              </p:contentPart>
            </mc:Choice>
            <mc:Fallback>
              <p:pic>
                <p:nvPicPr>
                  <p:cNvPr id="172" name="Ink 171">
                    <a:extLst>
                      <a:ext uri="{FF2B5EF4-FFF2-40B4-BE49-F238E27FC236}">
                        <a16:creationId xmlns:a16="http://schemas.microsoft.com/office/drawing/2014/main" id="{A12E9FC8-68D2-A96B-32DF-C12B84A5B2D1}"/>
                      </a:ext>
                    </a:extLst>
                  </p:cNvPr>
                  <p:cNvPicPr/>
                  <p:nvPr/>
                </p:nvPicPr>
                <p:blipFill>
                  <a:blip r:embed="rId30"/>
                  <a:stretch>
                    <a:fillRect/>
                  </a:stretch>
                </p:blipFill>
                <p:spPr>
                  <a:xfrm>
                    <a:off x="898951" y="1085728"/>
                    <a:ext cx="282037" cy="209199"/>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73" name="Ink 172">
                    <a:extLst>
                      <a:ext uri="{FF2B5EF4-FFF2-40B4-BE49-F238E27FC236}">
                        <a16:creationId xmlns:a16="http://schemas.microsoft.com/office/drawing/2014/main" id="{28D3E0DB-622A-2CE8-AF9C-E17510B58172}"/>
                      </a:ext>
                    </a:extLst>
                  </p14:cNvPr>
                  <p14:cNvContentPartPr/>
                  <p14:nvPr/>
                </p14:nvContentPartPr>
                <p14:xfrm>
                  <a:off x="886288" y="951504"/>
                  <a:ext cx="69840" cy="14760"/>
                </p14:xfrm>
              </p:contentPart>
            </mc:Choice>
            <mc:Fallback>
              <p:pic>
                <p:nvPicPr>
                  <p:cNvPr id="173" name="Ink 172">
                    <a:extLst>
                      <a:ext uri="{FF2B5EF4-FFF2-40B4-BE49-F238E27FC236}">
                        <a16:creationId xmlns:a16="http://schemas.microsoft.com/office/drawing/2014/main" id="{28D3E0DB-622A-2CE8-AF9C-E17510B58172}"/>
                      </a:ext>
                    </a:extLst>
                  </p:cNvPr>
                  <p:cNvPicPr/>
                  <p:nvPr/>
                </p:nvPicPr>
                <p:blipFill>
                  <a:blip r:embed="rId32"/>
                  <a:stretch>
                    <a:fillRect/>
                  </a:stretch>
                </p:blipFill>
                <p:spPr>
                  <a:xfrm>
                    <a:off x="864463" y="929798"/>
                    <a:ext cx="113054" cy="57738"/>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74" name="Ink 173">
                    <a:extLst>
                      <a:ext uri="{FF2B5EF4-FFF2-40B4-BE49-F238E27FC236}">
                        <a16:creationId xmlns:a16="http://schemas.microsoft.com/office/drawing/2014/main" id="{513B4B45-ED2D-EE79-DA2E-6294B22EB1E3}"/>
                      </a:ext>
                    </a:extLst>
                  </p14:cNvPr>
                  <p14:cNvContentPartPr/>
                  <p14:nvPr/>
                </p14:nvContentPartPr>
                <p14:xfrm>
                  <a:off x="951808" y="771864"/>
                  <a:ext cx="101160" cy="45000"/>
                </p14:xfrm>
              </p:contentPart>
            </mc:Choice>
            <mc:Fallback>
              <p:pic>
                <p:nvPicPr>
                  <p:cNvPr id="174" name="Ink 173">
                    <a:extLst>
                      <a:ext uri="{FF2B5EF4-FFF2-40B4-BE49-F238E27FC236}">
                        <a16:creationId xmlns:a16="http://schemas.microsoft.com/office/drawing/2014/main" id="{513B4B45-ED2D-EE79-DA2E-6294B22EB1E3}"/>
                      </a:ext>
                    </a:extLst>
                  </p:cNvPr>
                  <p:cNvPicPr/>
                  <p:nvPr/>
                </p:nvPicPr>
                <p:blipFill>
                  <a:blip r:embed="rId34"/>
                  <a:stretch>
                    <a:fillRect/>
                  </a:stretch>
                </p:blipFill>
                <p:spPr>
                  <a:xfrm>
                    <a:off x="929912" y="750229"/>
                    <a:ext cx="144514" cy="87837"/>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75" name="Ink 174">
                    <a:extLst>
                      <a:ext uri="{FF2B5EF4-FFF2-40B4-BE49-F238E27FC236}">
                        <a16:creationId xmlns:a16="http://schemas.microsoft.com/office/drawing/2014/main" id="{C6B297A2-F952-3A0B-E761-C74598E15288}"/>
                      </a:ext>
                    </a:extLst>
                  </p14:cNvPr>
                  <p14:cNvContentPartPr/>
                  <p14:nvPr/>
                </p14:nvContentPartPr>
                <p14:xfrm>
                  <a:off x="1177528" y="996144"/>
                  <a:ext cx="163440" cy="176040"/>
                </p14:xfrm>
              </p:contentPart>
            </mc:Choice>
            <mc:Fallback>
              <p:pic>
                <p:nvPicPr>
                  <p:cNvPr id="175" name="Ink 174">
                    <a:extLst>
                      <a:ext uri="{FF2B5EF4-FFF2-40B4-BE49-F238E27FC236}">
                        <a16:creationId xmlns:a16="http://schemas.microsoft.com/office/drawing/2014/main" id="{C6B297A2-F952-3A0B-E761-C74598E15288}"/>
                      </a:ext>
                    </a:extLst>
                  </p:cNvPr>
                  <p:cNvPicPr/>
                  <p:nvPr/>
                </p:nvPicPr>
                <p:blipFill>
                  <a:blip r:embed="rId36"/>
                  <a:stretch>
                    <a:fillRect/>
                  </a:stretch>
                </p:blipFill>
                <p:spPr>
                  <a:xfrm>
                    <a:off x="1156057" y="974517"/>
                    <a:ext cx="206820" cy="218861"/>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76" name="Ink 175">
                    <a:extLst>
                      <a:ext uri="{FF2B5EF4-FFF2-40B4-BE49-F238E27FC236}">
                        <a16:creationId xmlns:a16="http://schemas.microsoft.com/office/drawing/2014/main" id="{28463D5D-B788-E691-8070-2802C0105726}"/>
                      </a:ext>
                    </a:extLst>
                  </p14:cNvPr>
                  <p14:cNvContentPartPr/>
                  <p14:nvPr/>
                </p14:nvContentPartPr>
                <p14:xfrm>
                  <a:off x="1344208" y="1046904"/>
                  <a:ext cx="28440" cy="45720"/>
                </p14:xfrm>
              </p:contentPart>
            </mc:Choice>
            <mc:Fallback>
              <p:pic>
                <p:nvPicPr>
                  <p:cNvPr id="176" name="Ink 175">
                    <a:extLst>
                      <a:ext uri="{FF2B5EF4-FFF2-40B4-BE49-F238E27FC236}">
                        <a16:creationId xmlns:a16="http://schemas.microsoft.com/office/drawing/2014/main" id="{28463D5D-B788-E691-8070-2802C0105726}"/>
                      </a:ext>
                    </a:extLst>
                  </p:cNvPr>
                  <p:cNvPicPr/>
                  <p:nvPr/>
                </p:nvPicPr>
                <p:blipFill>
                  <a:blip r:embed="rId38"/>
                  <a:stretch>
                    <a:fillRect/>
                  </a:stretch>
                </p:blipFill>
                <p:spPr>
                  <a:xfrm>
                    <a:off x="1322769" y="1025338"/>
                    <a:ext cx="71756" cy="88421"/>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77" name="Ink 176">
                    <a:extLst>
                      <a:ext uri="{FF2B5EF4-FFF2-40B4-BE49-F238E27FC236}">
                        <a16:creationId xmlns:a16="http://schemas.microsoft.com/office/drawing/2014/main" id="{A963EF7D-70A1-135A-1A0C-F10E5F7473B5}"/>
                      </a:ext>
                    </a:extLst>
                  </p14:cNvPr>
                  <p14:cNvContentPartPr/>
                  <p14:nvPr/>
                </p14:nvContentPartPr>
                <p14:xfrm>
                  <a:off x="1103728" y="749544"/>
                  <a:ext cx="135360" cy="79920"/>
                </p14:xfrm>
              </p:contentPart>
            </mc:Choice>
            <mc:Fallback>
              <p:pic>
                <p:nvPicPr>
                  <p:cNvPr id="177" name="Ink 176">
                    <a:extLst>
                      <a:ext uri="{FF2B5EF4-FFF2-40B4-BE49-F238E27FC236}">
                        <a16:creationId xmlns:a16="http://schemas.microsoft.com/office/drawing/2014/main" id="{A963EF7D-70A1-135A-1A0C-F10E5F7473B5}"/>
                      </a:ext>
                    </a:extLst>
                  </p:cNvPr>
                  <p:cNvPicPr/>
                  <p:nvPr/>
                </p:nvPicPr>
                <p:blipFill>
                  <a:blip r:embed="rId40"/>
                  <a:stretch>
                    <a:fillRect/>
                  </a:stretch>
                </p:blipFill>
                <p:spPr>
                  <a:xfrm>
                    <a:off x="1082332" y="728261"/>
                    <a:ext cx="178588" cy="122920"/>
                  </a:xfrm>
                  <a:prstGeom prst="rect">
                    <a:avLst/>
                  </a:prstGeom>
                </p:spPr>
              </p:pic>
            </mc:Fallback>
          </mc:AlternateContent>
        </p:grpSp>
        <p:grpSp>
          <p:nvGrpSpPr>
            <p:cNvPr id="178" name="Group 177">
              <a:extLst>
                <a:ext uri="{FF2B5EF4-FFF2-40B4-BE49-F238E27FC236}">
                  <a16:creationId xmlns:a16="http://schemas.microsoft.com/office/drawing/2014/main" id="{F2BB216C-24DB-585B-E91B-6F4AE186A291}"/>
                </a:ext>
              </a:extLst>
            </p:cNvPr>
            <p:cNvGrpSpPr/>
            <p:nvPr/>
          </p:nvGrpSpPr>
          <p:grpSpPr>
            <a:xfrm>
              <a:off x="1374208" y="1343304"/>
              <a:ext cx="151920" cy="99360"/>
              <a:chOff x="1221808" y="1190904"/>
              <a:chExt cx="151920" cy="99360"/>
            </a:xfrm>
          </p:grpSpPr>
          <mc:AlternateContent xmlns:mc="http://schemas.openxmlformats.org/markup-compatibility/2006">
            <mc:Choice xmlns:p14="http://schemas.microsoft.com/office/powerpoint/2010/main" Requires="p14">
              <p:contentPart p14:bwMode="auto" r:id="rId121">
                <p14:nvContentPartPr>
                  <p14:cNvPr id="179" name="Ink 178">
                    <a:extLst>
                      <a:ext uri="{FF2B5EF4-FFF2-40B4-BE49-F238E27FC236}">
                        <a16:creationId xmlns:a16="http://schemas.microsoft.com/office/drawing/2014/main" id="{CBD5B814-B434-6000-A37E-53A85DA77591}"/>
                      </a:ext>
                    </a:extLst>
                  </p14:cNvPr>
                  <p14:cNvContentPartPr/>
                  <p14:nvPr/>
                </p14:nvContentPartPr>
                <p14:xfrm>
                  <a:off x="1368328" y="1190904"/>
                  <a:ext cx="5400" cy="99360"/>
                </p14:xfrm>
              </p:contentPart>
            </mc:Choice>
            <mc:Fallback>
              <p:pic>
                <p:nvPicPr>
                  <p:cNvPr id="179" name="Ink 178">
                    <a:extLst>
                      <a:ext uri="{FF2B5EF4-FFF2-40B4-BE49-F238E27FC236}">
                        <a16:creationId xmlns:a16="http://schemas.microsoft.com/office/drawing/2014/main" id="{CBD5B814-B434-6000-A37E-53A85DA77591}"/>
                      </a:ext>
                    </a:extLst>
                  </p:cNvPr>
                  <p:cNvPicPr/>
                  <p:nvPr/>
                </p:nvPicPr>
                <p:blipFill>
                  <a:blip r:embed="rId42"/>
                  <a:stretch>
                    <a:fillRect/>
                  </a:stretch>
                </p:blipFill>
                <p:spPr>
                  <a:xfrm>
                    <a:off x="1347559" y="1169304"/>
                    <a:ext cx="46523" cy="142128"/>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80" name="Ink 179">
                    <a:extLst>
                      <a:ext uri="{FF2B5EF4-FFF2-40B4-BE49-F238E27FC236}">
                        <a16:creationId xmlns:a16="http://schemas.microsoft.com/office/drawing/2014/main" id="{0B45B1E2-696C-CD05-73CA-2C718877BFE7}"/>
                      </a:ext>
                    </a:extLst>
                  </p14:cNvPr>
                  <p14:cNvContentPartPr/>
                  <p14:nvPr/>
                </p14:nvContentPartPr>
                <p14:xfrm>
                  <a:off x="1221808" y="1191264"/>
                  <a:ext cx="28800" cy="46800"/>
                </p14:xfrm>
              </p:contentPart>
            </mc:Choice>
            <mc:Fallback>
              <p:pic>
                <p:nvPicPr>
                  <p:cNvPr id="180" name="Ink 179">
                    <a:extLst>
                      <a:ext uri="{FF2B5EF4-FFF2-40B4-BE49-F238E27FC236}">
                        <a16:creationId xmlns:a16="http://schemas.microsoft.com/office/drawing/2014/main" id="{0B45B1E2-696C-CD05-73CA-2C718877BFE7}"/>
                      </a:ext>
                    </a:extLst>
                  </p:cNvPr>
                  <p:cNvPicPr/>
                  <p:nvPr/>
                </p:nvPicPr>
                <p:blipFill>
                  <a:blip r:embed="rId44"/>
                  <a:stretch>
                    <a:fillRect/>
                  </a:stretch>
                </p:blipFill>
                <p:spPr>
                  <a:xfrm>
                    <a:off x="1199990" y="1169796"/>
                    <a:ext cx="72000" cy="8930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3">
              <p14:nvContentPartPr>
                <p14:cNvPr id="181" name="Ink 180">
                  <a:extLst>
                    <a:ext uri="{FF2B5EF4-FFF2-40B4-BE49-F238E27FC236}">
                      <a16:creationId xmlns:a16="http://schemas.microsoft.com/office/drawing/2014/main" id="{D81AFDA2-BEEF-786D-320E-1C3AED4AC468}"/>
                    </a:ext>
                  </a:extLst>
                </p14:cNvPr>
                <p14:cNvContentPartPr/>
                <p14:nvPr/>
              </p14:nvContentPartPr>
              <p14:xfrm>
                <a:off x="1762288" y="1310904"/>
                <a:ext cx="20880" cy="32760"/>
              </p14:xfrm>
            </p:contentPart>
          </mc:Choice>
          <mc:Fallback>
            <p:pic>
              <p:nvPicPr>
                <p:cNvPr id="181" name="Ink 180">
                  <a:extLst>
                    <a:ext uri="{FF2B5EF4-FFF2-40B4-BE49-F238E27FC236}">
                      <a16:creationId xmlns:a16="http://schemas.microsoft.com/office/drawing/2014/main" id="{D81AFDA2-BEEF-786D-320E-1C3AED4AC468}"/>
                    </a:ext>
                  </a:extLst>
                </p:cNvPr>
                <p:cNvPicPr/>
                <p:nvPr/>
              </p:nvPicPr>
              <p:blipFill>
                <a:blip r:embed="rId46"/>
                <a:stretch>
                  <a:fillRect/>
                </a:stretch>
              </p:blipFill>
              <p:spPr>
                <a:xfrm>
                  <a:off x="1740519" y="1289351"/>
                  <a:ext cx="64861" cy="7543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
            <p14:nvContentPartPr>
              <p14:cNvPr id="185" name="Ink 184">
                <a:extLst>
                  <a:ext uri="{FF2B5EF4-FFF2-40B4-BE49-F238E27FC236}">
                    <a16:creationId xmlns:a16="http://schemas.microsoft.com/office/drawing/2014/main" id="{C8BF9C2B-E9D0-F551-825F-DB2D06EA7C11}"/>
                  </a:ext>
                </a:extLst>
              </p14:cNvPr>
              <p14:cNvContentPartPr/>
              <p14:nvPr/>
            </p14:nvContentPartPr>
            <p14:xfrm>
              <a:off x="1336114" y="63180"/>
              <a:ext cx="3253680" cy="51120"/>
            </p14:xfrm>
          </p:contentPart>
        </mc:Choice>
        <mc:Fallback>
          <p:pic>
            <p:nvPicPr>
              <p:cNvPr id="185" name="Ink 184">
                <a:extLst>
                  <a:ext uri="{FF2B5EF4-FFF2-40B4-BE49-F238E27FC236}">
                    <a16:creationId xmlns:a16="http://schemas.microsoft.com/office/drawing/2014/main" id="{C8BF9C2B-E9D0-F551-825F-DB2D06EA7C11}"/>
                  </a:ext>
                </a:extLst>
              </p:cNvPr>
              <p:cNvPicPr/>
              <p:nvPr/>
            </p:nvPicPr>
            <p:blipFill>
              <a:blip r:embed="rId125"/>
              <a:stretch>
                <a:fillRect/>
              </a:stretch>
            </p:blipFill>
            <p:spPr>
              <a:xfrm>
                <a:off x="1318474" y="45540"/>
                <a:ext cx="3289320" cy="86760"/>
              </a:xfrm>
              <a:prstGeom prst="rect">
                <a:avLst/>
              </a:prstGeom>
            </p:spPr>
          </p:pic>
        </mc:Fallback>
      </mc:AlternateContent>
      <p:sp>
        <p:nvSpPr>
          <p:cNvPr id="193" name="TextBox 192">
            <a:extLst>
              <a:ext uri="{FF2B5EF4-FFF2-40B4-BE49-F238E27FC236}">
                <a16:creationId xmlns:a16="http://schemas.microsoft.com/office/drawing/2014/main" id="{EAA1A5D7-17E4-ADB0-0A0F-2B08088AB7B5}"/>
              </a:ext>
            </a:extLst>
          </p:cNvPr>
          <p:cNvSpPr txBox="1"/>
          <p:nvPr/>
        </p:nvSpPr>
        <p:spPr>
          <a:xfrm>
            <a:off x="215323" y="146254"/>
            <a:ext cx="1389969" cy="646331"/>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A long time ago in a galaxy far, far away…</a:t>
            </a:r>
          </a:p>
        </p:txBody>
      </p:sp>
      <mc:AlternateContent xmlns:mc="http://schemas.openxmlformats.org/markup-compatibility/2006">
        <mc:Choice xmlns:p14="http://schemas.microsoft.com/office/powerpoint/2010/main" Requires="p14">
          <p:contentPart p14:bwMode="auto" r:id="rId126">
            <p14:nvContentPartPr>
              <p14:cNvPr id="194" name="Ink 193">
                <a:extLst>
                  <a:ext uri="{FF2B5EF4-FFF2-40B4-BE49-F238E27FC236}">
                    <a16:creationId xmlns:a16="http://schemas.microsoft.com/office/drawing/2014/main" id="{203E12AB-AEEE-DDDB-0B54-E7FD128CA517}"/>
                  </a:ext>
                </a:extLst>
              </p14:cNvPr>
              <p14:cNvContentPartPr/>
              <p14:nvPr/>
            </p14:nvContentPartPr>
            <p14:xfrm>
              <a:off x="1314874" y="59854"/>
              <a:ext cx="7200" cy="113040"/>
            </p14:xfrm>
          </p:contentPart>
        </mc:Choice>
        <mc:Fallback>
          <p:pic>
            <p:nvPicPr>
              <p:cNvPr id="194" name="Ink 193">
                <a:extLst>
                  <a:ext uri="{FF2B5EF4-FFF2-40B4-BE49-F238E27FC236}">
                    <a16:creationId xmlns:a16="http://schemas.microsoft.com/office/drawing/2014/main" id="{203E12AB-AEEE-DDDB-0B54-E7FD128CA517}"/>
                  </a:ext>
                </a:extLst>
              </p:cNvPr>
              <p:cNvPicPr/>
              <p:nvPr/>
            </p:nvPicPr>
            <p:blipFill>
              <a:blip r:embed="rId127"/>
              <a:stretch>
                <a:fillRect/>
              </a:stretch>
            </p:blipFill>
            <p:spPr>
              <a:xfrm>
                <a:off x="1297234" y="41854"/>
                <a:ext cx="428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97" name="Ink 196">
                <a:extLst>
                  <a:ext uri="{FF2B5EF4-FFF2-40B4-BE49-F238E27FC236}">
                    <a16:creationId xmlns:a16="http://schemas.microsoft.com/office/drawing/2014/main" id="{FC9F9906-0225-D4E7-10FB-555365B9AAA6}"/>
                  </a:ext>
                </a:extLst>
              </p14:cNvPr>
              <p14:cNvContentPartPr/>
              <p14:nvPr/>
            </p14:nvContentPartPr>
            <p14:xfrm>
              <a:off x="4561354" y="35820"/>
              <a:ext cx="68040" cy="98640"/>
            </p14:xfrm>
          </p:contentPart>
        </mc:Choice>
        <mc:Fallback>
          <p:pic>
            <p:nvPicPr>
              <p:cNvPr id="197" name="Ink 196">
                <a:extLst>
                  <a:ext uri="{FF2B5EF4-FFF2-40B4-BE49-F238E27FC236}">
                    <a16:creationId xmlns:a16="http://schemas.microsoft.com/office/drawing/2014/main" id="{FC9F9906-0225-D4E7-10FB-555365B9AAA6}"/>
                  </a:ext>
                </a:extLst>
              </p:cNvPr>
              <p:cNvPicPr/>
              <p:nvPr/>
            </p:nvPicPr>
            <p:blipFill>
              <a:blip r:embed="rId129"/>
              <a:stretch>
                <a:fillRect/>
              </a:stretch>
            </p:blipFill>
            <p:spPr>
              <a:xfrm>
                <a:off x="4543354" y="18180"/>
                <a:ext cx="103680" cy="134280"/>
              </a:xfrm>
              <a:prstGeom prst="rect">
                <a:avLst/>
              </a:prstGeom>
            </p:spPr>
          </p:pic>
        </mc:Fallback>
      </mc:AlternateContent>
      <p:sp>
        <p:nvSpPr>
          <p:cNvPr id="198" name="TextBox 197">
            <a:extLst>
              <a:ext uri="{FF2B5EF4-FFF2-40B4-BE49-F238E27FC236}">
                <a16:creationId xmlns:a16="http://schemas.microsoft.com/office/drawing/2014/main" id="{60657115-8685-ED8B-15A1-1825C16C139C}"/>
              </a:ext>
            </a:extLst>
          </p:cNvPr>
          <p:cNvSpPr txBox="1"/>
          <p:nvPr/>
        </p:nvSpPr>
        <p:spPr>
          <a:xfrm>
            <a:off x="3405537" y="79776"/>
            <a:ext cx="1389969"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Space and time</a:t>
            </a:r>
          </a:p>
        </p:txBody>
      </p:sp>
      <p:grpSp>
        <p:nvGrpSpPr>
          <p:cNvPr id="226" name="Group 225">
            <a:extLst>
              <a:ext uri="{FF2B5EF4-FFF2-40B4-BE49-F238E27FC236}">
                <a16:creationId xmlns:a16="http://schemas.microsoft.com/office/drawing/2014/main" id="{2A3FA06E-FED1-218E-AAF3-15835E22E264}"/>
              </a:ext>
            </a:extLst>
          </p:cNvPr>
          <p:cNvGrpSpPr/>
          <p:nvPr/>
        </p:nvGrpSpPr>
        <p:grpSpPr>
          <a:xfrm>
            <a:off x="5849434" y="234900"/>
            <a:ext cx="515880" cy="549360"/>
            <a:chOff x="5849434" y="234900"/>
            <a:chExt cx="515880" cy="549360"/>
          </a:xfrm>
        </p:grpSpPr>
        <mc:AlternateContent xmlns:mc="http://schemas.openxmlformats.org/markup-compatibility/2006">
          <mc:Choice xmlns:p14="http://schemas.microsoft.com/office/powerpoint/2010/main" Requires="p14">
            <p:contentPart p14:bwMode="auto" r:id="rId130">
              <p14:nvContentPartPr>
                <p14:cNvPr id="199" name="Ink 198">
                  <a:extLst>
                    <a:ext uri="{FF2B5EF4-FFF2-40B4-BE49-F238E27FC236}">
                      <a16:creationId xmlns:a16="http://schemas.microsoft.com/office/drawing/2014/main" id="{4B867950-E074-7411-05AD-F98B35434B6D}"/>
                    </a:ext>
                  </a:extLst>
                </p14:cNvPr>
                <p14:cNvContentPartPr/>
                <p14:nvPr/>
              </p14:nvContentPartPr>
              <p14:xfrm>
                <a:off x="5882914" y="293220"/>
                <a:ext cx="441000" cy="398520"/>
              </p14:xfrm>
            </p:contentPart>
          </mc:Choice>
          <mc:Fallback>
            <p:pic>
              <p:nvPicPr>
                <p:cNvPr id="199" name="Ink 198">
                  <a:extLst>
                    <a:ext uri="{FF2B5EF4-FFF2-40B4-BE49-F238E27FC236}">
                      <a16:creationId xmlns:a16="http://schemas.microsoft.com/office/drawing/2014/main" id="{4B867950-E074-7411-05AD-F98B35434B6D}"/>
                    </a:ext>
                  </a:extLst>
                </p:cNvPr>
                <p:cNvPicPr/>
                <p:nvPr/>
              </p:nvPicPr>
              <p:blipFill>
                <a:blip r:embed="rId131"/>
                <a:stretch>
                  <a:fillRect/>
                </a:stretch>
              </p:blipFill>
              <p:spPr>
                <a:xfrm>
                  <a:off x="5865274" y="275580"/>
                  <a:ext cx="47664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00" name="Ink 199">
                  <a:extLst>
                    <a:ext uri="{FF2B5EF4-FFF2-40B4-BE49-F238E27FC236}">
                      <a16:creationId xmlns:a16="http://schemas.microsoft.com/office/drawing/2014/main" id="{0F9BFBC3-CCF3-9AF1-744E-57CAD7C6D1B6}"/>
                    </a:ext>
                  </a:extLst>
                </p14:cNvPr>
                <p14:cNvContentPartPr/>
                <p14:nvPr/>
              </p14:nvContentPartPr>
              <p14:xfrm>
                <a:off x="6079474" y="463500"/>
                <a:ext cx="162000" cy="48960"/>
              </p14:xfrm>
            </p:contentPart>
          </mc:Choice>
          <mc:Fallback>
            <p:pic>
              <p:nvPicPr>
                <p:cNvPr id="200" name="Ink 199">
                  <a:extLst>
                    <a:ext uri="{FF2B5EF4-FFF2-40B4-BE49-F238E27FC236}">
                      <a16:creationId xmlns:a16="http://schemas.microsoft.com/office/drawing/2014/main" id="{0F9BFBC3-CCF3-9AF1-744E-57CAD7C6D1B6}"/>
                    </a:ext>
                  </a:extLst>
                </p:cNvPr>
                <p:cNvPicPr/>
                <p:nvPr/>
              </p:nvPicPr>
              <p:blipFill>
                <a:blip r:embed="rId133"/>
                <a:stretch>
                  <a:fillRect/>
                </a:stretch>
              </p:blipFill>
              <p:spPr>
                <a:xfrm>
                  <a:off x="6061474" y="445500"/>
                  <a:ext cx="1976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01" name="Ink 200">
                  <a:extLst>
                    <a:ext uri="{FF2B5EF4-FFF2-40B4-BE49-F238E27FC236}">
                      <a16:creationId xmlns:a16="http://schemas.microsoft.com/office/drawing/2014/main" id="{FC9FAD8B-1696-1761-5A7B-20E4CDED897A}"/>
                    </a:ext>
                  </a:extLst>
                </p14:cNvPr>
                <p14:cNvContentPartPr/>
                <p14:nvPr/>
              </p14:nvContentPartPr>
              <p14:xfrm>
                <a:off x="6146074" y="345780"/>
                <a:ext cx="82440" cy="71280"/>
              </p14:xfrm>
            </p:contentPart>
          </mc:Choice>
          <mc:Fallback>
            <p:pic>
              <p:nvPicPr>
                <p:cNvPr id="201" name="Ink 200">
                  <a:extLst>
                    <a:ext uri="{FF2B5EF4-FFF2-40B4-BE49-F238E27FC236}">
                      <a16:creationId xmlns:a16="http://schemas.microsoft.com/office/drawing/2014/main" id="{FC9FAD8B-1696-1761-5A7B-20E4CDED897A}"/>
                    </a:ext>
                  </a:extLst>
                </p:cNvPr>
                <p:cNvPicPr/>
                <p:nvPr/>
              </p:nvPicPr>
              <p:blipFill>
                <a:blip r:embed="rId135"/>
                <a:stretch>
                  <a:fillRect/>
                </a:stretch>
              </p:blipFill>
              <p:spPr>
                <a:xfrm>
                  <a:off x="6128074" y="328140"/>
                  <a:ext cx="1180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02" name="Ink 201">
                  <a:extLst>
                    <a:ext uri="{FF2B5EF4-FFF2-40B4-BE49-F238E27FC236}">
                      <a16:creationId xmlns:a16="http://schemas.microsoft.com/office/drawing/2014/main" id="{EBD61C92-1C93-1517-7939-5C00CFA6B8E6}"/>
                    </a:ext>
                  </a:extLst>
                </p14:cNvPr>
                <p14:cNvContentPartPr/>
                <p14:nvPr/>
              </p14:nvContentPartPr>
              <p14:xfrm>
                <a:off x="6133114" y="394740"/>
                <a:ext cx="43920" cy="28800"/>
              </p14:xfrm>
            </p:contentPart>
          </mc:Choice>
          <mc:Fallback>
            <p:pic>
              <p:nvPicPr>
                <p:cNvPr id="202" name="Ink 201">
                  <a:extLst>
                    <a:ext uri="{FF2B5EF4-FFF2-40B4-BE49-F238E27FC236}">
                      <a16:creationId xmlns:a16="http://schemas.microsoft.com/office/drawing/2014/main" id="{EBD61C92-1C93-1517-7939-5C00CFA6B8E6}"/>
                    </a:ext>
                  </a:extLst>
                </p:cNvPr>
                <p:cNvPicPr/>
                <p:nvPr/>
              </p:nvPicPr>
              <p:blipFill>
                <a:blip r:embed="rId137"/>
                <a:stretch>
                  <a:fillRect/>
                </a:stretch>
              </p:blipFill>
              <p:spPr>
                <a:xfrm>
                  <a:off x="6115474" y="377100"/>
                  <a:ext cx="795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03" name="Ink 202">
                  <a:extLst>
                    <a:ext uri="{FF2B5EF4-FFF2-40B4-BE49-F238E27FC236}">
                      <a16:creationId xmlns:a16="http://schemas.microsoft.com/office/drawing/2014/main" id="{C473DBD0-2A5B-A5B1-69F0-770B153C1256}"/>
                    </a:ext>
                  </a:extLst>
                </p14:cNvPr>
                <p14:cNvContentPartPr/>
                <p14:nvPr/>
              </p14:nvContentPartPr>
              <p14:xfrm>
                <a:off x="6095674" y="405540"/>
                <a:ext cx="56160" cy="51120"/>
              </p14:xfrm>
            </p:contentPart>
          </mc:Choice>
          <mc:Fallback>
            <p:pic>
              <p:nvPicPr>
                <p:cNvPr id="203" name="Ink 202">
                  <a:extLst>
                    <a:ext uri="{FF2B5EF4-FFF2-40B4-BE49-F238E27FC236}">
                      <a16:creationId xmlns:a16="http://schemas.microsoft.com/office/drawing/2014/main" id="{C473DBD0-2A5B-A5B1-69F0-770B153C1256}"/>
                    </a:ext>
                  </a:extLst>
                </p:cNvPr>
                <p:cNvPicPr/>
                <p:nvPr/>
              </p:nvPicPr>
              <p:blipFill>
                <a:blip r:embed="rId139"/>
                <a:stretch>
                  <a:fillRect/>
                </a:stretch>
              </p:blipFill>
              <p:spPr>
                <a:xfrm>
                  <a:off x="6077674" y="387900"/>
                  <a:ext cx="918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10" name="Ink 209">
                  <a:extLst>
                    <a:ext uri="{FF2B5EF4-FFF2-40B4-BE49-F238E27FC236}">
                      <a16:creationId xmlns:a16="http://schemas.microsoft.com/office/drawing/2014/main" id="{F07686D2-A506-B5D2-C6BF-3CCC750C45D5}"/>
                    </a:ext>
                  </a:extLst>
                </p14:cNvPr>
                <p14:cNvContentPartPr/>
                <p14:nvPr/>
              </p14:nvContentPartPr>
              <p14:xfrm>
                <a:off x="6047074" y="525060"/>
                <a:ext cx="29160" cy="78480"/>
              </p14:xfrm>
            </p:contentPart>
          </mc:Choice>
          <mc:Fallback>
            <p:pic>
              <p:nvPicPr>
                <p:cNvPr id="210" name="Ink 209">
                  <a:extLst>
                    <a:ext uri="{FF2B5EF4-FFF2-40B4-BE49-F238E27FC236}">
                      <a16:creationId xmlns:a16="http://schemas.microsoft.com/office/drawing/2014/main" id="{F07686D2-A506-B5D2-C6BF-3CCC750C45D5}"/>
                    </a:ext>
                  </a:extLst>
                </p:cNvPr>
                <p:cNvPicPr/>
                <p:nvPr/>
              </p:nvPicPr>
              <p:blipFill>
                <a:blip r:embed="rId141"/>
                <a:stretch>
                  <a:fillRect/>
                </a:stretch>
              </p:blipFill>
              <p:spPr>
                <a:xfrm>
                  <a:off x="6029074" y="507060"/>
                  <a:ext cx="648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11" name="Ink 210">
                  <a:extLst>
                    <a:ext uri="{FF2B5EF4-FFF2-40B4-BE49-F238E27FC236}">
                      <a16:creationId xmlns:a16="http://schemas.microsoft.com/office/drawing/2014/main" id="{8CEE2DC9-FE48-96A8-A44D-DCBA5BC91907}"/>
                    </a:ext>
                  </a:extLst>
                </p14:cNvPr>
                <p14:cNvContentPartPr/>
                <p14:nvPr/>
              </p14:nvContentPartPr>
              <p14:xfrm>
                <a:off x="6067954" y="497700"/>
                <a:ext cx="36000" cy="26640"/>
              </p14:xfrm>
            </p:contentPart>
          </mc:Choice>
          <mc:Fallback>
            <p:pic>
              <p:nvPicPr>
                <p:cNvPr id="211" name="Ink 210">
                  <a:extLst>
                    <a:ext uri="{FF2B5EF4-FFF2-40B4-BE49-F238E27FC236}">
                      <a16:creationId xmlns:a16="http://schemas.microsoft.com/office/drawing/2014/main" id="{8CEE2DC9-FE48-96A8-A44D-DCBA5BC91907}"/>
                    </a:ext>
                  </a:extLst>
                </p:cNvPr>
                <p:cNvPicPr/>
                <p:nvPr/>
              </p:nvPicPr>
              <p:blipFill>
                <a:blip r:embed="rId143"/>
                <a:stretch>
                  <a:fillRect/>
                </a:stretch>
              </p:blipFill>
              <p:spPr>
                <a:xfrm>
                  <a:off x="6049954" y="480060"/>
                  <a:ext cx="716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13" name="Ink 212">
                  <a:extLst>
                    <a:ext uri="{FF2B5EF4-FFF2-40B4-BE49-F238E27FC236}">
                      <a16:creationId xmlns:a16="http://schemas.microsoft.com/office/drawing/2014/main" id="{71085C6E-246C-B636-A89B-B12E3137D071}"/>
                    </a:ext>
                  </a:extLst>
                </p14:cNvPr>
                <p14:cNvContentPartPr/>
                <p14:nvPr/>
              </p14:nvContentPartPr>
              <p14:xfrm>
                <a:off x="6087034" y="575100"/>
                <a:ext cx="49320" cy="3960"/>
              </p14:xfrm>
            </p:contentPart>
          </mc:Choice>
          <mc:Fallback>
            <p:pic>
              <p:nvPicPr>
                <p:cNvPr id="213" name="Ink 212">
                  <a:extLst>
                    <a:ext uri="{FF2B5EF4-FFF2-40B4-BE49-F238E27FC236}">
                      <a16:creationId xmlns:a16="http://schemas.microsoft.com/office/drawing/2014/main" id="{71085C6E-246C-B636-A89B-B12E3137D071}"/>
                    </a:ext>
                  </a:extLst>
                </p:cNvPr>
                <p:cNvPicPr/>
                <p:nvPr/>
              </p:nvPicPr>
              <p:blipFill>
                <a:blip r:embed="rId145"/>
                <a:stretch>
                  <a:fillRect/>
                </a:stretch>
              </p:blipFill>
              <p:spPr>
                <a:xfrm>
                  <a:off x="6069394" y="557460"/>
                  <a:ext cx="849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14" name="Ink 213">
                  <a:extLst>
                    <a:ext uri="{FF2B5EF4-FFF2-40B4-BE49-F238E27FC236}">
                      <a16:creationId xmlns:a16="http://schemas.microsoft.com/office/drawing/2014/main" id="{8B7B0444-6C76-62FF-E304-7F03F6DCBFB1}"/>
                    </a:ext>
                  </a:extLst>
                </p14:cNvPr>
                <p14:cNvContentPartPr/>
                <p14:nvPr/>
              </p14:nvContentPartPr>
              <p14:xfrm>
                <a:off x="6081274" y="598860"/>
                <a:ext cx="120600" cy="32040"/>
              </p14:xfrm>
            </p:contentPart>
          </mc:Choice>
          <mc:Fallback>
            <p:pic>
              <p:nvPicPr>
                <p:cNvPr id="214" name="Ink 213">
                  <a:extLst>
                    <a:ext uri="{FF2B5EF4-FFF2-40B4-BE49-F238E27FC236}">
                      <a16:creationId xmlns:a16="http://schemas.microsoft.com/office/drawing/2014/main" id="{8B7B0444-6C76-62FF-E304-7F03F6DCBFB1}"/>
                    </a:ext>
                  </a:extLst>
                </p:cNvPr>
                <p:cNvPicPr/>
                <p:nvPr/>
              </p:nvPicPr>
              <p:blipFill>
                <a:blip r:embed="rId147"/>
                <a:stretch>
                  <a:fillRect/>
                </a:stretch>
              </p:blipFill>
              <p:spPr>
                <a:xfrm>
                  <a:off x="6063634" y="581220"/>
                  <a:ext cx="1562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18" name="Ink 217">
                  <a:extLst>
                    <a:ext uri="{FF2B5EF4-FFF2-40B4-BE49-F238E27FC236}">
                      <a16:creationId xmlns:a16="http://schemas.microsoft.com/office/drawing/2014/main" id="{322836D3-898E-DFFC-9209-153094D9C0CB}"/>
                    </a:ext>
                  </a:extLst>
                </p14:cNvPr>
                <p14:cNvContentPartPr/>
                <p14:nvPr/>
              </p14:nvContentPartPr>
              <p14:xfrm>
                <a:off x="5849434" y="316980"/>
                <a:ext cx="102960" cy="140760"/>
              </p14:xfrm>
            </p:contentPart>
          </mc:Choice>
          <mc:Fallback>
            <p:pic>
              <p:nvPicPr>
                <p:cNvPr id="218" name="Ink 217">
                  <a:extLst>
                    <a:ext uri="{FF2B5EF4-FFF2-40B4-BE49-F238E27FC236}">
                      <a16:creationId xmlns:a16="http://schemas.microsoft.com/office/drawing/2014/main" id="{322836D3-898E-DFFC-9209-153094D9C0CB}"/>
                    </a:ext>
                  </a:extLst>
                </p:cNvPr>
                <p:cNvPicPr/>
                <p:nvPr/>
              </p:nvPicPr>
              <p:blipFill>
                <a:blip r:embed="rId149"/>
                <a:stretch>
                  <a:fillRect/>
                </a:stretch>
              </p:blipFill>
              <p:spPr>
                <a:xfrm>
                  <a:off x="5831794" y="298980"/>
                  <a:ext cx="1386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19" name="Ink 218">
                  <a:extLst>
                    <a:ext uri="{FF2B5EF4-FFF2-40B4-BE49-F238E27FC236}">
                      <a16:creationId xmlns:a16="http://schemas.microsoft.com/office/drawing/2014/main" id="{ED11D3BA-3914-F23A-962E-939801397383}"/>
                    </a:ext>
                  </a:extLst>
                </p14:cNvPr>
                <p14:cNvContentPartPr/>
                <p14:nvPr/>
              </p14:nvContentPartPr>
              <p14:xfrm>
                <a:off x="6274954" y="346500"/>
                <a:ext cx="90360" cy="121320"/>
              </p14:xfrm>
            </p:contentPart>
          </mc:Choice>
          <mc:Fallback>
            <p:pic>
              <p:nvPicPr>
                <p:cNvPr id="219" name="Ink 218">
                  <a:extLst>
                    <a:ext uri="{FF2B5EF4-FFF2-40B4-BE49-F238E27FC236}">
                      <a16:creationId xmlns:a16="http://schemas.microsoft.com/office/drawing/2014/main" id="{ED11D3BA-3914-F23A-962E-939801397383}"/>
                    </a:ext>
                  </a:extLst>
                </p:cNvPr>
                <p:cNvPicPr/>
                <p:nvPr/>
              </p:nvPicPr>
              <p:blipFill>
                <a:blip r:embed="rId151"/>
                <a:stretch>
                  <a:fillRect/>
                </a:stretch>
              </p:blipFill>
              <p:spPr>
                <a:xfrm>
                  <a:off x="6256954" y="328500"/>
                  <a:ext cx="1260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20" name="Ink 219">
                  <a:extLst>
                    <a:ext uri="{FF2B5EF4-FFF2-40B4-BE49-F238E27FC236}">
                      <a16:creationId xmlns:a16="http://schemas.microsoft.com/office/drawing/2014/main" id="{547B1863-38B7-38D1-E802-CD231304E234}"/>
                    </a:ext>
                  </a:extLst>
                </p14:cNvPr>
                <p14:cNvContentPartPr/>
                <p14:nvPr/>
              </p14:nvContentPartPr>
              <p14:xfrm>
                <a:off x="6027634" y="234900"/>
                <a:ext cx="221400" cy="75600"/>
              </p14:xfrm>
            </p:contentPart>
          </mc:Choice>
          <mc:Fallback>
            <p:pic>
              <p:nvPicPr>
                <p:cNvPr id="220" name="Ink 219">
                  <a:extLst>
                    <a:ext uri="{FF2B5EF4-FFF2-40B4-BE49-F238E27FC236}">
                      <a16:creationId xmlns:a16="http://schemas.microsoft.com/office/drawing/2014/main" id="{547B1863-38B7-38D1-E802-CD231304E234}"/>
                    </a:ext>
                  </a:extLst>
                </p:cNvPr>
                <p:cNvPicPr/>
                <p:nvPr/>
              </p:nvPicPr>
              <p:blipFill>
                <a:blip r:embed="rId153"/>
                <a:stretch>
                  <a:fillRect/>
                </a:stretch>
              </p:blipFill>
              <p:spPr>
                <a:xfrm>
                  <a:off x="6009994" y="216900"/>
                  <a:ext cx="2570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22" name="Ink 221">
                  <a:extLst>
                    <a:ext uri="{FF2B5EF4-FFF2-40B4-BE49-F238E27FC236}">
                      <a16:creationId xmlns:a16="http://schemas.microsoft.com/office/drawing/2014/main" id="{8A9CBFF6-F787-1677-B41A-49ADBB6D0D93}"/>
                    </a:ext>
                  </a:extLst>
                </p14:cNvPr>
                <p14:cNvContentPartPr/>
                <p14:nvPr/>
              </p14:nvContentPartPr>
              <p14:xfrm>
                <a:off x="5941234" y="687420"/>
                <a:ext cx="45720" cy="96840"/>
              </p14:xfrm>
            </p:contentPart>
          </mc:Choice>
          <mc:Fallback>
            <p:pic>
              <p:nvPicPr>
                <p:cNvPr id="222" name="Ink 221">
                  <a:extLst>
                    <a:ext uri="{FF2B5EF4-FFF2-40B4-BE49-F238E27FC236}">
                      <a16:creationId xmlns:a16="http://schemas.microsoft.com/office/drawing/2014/main" id="{8A9CBFF6-F787-1677-B41A-49ADBB6D0D93}"/>
                    </a:ext>
                  </a:extLst>
                </p:cNvPr>
                <p:cNvPicPr/>
                <p:nvPr/>
              </p:nvPicPr>
              <p:blipFill>
                <a:blip r:embed="rId155"/>
                <a:stretch>
                  <a:fillRect/>
                </a:stretch>
              </p:blipFill>
              <p:spPr>
                <a:xfrm>
                  <a:off x="5923594" y="669420"/>
                  <a:ext cx="813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25" name="Ink 224">
                  <a:extLst>
                    <a:ext uri="{FF2B5EF4-FFF2-40B4-BE49-F238E27FC236}">
                      <a16:creationId xmlns:a16="http://schemas.microsoft.com/office/drawing/2014/main" id="{9BABA571-FF52-38F1-3702-5E0EBE6A7C02}"/>
                    </a:ext>
                  </a:extLst>
                </p14:cNvPr>
                <p14:cNvContentPartPr/>
                <p14:nvPr/>
              </p14:nvContentPartPr>
              <p14:xfrm>
                <a:off x="6221674" y="695340"/>
                <a:ext cx="34200" cy="84240"/>
              </p14:xfrm>
            </p:contentPart>
          </mc:Choice>
          <mc:Fallback>
            <p:pic>
              <p:nvPicPr>
                <p:cNvPr id="225" name="Ink 224">
                  <a:extLst>
                    <a:ext uri="{FF2B5EF4-FFF2-40B4-BE49-F238E27FC236}">
                      <a16:creationId xmlns:a16="http://schemas.microsoft.com/office/drawing/2014/main" id="{9BABA571-FF52-38F1-3702-5E0EBE6A7C02}"/>
                    </a:ext>
                  </a:extLst>
                </p:cNvPr>
                <p:cNvPicPr/>
                <p:nvPr/>
              </p:nvPicPr>
              <p:blipFill>
                <a:blip r:embed="rId157"/>
                <a:stretch>
                  <a:fillRect/>
                </a:stretch>
              </p:blipFill>
              <p:spPr>
                <a:xfrm>
                  <a:off x="6203674" y="677700"/>
                  <a:ext cx="69840" cy="119880"/>
                </a:xfrm>
                <a:prstGeom prst="rect">
                  <a:avLst/>
                </a:prstGeom>
              </p:spPr>
            </p:pic>
          </mc:Fallback>
        </mc:AlternateContent>
      </p:grpSp>
      <p:grpSp>
        <p:nvGrpSpPr>
          <p:cNvPr id="232" name="Group 231">
            <a:extLst>
              <a:ext uri="{FF2B5EF4-FFF2-40B4-BE49-F238E27FC236}">
                <a16:creationId xmlns:a16="http://schemas.microsoft.com/office/drawing/2014/main" id="{D1418F2E-DFD1-1770-7763-E7B0210338CA}"/>
              </a:ext>
            </a:extLst>
          </p:cNvPr>
          <p:cNvGrpSpPr/>
          <p:nvPr/>
        </p:nvGrpSpPr>
        <p:grpSpPr>
          <a:xfrm>
            <a:off x="5450728" y="1363344"/>
            <a:ext cx="745200" cy="1655280"/>
            <a:chOff x="5450728" y="1363344"/>
            <a:chExt cx="745200" cy="1655280"/>
          </a:xfrm>
        </p:grpSpPr>
        <mc:AlternateContent xmlns:mc="http://schemas.openxmlformats.org/markup-compatibility/2006">
          <mc:Choice xmlns:p14="http://schemas.microsoft.com/office/powerpoint/2010/main" Requires="p14">
            <p:contentPart p14:bwMode="auto" r:id="rId158">
              <p14:nvContentPartPr>
                <p14:cNvPr id="116" name="Ink 115">
                  <a:extLst>
                    <a:ext uri="{FF2B5EF4-FFF2-40B4-BE49-F238E27FC236}">
                      <a16:creationId xmlns:a16="http://schemas.microsoft.com/office/drawing/2014/main" id="{8B20A548-67CD-8618-9423-DF3CAFAE9CB6}"/>
                    </a:ext>
                  </a:extLst>
                </p14:cNvPr>
                <p14:cNvContentPartPr/>
                <p14:nvPr/>
              </p14:nvContentPartPr>
              <p14:xfrm>
                <a:off x="5467648" y="1434624"/>
                <a:ext cx="728280" cy="1584000"/>
              </p14:xfrm>
            </p:contentPart>
          </mc:Choice>
          <mc:Fallback>
            <p:pic>
              <p:nvPicPr>
                <p:cNvPr id="116" name="Ink 115">
                  <a:extLst>
                    <a:ext uri="{FF2B5EF4-FFF2-40B4-BE49-F238E27FC236}">
                      <a16:creationId xmlns:a16="http://schemas.microsoft.com/office/drawing/2014/main" id="{8B20A548-67CD-8618-9423-DF3CAFAE9CB6}"/>
                    </a:ext>
                  </a:extLst>
                </p:cNvPr>
                <p:cNvPicPr/>
                <p:nvPr/>
              </p:nvPicPr>
              <p:blipFill>
                <a:blip r:embed="rId159"/>
                <a:stretch>
                  <a:fillRect/>
                </a:stretch>
              </p:blipFill>
              <p:spPr>
                <a:xfrm>
                  <a:off x="5450008" y="1416624"/>
                  <a:ext cx="763920" cy="1619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7" name="Ink 116">
                  <a:extLst>
                    <a:ext uri="{FF2B5EF4-FFF2-40B4-BE49-F238E27FC236}">
                      <a16:creationId xmlns:a16="http://schemas.microsoft.com/office/drawing/2014/main" id="{08D3ADDA-C48F-DF14-C194-EB1E7F730D8A}"/>
                    </a:ext>
                  </a:extLst>
                </p14:cNvPr>
                <p14:cNvContentPartPr/>
                <p14:nvPr/>
              </p14:nvContentPartPr>
              <p14:xfrm>
                <a:off x="5450728" y="1363344"/>
                <a:ext cx="175320" cy="196200"/>
              </p14:xfrm>
            </p:contentPart>
          </mc:Choice>
          <mc:Fallback>
            <p:pic>
              <p:nvPicPr>
                <p:cNvPr id="117" name="Ink 116">
                  <a:extLst>
                    <a:ext uri="{FF2B5EF4-FFF2-40B4-BE49-F238E27FC236}">
                      <a16:creationId xmlns:a16="http://schemas.microsoft.com/office/drawing/2014/main" id="{08D3ADDA-C48F-DF14-C194-EB1E7F730D8A}"/>
                    </a:ext>
                  </a:extLst>
                </p:cNvPr>
                <p:cNvPicPr/>
                <p:nvPr/>
              </p:nvPicPr>
              <p:blipFill>
                <a:blip r:embed="rId161"/>
                <a:stretch>
                  <a:fillRect/>
                </a:stretch>
              </p:blipFill>
              <p:spPr>
                <a:xfrm>
                  <a:off x="5433088" y="1345704"/>
                  <a:ext cx="210960" cy="231840"/>
                </a:xfrm>
                <a:prstGeom prst="rect">
                  <a:avLst/>
                </a:prstGeom>
              </p:spPr>
            </p:pic>
          </mc:Fallback>
        </mc:AlternateContent>
      </p:grpSp>
    </p:spTree>
    <p:extLst>
      <p:ext uri="{BB962C8B-B14F-4D97-AF65-F5344CB8AC3E}">
        <p14:creationId xmlns:p14="http://schemas.microsoft.com/office/powerpoint/2010/main" val="346262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 and graphics&#10;&#10;Description automatically generated">
            <a:extLst>
              <a:ext uri="{FF2B5EF4-FFF2-40B4-BE49-F238E27FC236}">
                <a16:creationId xmlns:a16="http://schemas.microsoft.com/office/drawing/2014/main" id="{BE7445AA-EA0C-1E3E-BC14-EFA62BBC629A}"/>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4401D11-6F5C-2D26-67C5-70288E131E8B}"/>
                  </a:ext>
                </a:extLst>
              </p14:cNvPr>
              <p14:cNvContentPartPr/>
              <p14:nvPr/>
            </p14:nvContentPartPr>
            <p14:xfrm>
              <a:off x="891660" y="4369340"/>
              <a:ext cx="2337840" cy="41400"/>
            </p14:xfrm>
          </p:contentPart>
        </mc:Choice>
        <mc:Fallback>
          <p:pic>
            <p:nvPicPr>
              <p:cNvPr id="4" name="Ink 3">
                <a:extLst>
                  <a:ext uri="{FF2B5EF4-FFF2-40B4-BE49-F238E27FC236}">
                    <a16:creationId xmlns:a16="http://schemas.microsoft.com/office/drawing/2014/main" id="{84401D11-6F5C-2D26-67C5-70288E131E8B}"/>
                  </a:ext>
                </a:extLst>
              </p:cNvPr>
              <p:cNvPicPr/>
              <p:nvPr/>
            </p:nvPicPr>
            <p:blipFill>
              <a:blip r:embed="rId4"/>
              <a:stretch>
                <a:fillRect/>
              </a:stretch>
            </p:blipFill>
            <p:spPr>
              <a:xfrm>
                <a:off x="874020" y="4351700"/>
                <a:ext cx="23734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750C3CCB-EAA5-295D-B408-25AF5E643915}"/>
                  </a:ext>
                </a:extLst>
              </p14:cNvPr>
              <p14:cNvContentPartPr/>
              <p14:nvPr/>
            </p14:nvContentPartPr>
            <p14:xfrm>
              <a:off x="3129420" y="4278620"/>
              <a:ext cx="147600" cy="205200"/>
            </p14:xfrm>
          </p:contentPart>
        </mc:Choice>
        <mc:Fallback>
          <p:pic>
            <p:nvPicPr>
              <p:cNvPr id="12" name="Ink 11">
                <a:extLst>
                  <a:ext uri="{FF2B5EF4-FFF2-40B4-BE49-F238E27FC236}">
                    <a16:creationId xmlns:a16="http://schemas.microsoft.com/office/drawing/2014/main" id="{750C3CCB-EAA5-295D-B408-25AF5E643915}"/>
                  </a:ext>
                </a:extLst>
              </p:cNvPr>
              <p:cNvPicPr/>
              <p:nvPr/>
            </p:nvPicPr>
            <p:blipFill>
              <a:blip r:embed="rId6"/>
              <a:stretch>
                <a:fillRect/>
              </a:stretch>
            </p:blipFill>
            <p:spPr>
              <a:xfrm>
                <a:off x="3111420" y="4260980"/>
                <a:ext cx="1832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8B4DB2B0-5F8B-C3C0-0157-2FD6CCB7173F}"/>
                  </a:ext>
                </a:extLst>
              </p14:cNvPr>
              <p14:cNvContentPartPr/>
              <p14:nvPr/>
            </p14:nvContentPartPr>
            <p14:xfrm>
              <a:off x="856740" y="597980"/>
              <a:ext cx="45000" cy="3805200"/>
            </p14:xfrm>
          </p:contentPart>
        </mc:Choice>
        <mc:Fallback>
          <p:pic>
            <p:nvPicPr>
              <p:cNvPr id="15" name="Ink 14">
                <a:extLst>
                  <a:ext uri="{FF2B5EF4-FFF2-40B4-BE49-F238E27FC236}">
                    <a16:creationId xmlns:a16="http://schemas.microsoft.com/office/drawing/2014/main" id="{8B4DB2B0-5F8B-C3C0-0157-2FD6CCB7173F}"/>
                  </a:ext>
                </a:extLst>
              </p:cNvPr>
              <p:cNvPicPr/>
              <p:nvPr/>
            </p:nvPicPr>
            <p:blipFill>
              <a:blip r:embed="rId8"/>
              <a:stretch>
                <a:fillRect/>
              </a:stretch>
            </p:blipFill>
            <p:spPr>
              <a:xfrm>
                <a:off x="839100" y="580340"/>
                <a:ext cx="80640" cy="3840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E8A2FB52-3B3B-0317-3B2C-493C7C347C72}"/>
                  </a:ext>
                </a:extLst>
              </p14:cNvPr>
              <p14:cNvContentPartPr/>
              <p14:nvPr/>
            </p14:nvContentPartPr>
            <p14:xfrm>
              <a:off x="909660" y="2486540"/>
              <a:ext cx="2346480" cy="53640"/>
            </p14:xfrm>
          </p:contentPart>
        </mc:Choice>
        <mc:Fallback>
          <p:pic>
            <p:nvPicPr>
              <p:cNvPr id="17" name="Ink 16">
                <a:extLst>
                  <a:ext uri="{FF2B5EF4-FFF2-40B4-BE49-F238E27FC236}">
                    <a16:creationId xmlns:a16="http://schemas.microsoft.com/office/drawing/2014/main" id="{E8A2FB52-3B3B-0317-3B2C-493C7C347C72}"/>
                  </a:ext>
                </a:extLst>
              </p:cNvPr>
              <p:cNvPicPr/>
              <p:nvPr/>
            </p:nvPicPr>
            <p:blipFill>
              <a:blip r:embed="rId10"/>
              <a:stretch>
                <a:fillRect/>
              </a:stretch>
            </p:blipFill>
            <p:spPr>
              <a:xfrm>
                <a:off x="892020" y="2468540"/>
                <a:ext cx="23821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B8961C3E-81FF-D727-12EC-D933C2FE7681}"/>
                  </a:ext>
                </a:extLst>
              </p14:cNvPr>
              <p14:cNvContentPartPr/>
              <p14:nvPr/>
            </p14:nvContentPartPr>
            <p14:xfrm>
              <a:off x="3165780" y="2397260"/>
              <a:ext cx="138240" cy="205560"/>
            </p14:xfrm>
          </p:contentPart>
        </mc:Choice>
        <mc:Fallback>
          <p:pic>
            <p:nvPicPr>
              <p:cNvPr id="24" name="Ink 23">
                <a:extLst>
                  <a:ext uri="{FF2B5EF4-FFF2-40B4-BE49-F238E27FC236}">
                    <a16:creationId xmlns:a16="http://schemas.microsoft.com/office/drawing/2014/main" id="{B8961C3E-81FF-D727-12EC-D933C2FE7681}"/>
                  </a:ext>
                </a:extLst>
              </p:cNvPr>
              <p:cNvPicPr/>
              <p:nvPr/>
            </p:nvPicPr>
            <p:blipFill>
              <a:blip r:embed="rId12"/>
              <a:stretch>
                <a:fillRect/>
              </a:stretch>
            </p:blipFill>
            <p:spPr>
              <a:xfrm>
                <a:off x="3147780" y="2379620"/>
                <a:ext cx="1738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Ink 24">
                <a:extLst>
                  <a:ext uri="{FF2B5EF4-FFF2-40B4-BE49-F238E27FC236}">
                    <a16:creationId xmlns:a16="http://schemas.microsoft.com/office/drawing/2014/main" id="{45B94143-65C7-BC08-65D5-1A1F316CFDF7}"/>
                  </a:ext>
                </a:extLst>
              </p14:cNvPr>
              <p14:cNvContentPartPr/>
              <p14:nvPr/>
            </p14:nvContentPartPr>
            <p14:xfrm>
              <a:off x="813540" y="555140"/>
              <a:ext cx="158760" cy="141480"/>
            </p14:xfrm>
          </p:contentPart>
        </mc:Choice>
        <mc:Fallback>
          <p:pic>
            <p:nvPicPr>
              <p:cNvPr id="25" name="Ink 24">
                <a:extLst>
                  <a:ext uri="{FF2B5EF4-FFF2-40B4-BE49-F238E27FC236}">
                    <a16:creationId xmlns:a16="http://schemas.microsoft.com/office/drawing/2014/main" id="{45B94143-65C7-BC08-65D5-1A1F316CFDF7}"/>
                  </a:ext>
                </a:extLst>
              </p:cNvPr>
              <p:cNvPicPr/>
              <p:nvPr/>
            </p:nvPicPr>
            <p:blipFill>
              <a:blip r:embed="rId14"/>
              <a:stretch>
                <a:fillRect/>
              </a:stretch>
            </p:blipFill>
            <p:spPr>
              <a:xfrm>
                <a:off x="795540" y="537140"/>
                <a:ext cx="1944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Ink 25">
                <a:extLst>
                  <a:ext uri="{FF2B5EF4-FFF2-40B4-BE49-F238E27FC236}">
                    <a16:creationId xmlns:a16="http://schemas.microsoft.com/office/drawing/2014/main" id="{420E516A-64AF-34E9-3867-74BE75D87DE0}"/>
                  </a:ext>
                </a:extLst>
              </p14:cNvPr>
              <p14:cNvContentPartPr/>
              <p14:nvPr/>
            </p14:nvContentPartPr>
            <p14:xfrm>
              <a:off x="789780" y="2532620"/>
              <a:ext cx="195480" cy="110520"/>
            </p14:xfrm>
          </p:contentPart>
        </mc:Choice>
        <mc:Fallback>
          <p:pic>
            <p:nvPicPr>
              <p:cNvPr id="26" name="Ink 25">
                <a:extLst>
                  <a:ext uri="{FF2B5EF4-FFF2-40B4-BE49-F238E27FC236}">
                    <a16:creationId xmlns:a16="http://schemas.microsoft.com/office/drawing/2014/main" id="{420E516A-64AF-34E9-3867-74BE75D87DE0}"/>
                  </a:ext>
                </a:extLst>
              </p:cNvPr>
              <p:cNvPicPr/>
              <p:nvPr/>
            </p:nvPicPr>
            <p:blipFill>
              <a:blip r:embed="rId16"/>
              <a:stretch>
                <a:fillRect/>
              </a:stretch>
            </p:blipFill>
            <p:spPr>
              <a:xfrm>
                <a:off x="772140" y="2514980"/>
                <a:ext cx="231120" cy="146160"/>
              </a:xfrm>
              <a:prstGeom prst="rect">
                <a:avLst/>
              </a:prstGeom>
            </p:spPr>
          </p:pic>
        </mc:Fallback>
      </mc:AlternateContent>
      <p:sp>
        <p:nvSpPr>
          <p:cNvPr id="27" name="TextBox 26">
            <a:extLst>
              <a:ext uri="{FF2B5EF4-FFF2-40B4-BE49-F238E27FC236}">
                <a16:creationId xmlns:a16="http://schemas.microsoft.com/office/drawing/2014/main" id="{C55F6EEC-3694-B3F5-B0B3-92578E942D38}"/>
              </a:ext>
            </a:extLst>
          </p:cNvPr>
          <p:cNvSpPr txBox="1"/>
          <p:nvPr/>
        </p:nvSpPr>
        <p:spPr>
          <a:xfrm>
            <a:off x="1059064" y="441074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28" name="TextBox 27">
            <a:extLst>
              <a:ext uri="{FF2B5EF4-FFF2-40B4-BE49-F238E27FC236}">
                <a16:creationId xmlns:a16="http://schemas.microsoft.com/office/drawing/2014/main" id="{A204F259-AC3A-9A6F-3E88-E9D2AF493348}"/>
              </a:ext>
            </a:extLst>
          </p:cNvPr>
          <p:cNvSpPr txBox="1"/>
          <p:nvPr/>
        </p:nvSpPr>
        <p:spPr>
          <a:xfrm rot="16200000">
            <a:off x="-939716" y="20209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29" name="TextBox 28">
            <a:extLst>
              <a:ext uri="{FF2B5EF4-FFF2-40B4-BE49-F238E27FC236}">
                <a16:creationId xmlns:a16="http://schemas.microsoft.com/office/drawing/2014/main" id="{60F68ABE-F428-9043-0055-9DBCF2402762}"/>
              </a:ext>
            </a:extLst>
          </p:cNvPr>
          <p:cNvSpPr txBox="1"/>
          <p:nvPr/>
        </p:nvSpPr>
        <p:spPr>
          <a:xfrm>
            <a:off x="442074" y="4746901"/>
            <a:ext cx="294192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When we take orange light from redshift 0.2 supernovae, red light from redshift 0.5 supernovae, and infrared light from redshift 0.75 supernovae, all of these light curves should look the same! But the top plot shows that the redder light curves (from higher redshifts!) are *wider*. This is time dilation in action!</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part of the paper describes one way that we can measure time dilation. If we squish the light curves along the time axis by a certain amount so that all of the different colours line up, we’ve got our time dilation measurement!</a:t>
            </a:r>
          </a:p>
        </p:txBody>
      </p:sp>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A4900E6A-CEBC-D047-2DB6-FC81345FAE34}"/>
                  </a:ext>
                </a:extLst>
              </p14:cNvPr>
              <p14:cNvContentPartPr/>
              <p14:nvPr/>
            </p14:nvContentPartPr>
            <p14:xfrm>
              <a:off x="1248420" y="3090780"/>
              <a:ext cx="1186920" cy="1125360"/>
            </p14:xfrm>
          </p:contentPart>
        </mc:Choice>
        <mc:Fallback>
          <p:pic>
            <p:nvPicPr>
              <p:cNvPr id="33" name="Ink 32">
                <a:extLst>
                  <a:ext uri="{FF2B5EF4-FFF2-40B4-BE49-F238E27FC236}">
                    <a16:creationId xmlns:a16="http://schemas.microsoft.com/office/drawing/2014/main" id="{A4900E6A-CEBC-D047-2DB6-FC81345FAE34}"/>
                  </a:ext>
                </a:extLst>
              </p:cNvPr>
              <p:cNvPicPr/>
              <p:nvPr/>
            </p:nvPicPr>
            <p:blipFill>
              <a:blip r:embed="rId18"/>
              <a:stretch>
                <a:fillRect/>
              </a:stretch>
            </p:blipFill>
            <p:spPr>
              <a:xfrm>
                <a:off x="1212780" y="3054780"/>
                <a:ext cx="1258560" cy="119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4" name="Ink 33">
                <a:extLst>
                  <a:ext uri="{FF2B5EF4-FFF2-40B4-BE49-F238E27FC236}">
                    <a16:creationId xmlns:a16="http://schemas.microsoft.com/office/drawing/2014/main" id="{2D41DA06-9A41-8B4E-DB65-7E9D51265395}"/>
                  </a:ext>
                </a:extLst>
              </p14:cNvPr>
              <p14:cNvContentPartPr/>
              <p14:nvPr/>
            </p14:nvContentPartPr>
            <p14:xfrm>
              <a:off x="1135380" y="1274580"/>
              <a:ext cx="1692000" cy="1091520"/>
            </p14:xfrm>
          </p:contentPart>
        </mc:Choice>
        <mc:Fallback>
          <p:pic>
            <p:nvPicPr>
              <p:cNvPr id="34" name="Ink 33">
                <a:extLst>
                  <a:ext uri="{FF2B5EF4-FFF2-40B4-BE49-F238E27FC236}">
                    <a16:creationId xmlns:a16="http://schemas.microsoft.com/office/drawing/2014/main" id="{2D41DA06-9A41-8B4E-DB65-7E9D51265395}"/>
                  </a:ext>
                </a:extLst>
              </p:cNvPr>
              <p:cNvPicPr/>
              <p:nvPr/>
            </p:nvPicPr>
            <p:blipFill>
              <a:blip r:embed="rId20"/>
              <a:stretch>
                <a:fillRect/>
              </a:stretch>
            </p:blipFill>
            <p:spPr>
              <a:xfrm>
                <a:off x="1099740" y="1238580"/>
                <a:ext cx="1763640" cy="116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 name="Ink 42">
                <a:extLst>
                  <a:ext uri="{FF2B5EF4-FFF2-40B4-BE49-F238E27FC236}">
                    <a16:creationId xmlns:a16="http://schemas.microsoft.com/office/drawing/2014/main" id="{F32FAD86-9C35-CD3B-5561-6CBC5B48B73D}"/>
                  </a:ext>
                </a:extLst>
              </p14:cNvPr>
              <p14:cNvContentPartPr/>
              <p14:nvPr/>
            </p14:nvContentPartPr>
            <p14:xfrm>
              <a:off x="1065180" y="1234980"/>
              <a:ext cx="1830600" cy="1049760"/>
            </p14:xfrm>
          </p:contentPart>
        </mc:Choice>
        <mc:Fallback>
          <p:pic>
            <p:nvPicPr>
              <p:cNvPr id="43" name="Ink 42">
                <a:extLst>
                  <a:ext uri="{FF2B5EF4-FFF2-40B4-BE49-F238E27FC236}">
                    <a16:creationId xmlns:a16="http://schemas.microsoft.com/office/drawing/2014/main" id="{F32FAD86-9C35-CD3B-5561-6CBC5B48B73D}"/>
                  </a:ext>
                </a:extLst>
              </p:cNvPr>
              <p:cNvPicPr/>
              <p:nvPr/>
            </p:nvPicPr>
            <p:blipFill>
              <a:blip r:embed="rId22"/>
              <a:stretch>
                <a:fillRect/>
              </a:stretch>
            </p:blipFill>
            <p:spPr>
              <a:xfrm>
                <a:off x="1047180" y="1216980"/>
                <a:ext cx="1866240" cy="1085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B992967F-8CCE-6280-3900-CECB098DBB8A}"/>
                  </a:ext>
                </a:extLst>
              </p14:cNvPr>
              <p14:cNvContentPartPr/>
              <p14:nvPr/>
            </p14:nvContentPartPr>
            <p14:xfrm>
              <a:off x="1242660" y="3095820"/>
              <a:ext cx="1320120" cy="1140480"/>
            </p14:xfrm>
          </p:contentPart>
        </mc:Choice>
        <mc:Fallback>
          <p:pic>
            <p:nvPicPr>
              <p:cNvPr id="44" name="Ink 43">
                <a:extLst>
                  <a:ext uri="{FF2B5EF4-FFF2-40B4-BE49-F238E27FC236}">
                    <a16:creationId xmlns:a16="http://schemas.microsoft.com/office/drawing/2014/main" id="{B992967F-8CCE-6280-3900-CECB098DBB8A}"/>
                  </a:ext>
                </a:extLst>
              </p:cNvPr>
              <p:cNvPicPr/>
              <p:nvPr/>
            </p:nvPicPr>
            <p:blipFill>
              <a:blip r:embed="rId24"/>
              <a:stretch>
                <a:fillRect/>
              </a:stretch>
            </p:blipFill>
            <p:spPr>
              <a:xfrm>
                <a:off x="1224660" y="3077820"/>
                <a:ext cx="1355760" cy="1176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5" name="Ink 44">
                <a:extLst>
                  <a:ext uri="{FF2B5EF4-FFF2-40B4-BE49-F238E27FC236}">
                    <a16:creationId xmlns:a16="http://schemas.microsoft.com/office/drawing/2014/main" id="{2EA8EBA4-3E11-77B8-1AE3-50C08D94191C}"/>
                  </a:ext>
                </a:extLst>
              </p14:cNvPr>
              <p14:cNvContentPartPr/>
              <p14:nvPr/>
            </p14:nvContentPartPr>
            <p14:xfrm>
              <a:off x="1019820" y="1250460"/>
              <a:ext cx="1799640" cy="1008720"/>
            </p14:xfrm>
          </p:contentPart>
        </mc:Choice>
        <mc:Fallback>
          <p:pic>
            <p:nvPicPr>
              <p:cNvPr id="45" name="Ink 44">
                <a:extLst>
                  <a:ext uri="{FF2B5EF4-FFF2-40B4-BE49-F238E27FC236}">
                    <a16:creationId xmlns:a16="http://schemas.microsoft.com/office/drawing/2014/main" id="{2EA8EBA4-3E11-77B8-1AE3-50C08D94191C}"/>
                  </a:ext>
                </a:extLst>
              </p:cNvPr>
              <p:cNvPicPr/>
              <p:nvPr/>
            </p:nvPicPr>
            <p:blipFill>
              <a:blip r:embed="rId26"/>
              <a:stretch>
                <a:fillRect/>
              </a:stretch>
            </p:blipFill>
            <p:spPr>
              <a:xfrm>
                <a:off x="1002180" y="1232820"/>
                <a:ext cx="1835280" cy="1044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9" name="Ink 48">
                <a:extLst>
                  <a:ext uri="{FF2B5EF4-FFF2-40B4-BE49-F238E27FC236}">
                    <a16:creationId xmlns:a16="http://schemas.microsoft.com/office/drawing/2014/main" id="{861FF629-258A-CA1B-0CEA-3FF1D490C1A3}"/>
                  </a:ext>
                </a:extLst>
              </p14:cNvPr>
              <p14:cNvContentPartPr/>
              <p14:nvPr/>
            </p14:nvContentPartPr>
            <p14:xfrm>
              <a:off x="1235460" y="3103740"/>
              <a:ext cx="1224720" cy="1065960"/>
            </p14:xfrm>
          </p:contentPart>
        </mc:Choice>
        <mc:Fallback>
          <p:pic>
            <p:nvPicPr>
              <p:cNvPr id="49" name="Ink 48">
                <a:extLst>
                  <a:ext uri="{FF2B5EF4-FFF2-40B4-BE49-F238E27FC236}">
                    <a16:creationId xmlns:a16="http://schemas.microsoft.com/office/drawing/2014/main" id="{861FF629-258A-CA1B-0CEA-3FF1D490C1A3}"/>
                  </a:ext>
                </a:extLst>
              </p:cNvPr>
              <p:cNvPicPr/>
              <p:nvPr/>
            </p:nvPicPr>
            <p:blipFill>
              <a:blip r:embed="rId28"/>
              <a:stretch>
                <a:fillRect/>
              </a:stretch>
            </p:blipFill>
            <p:spPr>
              <a:xfrm>
                <a:off x="1217820" y="3086100"/>
                <a:ext cx="1260360" cy="1101600"/>
              </a:xfrm>
              <a:prstGeom prst="rect">
                <a:avLst/>
              </a:prstGeom>
            </p:spPr>
          </p:pic>
        </mc:Fallback>
      </mc:AlternateContent>
      <p:sp>
        <p:nvSpPr>
          <p:cNvPr id="50" name="TextBox 49">
            <a:extLst>
              <a:ext uri="{FF2B5EF4-FFF2-40B4-BE49-F238E27FC236}">
                <a16:creationId xmlns:a16="http://schemas.microsoft.com/office/drawing/2014/main" id="{63821904-611C-8815-358D-3DE943A86687}"/>
              </a:ext>
            </a:extLst>
          </p:cNvPr>
          <p:cNvSpPr txBox="1"/>
          <p:nvPr/>
        </p:nvSpPr>
        <p:spPr>
          <a:xfrm>
            <a:off x="1337073" y="703282"/>
            <a:ext cx="1966947" cy="738664"/>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it looks like when we stack them…</a:t>
            </a:r>
          </a:p>
        </p:txBody>
      </p:sp>
      <p:sp>
        <p:nvSpPr>
          <p:cNvPr id="51" name="TextBox 50">
            <a:extLst>
              <a:ext uri="{FF2B5EF4-FFF2-40B4-BE49-F238E27FC236}">
                <a16:creationId xmlns:a16="http://schemas.microsoft.com/office/drawing/2014/main" id="{45EF95EF-17DC-C1D4-9A3D-FFBB315786D3}"/>
              </a:ext>
            </a:extLst>
          </p:cNvPr>
          <p:cNvSpPr txBox="1"/>
          <p:nvPr/>
        </p:nvSpPr>
        <p:spPr>
          <a:xfrm>
            <a:off x="1594665" y="2629718"/>
            <a:ext cx="1683170" cy="1169551"/>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And this is what it looks like when we measure and correct for time dilation</a:t>
            </a:r>
          </a:p>
        </p:txBody>
      </p:sp>
      <p:sp>
        <p:nvSpPr>
          <p:cNvPr id="52" name="TextBox 51">
            <a:extLst>
              <a:ext uri="{FF2B5EF4-FFF2-40B4-BE49-F238E27FC236}">
                <a16:creationId xmlns:a16="http://schemas.microsoft.com/office/drawing/2014/main" id="{457F06E1-A071-97BE-CF26-13C90A4ADAE1}"/>
              </a:ext>
            </a:extLst>
          </p:cNvPr>
          <p:cNvSpPr txBox="1"/>
          <p:nvPr/>
        </p:nvSpPr>
        <p:spPr>
          <a:xfrm>
            <a:off x="3474002" y="3600060"/>
            <a:ext cx="2941926" cy="440120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we did on the left column was just for one individual ‘center’ redshift value (in that case, trying to match the shape of a red light curve at redshift 0.5). We can do this for all of the 1504 DES center redshifts and find the time dilation value that best matches up all of the colours.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fit a factor of time dilation of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z is the redshift value and b is just some number; b=0 means no time dilation and b=1 is the time dilation we expect in our expanding universe. The plot at the top of this column shows that when we fit for all of the light curves, we find b=1 matches up best. Cosmology can rest easy! For now…</a:t>
            </a:r>
          </a:p>
        </p:txBody>
      </p:sp>
      <p:grpSp>
        <p:nvGrpSpPr>
          <p:cNvPr id="62" name="Group 61">
            <a:extLst>
              <a:ext uri="{FF2B5EF4-FFF2-40B4-BE49-F238E27FC236}">
                <a16:creationId xmlns:a16="http://schemas.microsoft.com/office/drawing/2014/main" id="{C0881EE4-C3DE-D026-50FD-9A01DC00166E}"/>
              </a:ext>
            </a:extLst>
          </p:cNvPr>
          <p:cNvGrpSpPr/>
          <p:nvPr/>
        </p:nvGrpSpPr>
        <p:grpSpPr>
          <a:xfrm>
            <a:off x="3885060" y="606820"/>
            <a:ext cx="2435760" cy="1992600"/>
            <a:chOff x="3885060" y="606820"/>
            <a:chExt cx="2435760" cy="1992600"/>
          </a:xfrm>
        </p:grpSpPr>
        <mc:AlternateContent xmlns:mc="http://schemas.openxmlformats.org/markup-compatibility/2006">
          <mc:Choice xmlns:p14="http://schemas.microsoft.com/office/powerpoint/2010/main" Requires="p14">
            <p:contentPart p14:bwMode="auto" r:id="rId29">
              <p14:nvContentPartPr>
                <p14:cNvPr id="53" name="Ink 52">
                  <a:extLst>
                    <a:ext uri="{FF2B5EF4-FFF2-40B4-BE49-F238E27FC236}">
                      <a16:creationId xmlns:a16="http://schemas.microsoft.com/office/drawing/2014/main" id="{EA74FCC8-72E3-0B4F-6A01-5C732DD86CF0}"/>
                    </a:ext>
                  </a:extLst>
                </p14:cNvPr>
                <p14:cNvContentPartPr/>
                <p14:nvPr/>
              </p14:nvContentPartPr>
              <p14:xfrm>
                <a:off x="3941220" y="2516260"/>
                <a:ext cx="2297520" cy="14400"/>
              </p14:xfrm>
            </p:contentPart>
          </mc:Choice>
          <mc:Fallback>
            <p:pic>
              <p:nvPicPr>
                <p:cNvPr id="53" name="Ink 52">
                  <a:extLst>
                    <a:ext uri="{FF2B5EF4-FFF2-40B4-BE49-F238E27FC236}">
                      <a16:creationId xmlns:a16="http://schemas.microsoft.com/office/drawing/2014/main" id="{EA74FCC8-72E3-0B4F-6A01-5C732DD86CF0}"/>
                    </a:ext>
                  </a:extLst>
                </p:cNvPr>
                <p:cNvPicPr/>
                <p:nvPr/>
              </p:nvPicPr>
              <p:blipFill>
                <a:blip r:embed="rId30"/>
                <a:stretch>
                  <a:fillRect/>
                </a:stretch>
              </p:blipFill>
              <p:spPr>
                <a:xfrm>
                  <a:off x="3923220" y="2498620"/>
                  <a:ext cx="23331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4" name="Ink 53">
                  <a:extLst>
                    <a:ext uri="{FF2B5EF4-FFF2-40B4-BE49-F238E27FC236}">
                      <a16:creationId xmlns:a16="http://schemas.microsoft.com/office/drawing/2014/main" id="{01B8A6A6-1A3C-882D-1C59-DE3DFCB6E9C4}"/>
                    </a:ext>
                  </a:extLst>
                </p14:cNvPr>
                <p14:cNvContentPartPr/>
                <p14:nvPr/>
              </p14:nvContentPartPr>
              <p14:xfrm>
                <a:off x="6215340" y="2473060"/>
                <a:ext cx="105480" cy="118080"/>
              </p14:xfrm>
            </p:contentPart>
          </mc:Choice>
          <mc:Fallback>
            <p:pic>
              <p:nvPicPr>
                <p:cNvPr id="54" name="Ink 53">
                  <a:extLst>
                    <a:ext uri="{FF2B5EF4-FFF2-40B4-BE49-F238E27FC236}">
                      <a16:creationId xmlns:a16="http://schemas.microsoft.com/office/drawing/2014/main" id="{01B8A6A6-1A3C-882D-1C59-DE3DFCB6E9C4}"/>
                    </a:ext>
                  </a:extLst>
                </p:cNvPr>
                <p:cNvPicPr/>
                <p:nvPr/>
              </p:nvPicPr>
              <p:blipFill>
                <a:blip r:embed="rId32"/>
                <a:stretch>
                  <a:fillRect/>
                </a:stretch>
              </p:blipFill>
              <p:spPr>
                <a:xfrm>
                  <a:off x="6197340" y="2455060"/>
                  <a:ext cx="141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6" name="Ink 55">
                  <a:extLst>
                    <a:ext uri="{FF2B5EF4-FFF2-40B4-BE49-F238E27FC236}">
                      <a16:creationId xmlns:a16="http://schemas.microsoft.com/office/drawing/2014/main" id="{5B67C8FC-815D-D721-85C6-55A34CA74BDC}"/>
                    </a:ext>
                  </a:extLst>
                </p14:cNvPr>
                <p14:cNvContentPartPr/>
                <p14:nvPr/>
              </p14:nvContentPartPr>
              <p14:xfrm>
                <a:off x="3885420" y="2473780"/>
                <a:ext cx="100800" cy="125640"/>
              </p14:xfrm>
            </p:contentPart>
          </mc:Choice>
          <mc:Fallback>
            <p:pic>
              <p:nvPicPr>
                <p:cNvPr id="56" name="Ink 55">
                  <a:extLst>
                    <a:ext uri="{FF2B5EF4-FFF2-40B4-BE49-F238E27FC236}">
                      <a16:creationId xmlns:a16="http://schemas.microsoft.com/office/drawing/2014/main" id="{5B67C8FC-815D-D721-85C6-55A34CA74BDC}"/>
                    </a:ext>
                  </a:extLst>
                </p:cNvPr>
                <p:cNvPicPr/>
                <p:nvPr/>
              </p:nvPicPr>
              <p:blipFill>
                <a:blip r:embed="rId34"/>
                <a:stretch>
                  <a:fillRect/>
                </a:stretch>
              </p:blipFill>
              <p:spPr>
                <a:xfrm>
                  <a:off x="3867780" y="2455780"/>
                  <a:ext cx="1364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8" name="Ink 57">
                  <a:extLst>
                    <a:ext uri="{FF2B5EF4-FFF2-40B4-BE49-F238E27FC236}">
                      <a16:creationId xmlns:a16="http://schemas.microsoft.com/office/drawing/2014/main" id="{3423C31A-12B9-5027-F6FB-5C1734304E47}"/>
                    </a:ext>
                  </a:extLst>
                </p14:cNvPr>
                <p14:cNvContentPartPr/>
                <p14:nvPr/>
              </p14:nvContentPartPr>
              <p14:xfrm>
                <a:off x="3923940" y="670540"/>
                <a:ext cx="27000" cy="1762560"/>
              </p14:xfrm>
            </p:contentPart>
          </mc:Choice>
          <mc:Fallback>
            <p:pic>
              <p:nvPicPr>
                <p:cNvPr id="58" name="Ink 57">
                  <a:extLst>
                    <a:ext uri="{FF2B5EF4-FFF2-40B4-BE49-F238E27FC236}">
                      <a16:creationId xmlns:a16="http://schemas.microsoft.com/office/drawing/2014/main" id="{3423C31A-12B9-5027-F6FB-5C1734304E47}"/>
                    </a:ext>
                  </a:extLst>
                </p:cNvPr>
                <p:cNvPicPr/>
                <p:nvPr/>
              </p:nvPicPr>
              <p:blipFill>
                <a:blip r:embed="rId36"/>
                <a:stretch>
                  <a:fillRect/>
                </a:stretch>
              </p:blipFill>
              <p:spPr>
                <a:xfrm>
                  <a:off x="3905940" y="652900"/>
                  <a:ext cx="62640" cy="1798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9" name="Ink 58">
                  <a:extLst>
                    <a:ext uri="{FF2B5EF4-FFF2-40B4-BE49-F238E27FC236}">
                      <a16:creationId xmlns:a16="http://schemas.microsoft.com/office/drawing/2014/main" id="{A55C7D9F-F752-031A-4392-B719CF1A0D81}"/>
                    </a:ext>
                  </a:extLst>
                </p14:cNvPr>
                <p14:cNvContentPartPr/>
                <p14:nvPr/>
              </p14:nvContentPartPr>
              <p14:xfrm>
                <a:off x="3890820" y="606820"/>
                <a:ext cx="113400" cy="129600"/>
              </p14:xfrm>
            </p:contentPart>
          </mc:Choice>
          <mc:Fallback>
            <p:pic>
              <p:nvPicPr>
                <p:cNvPr id="59" name="Ink 58">
                  <a:extLst>
                    <a:ext uri="{FF2B5EF4-FFF2-40B4-BE49-F238E27FC236}">
                      <a16:creationId xmlns:a16="http://schemas.microsoft.com/office/drawing/2014/main" id="{A55C7D9F-F752-031A-4392-B719CF1A0D81}"/>
                    </a:ext>
                  </a:extLst>
                </p:cNvPr>
                <p:cNvPicPr/>
                <p:nvPr/>
              </p:nvPicPr>
              <p:blipFill>
                <a:blip r:embed="rId38"/>
                <a:stretch>
                  <a:fillRect/>
                </a:stretch>
              </p:blipFill>
              <p:spPr>
                <a:xfrm>
                  <a:off x="3873180" y="589180"/>
                  <a:ext cx="1490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1" name="Ink 60">
                  <a:extLst>
                    <a:ext uri="{FF2B5EF4-FFF2-40B4-BE49-F238E27FC236}">
                      <a16:creationId xmlns:a16="http://schemas.microsoft.com/office/drawing/2014/main" id="{D59922CD-E34F-6265-4F0C-2F86FE865D4E}"/>
                    </a:ext>
                  </a:extLst>
                </p14:cNvPr>
                <p14:cNvContentPartPr/>
                <p14:nvPr/>
              </p14:nvContentPartPr>
              <p14:xfrm>
                <a:off x="3885060" y="2312500"/>
                <a:ext cx="100440" cy="157680"/>
              </p14:xfrm>
            </p:contentPart>
          </mc:Choice>
          <mc:Fallback>
            <p:pic>
              <p:nvPicPr>
                <p:cNvPr id="61" name="Ink 60">
                  <a:extLst>
                    <a:ext uri="{FF2B5EF4-FFF2-40B4-BE49-F238E27FC236}">
                      <a16:creationId xmlns:a16="http://schemas.microsoft.com/office/drawing/2014/main" id="{D59922CD-E34F-6265-4F0C-2F86FE865D4E}"/>
                    </a:ext>
                  </a:extLst>
                </p:cNvPr>
                <p:cNvPicPr/>
                <p:nvPr/>
              </p:nvPicPr>
              <p:blipFill>
                <a:blip r:embed="rId40"/>
                <a:stretch>
                  <a:fillRect/>
                </a:stretch>
              </p:blipFill>
              <p:spPr>
                <a:xfrm>
                  <a:off x="3867420" y="2294860"/>
                  <a:ext cx="136080" cy="193320"/>
                </a:xfrm>
                <a:prstGeom prst="rect">
                  <a:avLst/>
                </a:prstGeom>
              </p:spPr>
            </p:pic>
          </mc:Fallback>
        </mc:AlternateContent>
      </p:grpSp>
      <p:sp>
        <p:nvSpPr>
          <p:cNvPr id="63" name="TextBox 62">
            <a:extLst>
              <a:ext uri="{FF2B5EF4-FFF2-40B4-BE49-F238E27FC236}">
                <a16:creationId xmlns:a16="http://schemas.microsoft.com/office/drawing/2014/main" id="{F44AB654-FD7D-AB8A-354A-D7986EDAA8A6}"/>
              </a:ext>
            </a:extLst>
          </p:cNvPr>
          <p:cNvSpPr txBox="1"/>
          <p:nvPr/>
        </p:nvSpPr>
        <p:spPr>
          <a:xfrm>
            <a:off x="3896585" y="260282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much time dilation there is</a:t>
            </a:r>
          </a:p>
        </p:txBody>
      </p:sp>
      <p:sp>
        <p:nvSpPr>
          <p:cNvPr id="64" name="TextBox 63">
            <a:extLst>
              <a:ext uri="{FF2B5EF4-FFF2-40B4-BE49-F238E27FC236}">
                <a16:creationId xmlns:a16="http://schemas.microsoft.com/office/drawing/2014/main" id="{018F037B-335D-C4FF-590B-58BD9FD1E8B1}"/>
              </a:ext>
            </a:extLst>
          </p:cNvPr>
          <p:cNvSpPr txBox="1"/>
          <p:nvPr/>
        </p:nvSpPr>
        <p:spPr>
          <a:xfrm rot="16200000">
            <a:off x="2692990" y="1174439"/>
            <a:ext cx="1899801"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error in matching up the colours</a:t>
            </a:r>
          </a:p>
        </p:txBody>
      </p:sp>
      <p:grpSp>
        <p:nvGrpSpPr>
          <p:cNvPr id="75" name="Group 74">
            <a:extLst>
              <a:ext uri="{FF2B5EF4-FFF2-40B4-BE49-F238E27FC236}">
                <a16:creationId xmlns:a16="http://schemas.microsoft.com/office/drawing/2014/main" id="{1C59E97E-346B-070D-3865-12250AB376AE}"/>
              </a:ext>
            </a:extLst>
          </p:cNvPr>
          <p:cNvGrpSpPr/>
          <p:nvPr/>
        </p:nvGrpSpPr>
        <p:grpSpPr>
          <a:xfrm>
            <a:off x="4720620" y="682980"/>
            <a:ext cx="54000" cy="1841040"/>
            <a:chOff x="4720620" y="682980"/>
            <a:chExt cx="54000" cy="1841040"/>
          </a:xfrm>
        </p:grpSpPr>
        <mc:AlternateContent xmlns:mc="http://schemas.openxmlformats.org/markup-compatibility/2006">
          <mc:Choice xmlns:p14="http://schemas.microsoft.com/office/powerpoint/2010/main" Requires="p14">
            <p:contentPart p14:bwMode="auto" r:id="rId41">
              <p14:nvContentPartPr>
                <p14:cNvPr id="66" name="Ink 65">
                  <a:extLst>
                    <a:ext uri="{FF2B5EF4-FFF2-40B4-BE49-F238E27FC236}">
                      <a16:creationId xmlns:a16="http://schemas.microsoft.com/office/drawing/2014/main" id="{E4DB20FD-0D0F-7ED3-0A26-0A377531C782}"/>
                    </a:ext>
                  </a:extLst>
                </p14:cNvPr>
                <p14:cNvContentPartPr/>
                <p14:nvPr/>
              </p14:nvContentPartPr>
              <p14:xfrm>
                <a:off x="4735020" y="2467860"/>
                <a:ext cx="2160" cy="56160"/>
              </p14:xfrm>
            </p:contentPart>
          </mc:Choice>
          <mc:Fallback>
            <p:pic>
              <p:nvPicPr>
                <p:cNvPr id="66" name="Ink 65">
                  <a:extLst>
                    <a:ext uri="{FF2B5EF4-FFF2-40B4-BE49-F238E27FC236}">
                      <a16:creationId xmlns:a16="http://schemas.microsoft.com/office/drawing/2014/main" id="{E4DB20FD-0D0F-7ED3-0A26-0A377531C782}"/>
                    </a:ext>
                  </a:extLst>
                </p:cNvPr>
                <p:cNvPicPr/>
                <p:nvPr/>
              </p:nvPicPr>
              <p:blipFill>
                <a:blip r:embed="rId42"/>
                <a:stretch>
                  <a:fillRect/>
                </a:stretch>
              </p:blipFill>
              <p:spPr>
                <a:xfrm>
                  <a:off x="4717020" y="2449860"/>
                  <a:ext cx="378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7" name="Ink 66">
                  <a:extLst>
                    <a:ext uri="{FF2B5EF4-FFF2-40B4-BE49-F238E27FC236}">
                      <a16:creationId xmlns:a16="http://schemas.microsoft.com/office/drawing/2014/main" id="{6F6872A8-0A2B-10ED-205A-45A07C1B918A}"/>
                    </a:ext>
                  </a:extLst>
                </p14:cNvPr>
                <p14:cNvContentPartPr/>
                <p14:nvPr/>
              </p14:nvContentPartPr>
              <p14:xfrm>
                <a:off x="4743300" y="2255100"/>
                <a:ext cx="12240" cy="86040"/>
              </p14:xfrm>
            </p:contentPart>
          </mc:Choice>
          <mc:Fallback>
            <p:pic>
              <p:nvPicPr>
                <p:cNvPr id="67" name="Ink 66">
                  <a:extLst>
                    <a:ext uri="{FF2B5EF4-FFF2-40B4-BE49-F238E27FC236}">
                      <a16:creationId xmlns:a16="http://schemas.microsoft.com/office/drawing/2014/main" id="{6F6872A8-0A2B-10ED-205A-45A07C1B918A}"/>
                    </a:ext>
                  </a:extLst>
                </p:cNvPr>
                <p:cNvPicPr/>
                <p:nvPr/>
              </p:nvPicPr>
              <p:blipFill>
                <a:blip r:embed="rId44"/>
                <a:stretch>
                  <a:fillRect/>
                </a:stretch>
              </p:blipFill>
              <p:spPr>
                <a:xfrm>
                  <a:off x="4725660" y="2237100"/>
                  <a:ext cx="478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8" name="Ink 67">
                  <a:extLst>
                    <a:ext uri="{FF2B5EF4-FFF2-40B4-BE49-F238E27FC236}">
                      <a16:creationId xmlns:a16="http://schemas.microsoft.com/office/drawing/2014/main" id="{C1D56104-DB8E-A180-4B9F-18ECC8F56B37}"/>
                    </a:ext>
                  </a:extLst>
                </p14:cNvPr>
                <p14:cNvContentPartPr/>
                <p14:nvPr/>
              </p14:nvContentPartPr>
              <p14:xfrm>
                <a:off x="4737540" y="2113260"/>
                <a:ext cx="14760" cy="58320"/>
              </p14:xfrm>
            </p:contentPart>
          </mc:Choice>
          <mc:Fallback>
            <p:pic>
              <p:nvPicPr>
                <p:cNvPr id="68" name="Ink 67">
                  <a:extLst>
                    <a:ext uri="{FF2B5EF4-FFF2-40B4-BE49-F238E27FC236}">
                      <a16:creationId xmlns:a16="http://schemas.microsoft.com/office/drawing/2014/main" id="{C1D56104-DB8E-A180-4B9F-18ECC8F56B37}"/>
                    </a:ext>
                  </a:extLst>
                </p:cNvPr>
                <p:cNvPicPr/>
                <p:nvPr/>
              </p:nvPicPr>
              <p:blipFill>
                <a:blip r:embed="rId46"/>
                <a:stretch>
                  <a:fillRect/>
                </a:stretch>
              </p:blipFill>
              <p:spPr>
                <a:xfrm>
                  <a:off x="4719540" y="2095260"/>
                  <a:ext cx="504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9" name="Ink 68">
                  <a:extLst>
                    <a:ext uri="{FF2B5EF4-FFF2-40B4-BE49-F238E27FC236}">
                      <a16:creationId xmlns:a16="http://schemas.microsoft.com/office/drawing/2014/main" id="{CE62D7CD-BC30-25FF-D4AD-00336C1B75A8}"/>
                    </a:ext>
                  </a:extLst>
                </p14:cNvPr>
                <p14:cNvContentPartPr/>
                <p14:nvPr/>
              </p14:nvContentPartPr>
              <p14:xfrm>
                <a:off x="4753380" y="1971780"/>
                <a:ext cx="7200" cy="45000"/>
              </p14:xfrm>
            </p:contentPart>
          </mc:Choice>
          <mc:Fallback>
            <p:pic>
              <p:nvPicPr>
                <p:cNvPr id="69" name="Ink 68">
                  <a:extLst>
                    <a:ext uri="{FF2B5EF4-FFF2-40B4-BE49-F238E27FC236}">
                      <a16:creationId xmlns:a16="http://schemas.microsoft.com/office/drawing/2014/main" id="{CE62D7CD-BC30-25FF-D4AD-00336C1B75A8}"/>
                    </a:ext>
                  </a:extLst>
                </p:cNvPr>
                <p:cNvPicPr/>
                <p:nvPr/>
              </p:nvPicPr>
              <p:blipFill>
                <a:blip r:embed="rId48"/>
                <a:stretch>
                  <a:fillRect/>
                </a:stretch>
              </p:blipFill>
              <p:spPr>
                <a:xfrm>
                  <a:off x="4735380" y="1953780"/>
                  <a:ext cx="428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0" name="Ink 69">
                  <a:extLst>
                    <a:ext uri="{FF2B5EF4-FFF2-40B4-BE49-F238E27FC236}">
                      <a16:creationId xmlns:a16="http://schemas.microsoft.com/office/drawing/2014/main" id="{460B4A92-E2AB-1E31-BF29-A20D38F4FCF5}"/>
                    </a:ext>
                  </a:extLst>
                </p14:cNvPr>
                <p14:cNvContentPartPr/>
                <p14:nvPr/>
              </p14:nvContentPartPr>
              <p14:xfrm>
                <a:off x="4720620" y="1642020"/>
                <a:ext cx="39240" cy="220680"/>
              </p14:xfrm>
            </p:contentPart>
          </mc:Choice>
          <mc:Fallback>
            <p:pic>
              <p:nvPicPr>
                <p:cNvPr id="70" name="Ink 69">
                  <a:extLst>
                    <a:ext uri="{FF2B5EF4-FFF2-40B4-BE49-F238E27FC236}">
                      <a16:creationId xmlns:a16="http://schemas.microsoft.com/office/drawing/2014/main" id="{460B4A92-E2AB-1E31-BF29-A20D38F4FCF5}"/>
                    </a:ext>
                  </a:extLst>
                </p:cNvPr>
                <p:cNvPicPr/>
                <p:nvPr/>
              </p:nvPicPr>
              <p:blipFill>
                <a:blip r:embed="rId50"/>
                <a:stretch>
                  <a:fillRect/>
                </a:stretch>
              </p:blipFill>
              <p:spPr>
                <a:xfrm>
                  <a:off x="4702620" y="1624380"/>
                  <a:ext cx="748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1" name="Ink 70">
                  <a:extLst>
                    <a:ext uri="{FF2B5EF4-FFF2-40B4-BE49-F238E27FC236}">
                      <a16:creationId xmlns:a16="http://schemas.microsoft.com/office/drawing/2014/main" id="{39327DD9-B0CA-6750-BC83-EFFDB6513F11}"/>
                    </a:ext>
                  </a:extLst>
                </p14:cNvPr>
                <p14:cNvContentPartPr/>
                <p14:nvPr/>
              </p14:nvContentPartPr>
              <p14:xfrm>
                <a:off x="4723500" y="1375980"/>
                <a:ext cx="28080" cy="181080"/>
              </p14:xfrm>
            </p:contentPart>
          </mc:Choice>
          <mc:Fallback>
            <p:pic>
              <p:nvPicPr>
                <p:cNvPr id="71" name="Ink 70">
                  <a:extLst>
                    <a:ext uri="{FF2B5EF4-FFF2-40B4-BE49-F238E27FC236}">
                      <a16:creationId xmlns:a16="http://schemas.microsoft.com/office/drawing/2014/main" id="{39327DD9-B0CA-6750-BC83-EFFDB6513F11}"/>
                    </a:ext>
                  </a:extLst>
                </p:cNvPr>
                <p:cNvPicPr/>
                <p:nvPr/>
              </p:nvPicPr>
              <p:blipFill>
                <a:blip r:embed="rId52"/>
                <a:stretch>
                  <a:fillRect/>
                </a:stretch>
              </p:blipFill>
              <p:spPr>
                <a:xfrm>
                  <a:off x="4705500" y="1357980"/>
                  <a:ext cx="637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2" name="Ink 71">
                  <a:extLst>
                    <a:ext uri="{FF2B5EF4-FFF2-40B4-BE49-F238E27FC236}">
                      <a16:creationId xmlns:a16="http://schemas.microsoft.com/office/drawing/2014/main" id="{286E6975-ABC2-1C8A-9479-3E14C6976EF9}"/>
                    </a:ext>
                  </a:extLst>
                </p14:cNvPr>
                <p14:cNvContentPartPr/>
                <p14:nvPr/>
              </p14:nvContentPartPr>
              <p14:xfrm>
                <a:off x="4744740" y="1243860"/>
                <a:ext cx="18000" cy="51840"/>
              </p14:xfrm>
            </p:contentPart>
          </mc:Choice>
          <mc:Fallback>
            <p:pic>
              <p:nvPicPr>
                <p:cNvPr id="72" name="Ink 71">
                  <a:extLst>
                    <a:ext uri="{FF2B5EF4-FFF2-40B4-BE49-F238E27FC236}">
                      <a16:creationId xmlns:a16="http://schemas.microsoft.com/office/drawing/2014/main" id="{286E6975-ABC2-1C8A-9479-3E14C6976EF9}"/>
                    </a:ext>
                  </a:extLst>
                </p:cNvPr>
                <p:cNvPicPr/>
                <p:nvPr/>
              </p:nvPicPr>
              <p:blipFill>
                <a:blip r:embed="rId54"/>
                <a:stretch>
                  <a:fillRect/>
                </a:stretch>
              </p:blipFill>
              <p:spPr>
                <a:xfrm>
                  <a:off x="4727100" y="1225860"/>
                  <a:ext cx="536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3" name="Ink 72">
                  <a:extLst>
                    <a:ext uri="{FF2B5EF4-FFF2-40B4-BE49-F238E27FC236}">
                      <a16:creationId xmlns:a16="http://schemas.microsoft.com/office/drawing/2014/main" id="{2BCFE50A-BAD8-0E65-2467-2EA3EFC23E77}"/>
                    </a:ext>
                  </a:extLst>
                </p14:cNvPr>
                <p14:cNvContentPartPr/>
                <p14:nvPr/>
              </p14:nvContentPartPr>
              <p14:xfrm>
                <a:off x="4747980" y="874140"/>
                <a:ext cx="25200" cy="210960"/>
              </p14:xfrm>
            </p:contentPart>
          </mc:Choice>
          <mc:Fallback>
            <p:pic>
              <p:nvPicPr>
                <p:cNvPr id="73" name="Ink 72">
                  <a:extLst>
                    <a:ext uri="{FF2B5EF4-FFF2-40B4-BE49-F238E27FC236}">
                      <a16:creationId xmlns:a16="http://schemas.microsoft.com/office/drawing/2014/main" id="{2BCFE50A-BAD8-0E65-2467-2EA3EFC23E77}"/>
                    </a:ext>
                  </a:extLst>
                </p:cNvPr>
                <p:cNvPicPr/>
                <p:nvPr/>
              </p:nvPicPr>
              <p:blipFill>
                <a:blip r:embed="rId56"/>
                <a:stretch>
                  <a:fillRect/>
                </a:stretch>
              </p:blipFill>
              <p:spPr>
                <a:xfrm>
                  <a:off x="4730340" y="856500"/>
                  <a:ext cx="608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4" name="Ink 73">
                  <a:extLst>
                    <a:ext uri="{FF2B5EF4-FFF2-40B4-BE49-F238E27FC236}">
                      <a16:creationId xmlns:a16="http://schemas.microsoft.com/office/drawing/2014/main" id="{C6053DDE-BF07-1291-1AFC-F6B0AEBFED09}"/>
                    </a:ext>
                  </a:extLst>
                </p14:cNvPr>
                <p14:cNvContentPartPr/>
                <p14:nvPr/>
              </p14:nvContentPartPr>
              <p14:xfrm>
                <a:off x="4739700" y="682980"/>
                <a:ext cx="34920" cy="85680"/>
              </p14:xfrm>
            </p:contentPart>
          </mc:Choice>
          <mc:Fallback>
            <p:pic>
              <p:nvPicPr>
                <p:cNvPr id="74" name="Ink 73">
                  <a:extLst>
                    <a:ext uri="{FF2B5EF4-FFF2-40B4-BE49-F238E27FC236}">
                      <a16:creationId xmlns:a16="http://schemas.microsoft.com/office/drawing/2014/main" id="{C6053DDE-BF07-1291-1AFC-F6B0AEBFED09}"/>
                    </a:ext>
                  </a:extLst>
                </p:cNvPr>
                <p:cNvPicPr/>
                <p:nvPr/>
              </p:nvPicPr>
              <p:blipFill>
                <a:blip r:embed="rId58"/>
                <a:stretch>
                  <a:fillRect/>
                </a:stretch>
              </p:blipFill>
              <p:spPr>
                <a:xfrm>
                  <a:off x="4721700" y="664980"/>
                  <a:ext cx="70560" cy="12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76" name="Ink 75">
                <a:extLst>
                  <a:ext uri="{FF2B5EF4-FFF2-40B4-BE49-F238E27FC236}">
                    <a16:creationId xmlns:a16="http://schemas.microsoft.com/office/drawing/2014/main" id="{C5B327B2-00CD-9200-AA6D-FD8826088F86}"/>
                  </a:ext>
                </a:extLst>
              </p14:cNvPr>
              <p14:cNvContentPartPr/>
              <p14:nvPr/>
            </p14:nvContentPartPr>
            <p14:xfrm>
              <a:off x="5458260" y="2451300"/>
              <a:ext cx="2880" cy="47160"/>
            </p14:xfrm>
          </p:contentPart>
        </mc:Choice>
        <mc:Fallback>
          <p:pic>
            <p:nvPicPr>
              <p:cNvPr id="76" name="Ink 75">
                <a:extLst>
                  <a:ext uri="{FF2B5EF4-FFF2-40B4-BE49-F238E27FC236}">
                    <a16:creationId xmlns:a16="http://schemas.microsoft.com/office/drawing/2014/main" id="{C5B327B2-00CD-9200-AA6D-FD8826088F86}"/>
                  </a:ext>
                </a:extLst>
              </p:cNvPr>
              <p:cNvPicPr/>
              <p:nvPr/>
            </p:nvPicPr>
            <p:blipFill>
              <a:blip r:embed="rId60"/>
              <a:stretch>
                <a:fillRect/>
              </a:stretch>
            </p:blipFill>
            <p:spPr>
              <a:xfrm>
                <a:off x="5440260" y="2433300"/>
                <a:ext cx="385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7" name="Ink 76">
                <a:extLst>
                  <a:ext uri="{FF2B5EF4-FFF2-40B4-BE49-F238E27FC236}">
                    <a16:creationId xmlns:a16="http://schemas.microsoft.com/office/drawing/2014/main" id="{65FF564C-B29D-5CCD-14DB-3B2AC1321D8A}"/>
                  </a:ext>
                </a:extLst>
              </p14:cNvPr>
              <p14:cNvContentPartPr/>
              <p14:nvPr/>
            </p14:nvContentPartPr>
            <p14:xfrm>
              <a:off x="5454300" y="2271300"/>
              <a:ext cx="18000" cy="64800"/>
            </p14:xfrm>
          </p:contentPart>
        </mc:Choice>
        <mc:Fallback>
          <p:pic>
            <p:nvPicPr>
              <p:cNvPr id="77" name="Ink 76">
                <a:extLst>
                  <a:ext uri="{FF2B5EF4-FFF2-40B4-BE49-F238E27FC236}">
                    <a16:creationId xmlns:a16="http://schemas.microsoft.com/office/drawing/2014/main" id="{65FF564C-B29D-5CCD-14DB-3B2AC1321D8A}"/>
                  </a:ext>
                </a:extLst>
              </p:cNvPr>
              <p:cNvPicPr/>
              <p:nvPr/>
            </p:nvPicPr>
            <p:blipFill>
              <a:blip r:embed="rId62"/>
              <a:stretch>
                <a:fillRect/>
              </a:stretch>
            </p:blipFill>
            <p:spPr>
              <a:xfrm>
                <a:off x="5436660" y="2253300"/>
                <a:ext cx="53640" cy="100440"/>
              </a:xfrm>
              <a:prstGeom prst="rect">
                <a:avLst/>
              </a:prstGeom>
            </p:spPr>
          </p:pic>
        </mc:Fallback>
      </mc:AlternateContent>
      <p:grpSp>
        <p:nvGrpSpPr>
          <p:cNvPr id="85" name="Group 84">
            <a:extLst>
              <a:ext uri="{FF2B5EF4-FFF2-40B4-BE49-F238E27FC236}">
                <a16:creationId xmlns:a16="http://schemas.microsoft.com/office/drawing/2014/main" id="{550C6AF7-8EF1-B1E1-D81B-6A29F3B84339}"/>
              </a:ext>
            </a:extLst>
          </p:cNvPr>
          <p:cNvGrpSpPr/>
          <p:nvPr/>
        </p:nvGrpSpPr>
        <p:grpSpPr>
          <a:xfrm>
            <a:off x="5447100" y="1638420"/>
            <a:ext cx="33840" cy="506160"/>
            <a:chOff x="5447100" y="1638420"/>
            <a:chExt cx="33840" cy="506160"/>
          </a:xfrm>
        </p:grpSpPr>
        <mc:AlternateContent xmlns:mc="http://schemas.openxmlformats.org/markup-compatibility/2006">
          <mc:Choice xmlns:p14="http://schemas.microsoft.com/office/powerpoint/2010/main" Requires="p14">
            <p:contentPart p14:bwMode="auto" r:id="rId63">
              <p14:nvContentPartPr>
                <p14:cNvPr id="78" name="Ink 77">
                  <a:extLst>
                    <a:ext uri="{FF2B5EF4-FFF2-40B4-BE49-F238E27FC236}">
                      <a16:creationId xmlns:a16="http://schemas.microsoft.com/office/drawing/2014/main" id="{5080A05F-9945-DEF2-5C8A-E7187D9EAABB}"/>
                    </a:ext>
                  </a:extLst>
                </p14:cNvPr>
                <p14:cNvContentPartPr/>
                <p14:nvPr/>
              </p14:nvContentPartPr>
              <p14:xfrm>
                <a:off x="5447100" y="1998420"/>
                <a:ext cx="18360" cy="146160"/>
              </p14:xfrm>
            </p:contentPart>
          </mc:Choice>
          <mc:Fallback>
            <p:pic>
              <p:nvPicPr>
                <p:cNvPr id="78" name="Ink 77">
                  <a:extLst>
                    <a:ext uri="{FF2B5EF4-FFF2-40B4-BE49-F238E27FC236}">
                      <a16:creationId xmlns:a16="http://schemas.microsoft.com/office/drawing/2014/main" id="{5080A05F-9945-DEF2-5C8A-E7187D9EAABB}"/>
                    </a:ext>
                  </a:extLst>
                </p:cNvPr>
                <p:cNvPicPr/>
                <p:nvPr/>
              </p:nvPicPr>
              <p:blipFill>
                <a:blip r:embed="rId64"/>
                <a:stretch>
                  <a:fillRect/>
                </a:stretch>
              </p:blipFill>
              <p:spPr>
                <a:xfrm>
                  <a:off x="5429460" y="1980780"/>
                  <a:ext cx="540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9" name="Ink 78">
                  <a:extLst>
                    <a:ext uri="{FF2B5EF4-FFF2-40B4-BE49-F238E27FC236}">
                      <a16:creationId xmlns:a16="http://schemas.microsoft.com/office/drawing/2014/main" id="{0DB9F521-A67C-840D-45EF-CCAA25DB8199}"/>
                    </a:ext>
                  </a:extLst>
                </p14:cNvPr>
                <p14:cNvContentPartPr/>
                <p14:nvPr/>
              </p14:nvContentPartPr>
              <p14:xfrm>
                <a:off x="5451780" y="1846860"/>
                <a:ext cx="13320" cy="53640"/>
              </p14:xfrm>
            </p:contentPart>
          </mc:Choice>
          <mc:Fallback>
            <p:pic>
              <p:nvPicPr>
                <p:cNvPr id="79" name="Ink 78">
                  <a:extLst>
                    <a:ext uri="{FF2B5EF4-FFF2-40B4-BE49-F238E27FC236}">
                      <a16:creationId xmlns:a16="http://schemas.microsoft.com/office/drawing/2014/main" id="{0DB9F521-A67C-840D-45EF-CCAA25DB8199}"/>
                    </a:ext>
                  </a:extLst>
                </p:cNvPr>
                <p:cNvPicPr/>
                <p:nvPr/>
              </p:nvPicPr>
              <p:blipFill>
                <a:blip r:embed="rId66"/>
                <a:stretch>
                  <a:fillRect/>
                </a:stretch>
              </p:blipFill>
              <p:spPr>
                <a:xfrm>
                  <a:off x="5434140" y="1828860"/>
                  <a:ext cx="48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0" name="Ink 79">
                  <a:extLst>
                    <a:ext uri="{FF2B5EF4-FFF2-40B4-BE49-F238E27FC236}">
                      <a16:creationId xmlns:a16="http://schemas.microsoft.com/office/drawing/2014/main" id="{1D2AFBC0-B210-70C5-8648-69051F8C0455}"/>
                    </a:ext>
                  </a:extLst>
                </p14:cNvPr>
                <p14:cNvContentPartPr/>
                <p14:nvPr/>
              </p14:nvContentPartPr>
              <p14:xfrm>
                <a:off x="5451420" y="1638420"/>
                <a:ext cx="29520" cy="128160"/>
              </p14:xfrm>
            </p:contentPart>
          </mc:Choice>
          <mc:Fallback>
            <p:pic>
              <p:nvPicPr>
                <p:cNvPr id="80" name="Ink 79">
                  <a:extLst>
                    <a:ext uri="{FF2B5EF4-FFF2-40B4-BE49-F238E27FC236}">
                      <a16:creationId xmlns:a16="http://schemas.microsoft.com/office/drawing/2014/main" id="{1D2AFBC0-B210-70C5-8648-69051F8C0455}"/>
                    </a:ext>
                  </a:extLst>
                </p:cNvPr>
                <p:cNvPicPr/>
                <p:nvPr/>
              </p:nvPicPr>
              <p:blipFill>
                <a:blip r:embed="rId68"/>
                <a:stretch>
                  <a:fillRect/>
                </a:stretch>
              </p:blipFill>
              <p:spPr>
                <a:xfrm>
                  <a:off x="5433420" y="1620420"/>
                  <a:ext cx="65160" cy="16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81" name="Ink 80">
                <a:extLst>
                  <a:ext uri="{FF2B5EF4-FFF2-40B4-BE49-F238E27FC236}">
                    <a16:creationId xmlns:a16="http://schemas.microsoft.com/office/drawing/2014/main" id="{CCB2ACE9-DB3C-1754-9511-E6DCFC28F16A}"/>
                  </a:ext>
                </a:extLst>
              </p14:cNvPr>
              <p14:cNvContentPartPr/>
              <p14:nvPr/>
            </p14:nvContentPartPr>
            <p14:xfrm>
              <a:off x="5468340" y="1215420"/>
              <a:ext cx="32400" cy="240480"/>
            </p14:xfrm>
          </p:contentPart>
        </mc:Choice>
        <mc:Fallback>
          <p:pic>
            <p:nvPicPr>
              <p:cNvPr id="81" name="Ink 80">
                <a:extLst>
                  <a:ext uri="{FF2B5EF4-FFF2-40B4-BE49-F238E27FC236}">
                    <a16:creationId xmlns:a16="http://schemas.microsoft.com/office/drawing/2014/main" id="{CCB2ACE9-DB3C-1754-9511-E6DCFC28F16A}"/>
                  </a:ext>
                </a:extLst>
              </p:cNvPr>
              <p:cNvPicPr/>
              <p:nvPr/>
            </p:nvPicPr>
            <p:blipFill>
              <a:blip r:embed="rId70"/>
              <a:stretch>
                <a:fillRect/>
              </a:stretch>
            </p:blipFill>
            <p:spPr>
              <a:xfrm>
                <a:off x="5450700" y="1197780"/>
                <a:ext cx="68040" cy="276120"/>
              </a:xfrm>
              <a:prstGeom prst="rect">
                <a:avLst/>
              </a:prstGeom>
            </p:spPr>
          </p:pic>
        </mc:Fallback>
      </mc:AlternateContent>
      <p:grpSp>
        <p:nvGrpSpPr>
          <p:cNvPr id="84" name="Group 83">
            <a:extLst>
              <a:ext uri="{FF2B5EF4-FFF2-40B4-BE49-F238E27FC236}">
                <a16:creationId xmlns:a16="http://schemas.microsoft.com/office/drawing/2014/main" id="{A7714CED-2EB3-1DED-F704-E6F1DD9B308A}"/>
              </a:ext>
            </a:extLst>
          </p:cNvPr>
          <p:cNvGrpSpPr/>
          <p:nvPr/>
        </p:nvGrpSpPr>
        <p:grpSpPr>
          <a:xfrm>
            <a:off x="5464380" y="688740"/>
            <a:ext cx="37440" cy="357840"/>
            <a:chOff x="5464380" y="688740"/>
            <a:chExt cx="37440" cy="357840"/>
          </a:xfrm>
        </p:grpSpPr>
        <mc:AlternateContent xmlns:mc="http://schemas.openxmlformats.org/markup-compatibility/2006">
          <mc:Choice xmlns:p14="http://schemas.microsoft.com/office/powerpoint/2010/main" Requires="p14">
            <p:contentPart p14:bwMode="auto" r:id="rId71">
              <p14:nvContentPartPr>
                <p14:cNvPr id="82" name="Ink 81">
                  <a:extLst>
                    <a:ext uri="{FF2B5EF4-FFF2-40B4-BE49-F238E27FC236}">
                      <a16:creationId xmlns:a16="http://schemas.microsoft.com/office/drawing/2014/main" id="{53D2ABFA-B5AE-FD65-9575-F8001FD9AC7C}"/>
                    </a:ext>
                  </a:extLst>
                </p14:cNvPr>
                <p14:cNvContentPartPr/>
                <p14:nvPr/>
              </p14:nvContentPartPr>
              <p14:xfrm>
                <a:off x="5479500" y="982140"/>
                <a:ext cx="21960" cy="64440"/>
              </p14:xfrm>
            </p:contentPart>
          </mc:Choice>
          <mc:Fallback>
            <p:pic>
              <p:nvPicPr>
                <p:cNvPr id="82" name="Ink 81">
                  <a:extLst>
                    <a:ext uri="{FF2B5EF4-FFF2-40B4-BE49-F238E27FC236}">
                      <a16:creationId xmlns:a16="http://schemas.microsoft.com/office/drawing/2014/main" id="{53D2ABFA-B5AE-FD65-9575-F8001FD9AC7C}"/>
                    </a:ext>
                  </a:extLst>
                </p:cNvPr>
                <p:cNvPicPr/>
                <p:nvPr/>
              </p:nvPicPr>
              <p:blipFill>
                <a:blip r:embed="rId72"/>
                <a:stretch>
                  <a:fillRect/>
                </a:stretch>
              </p:blipFill>
              <p:spPr>
                <a:xfrm>
                  <a:off x="5461860" y="964140"/>
                  <a:ext cx="576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3" name="Ink 82">
                  <a:extLst>
                    <a:ext uri="{FF2B5EF4-FFF2-40B4-BE49-F238E27FC236}">
                      <a16:creationId xmlns:a16="http://schemas.microsoft.com/office/drawing/2014/main" id="{9E51A904-330A-1922-6FF8-524150278419}"/>
                    </a:ext>
                  </a:extLst>
                </p14:cNvPr>
                <p14:cNvContentPartPr/>
                <p14:nvPr/>
              </p14:nvContentPartPr>
              <p14:xfrm>
                <a:off x="5464380" y="688740"/>
                <a:ext cx="37440" cy="186120"/>
              </p14:xfrm>
            </p:contentPart>
          </mc:Choice>
          <mc:Fallback>
            <p:pic>
              <p:nvPicPr>
                <p:cNvPr id="83" name="Ink 82">
                  <a:extLst>
                    <a:ext uri="{FF2B5EF4-FFF2-40B4-BE49-F238E27FC236}">
                      <a16:creationId xmlns:a16="http://schemas.microsoft.com/office/drawing/2014/main" id="{9E51A904-330A-1922-6FF8-524150278419}"/>
                    </a:ext>
                  </a:extLst>
                </p:cNvPr>
                <p:cNvPicPr/>
                <p:nvPr/>
              </p:nvPicPr>
              <p:blipFill>
                <a:blip r:embed="rId74"/>
                <a:stretch>
                  <a:fillRect/>
                </a:stretch>
              </p:blipFill>
              <p:spPr>
                <a:xfrm>
                  <a:off x="5446380" y="671100"/>
                  <a:ext cx="73080" cy="221760"/>
                </a:xfrm>
                <a:prstGeom prst="rect">
                  <a:avLst/>
                </a:prstGeom>
              </p:spPr>
            </p:pic>
          </mc:Fallback>
        </mc:AlternateContent>
      </p:grpSp>
      <p:sp>
        <p:nvSpPr>
          <p:cNvPr id="86" name="TextBox 85">
            <a:extLst>
              <a:ext uri="{FF2B5EF4-FFF2-40B4-BE49-F238E27FC236}">
                <a16:creationId xmlns:a16="http://schemas.microsoft.com/office/drawing/2014/main" id="{1D8B6AF5-FB03-73E6-B8F0-6C37B27FCABB}"/>
              </a:ext>
            </a:extLst>
          </p:cNvPr>
          <p:cNvSpPr txBox="1"/>
          <p:nvPr/>
        </p:nvSpPr>
        <p:spPr>
          <a:xfrm rot="16200000">
            <a:off x="4114652" y="987178"/>
            <a:ext cx="1024619"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No time dilation</a:t>
            </a:r>
          </a:p>
        </p:txBody>
      </p:sp>
      <p:sp>
        <p:nvSpPr>
          <p:cNvPr id="87" name="TextBox 86">
            <a:extLst>
              <a:ext uri="{FF2B5EF4-FFF2-40B4-BE49-F238E27FC236}">
                <a16:creationId xmlns:a16="http://schemas.microsoft.com/office/drawing/2014/main" id="{E6D64B79-8FA7-55C0-0E0E-4C5397BEEC97}"/>
              </a:ext>
            </a:extLst>
          </p:cNvPr>
          <p:cNvSpPr txBox="1"/>
          <p:nvPr/>
        </p:nvSpPr>
        <p:spPr>
          <a:xfrm rot="16200000">
            <a:off x="4618641" y="1195739"/>
            <a:ext cx="150115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Time dilation we expect</a:t>
            </a:r>
          </a:p>
        </p:txBody>
      </p:sp>
      <p:sp>
        <p:nvSpPr>
          <p:cNvPr id="88" name="TextBox 87">
            <a:extLst>
              <a:ext uri="{FF2B5EF4-FFF2-40B4-BE49-F238E27FC236}">
                <a16:creationId xmlns:a16="http://schemas.microsoft.com/office/drawing/2014/main" id="{B8FEA3D9-F5CD-C390-13AF-CE93B0A8645E}"/>
              </a:ext>
            </a:extLst>
          </p:cNvPr>
          <p:cNvSpPr txBox="1"/>
          <p:nvPr/>
        </p:nvSpPr>
        <p:spPr>
          <a:xfrm>
            <a:off x="3520584" y="3012713"/>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(lower values of error is better!)</a:t>
            </a:r>
          </a:p>
        </p:txBody>
      </p:sp>
      <mc:AlternateContent xmlns:mc="http://schemas.openxmlformats.org/markup-compatibility/2006">
        <mc:Choice xmlns:p14="http://schemas.microsoft.com/office/powerpoint/2010/main" Requires="p14">
          <p:contentPart p14:bwMode="auto" r:id="rId75">
            <p14:nvContentPartPr>
              <p14:cNvPr id="91" name="Ink 90">
                <a:extLst>
                  <a:ext uri="{FF2B5EF4-FFF2-40B4-BE49-F238E27FC236}">
                    <a16:creationId xmlns:a16="http://schemas.microsoft.com/office/drawing/2014/main" id="{F8D7333F-4A90-9D55-DF7F-EE3AA750BAB7}"/>
                  </a:ext>
                </a:extLst>
              </p14:cNvPr>
              <p14:cNvContentPartPr/>
              <p14:nvPr/>
            </p14:nvContentPartPr>
            <p14:xfrm>
              <a:off x="4016820" y="887700"/>
              <a:ext cx="2110320" cy="1440000"/>
            </p14:xfrm>
          </p:contentPart>
        </mc:Choice>
        <mc:Fallback>
          <p:pic>
            <p:nvPicPr>
              <p:cNvPr id="91" name="Ink 90">
                <a:extLst>
                  <a:ext uri="{FF2B5EF4-FFF2-40B4-BE49-F238E27FC236}">
                    <a16:creationId xmlns:a16="http://schemas.microsoft.com/office/drawing/2014/main" id="{F8D7333F-4A90-9D55-DF7F-EE3AA750BAB7}"/>
                  </a:ext>
                </a:extLst>
              </p:cNvPr>
              <p:cNvPicPr/>
              <p:nvPr/>
            </p:nvPicPr>
            <p:blipFill>
              <a:blip r:embed="rId76"/>
              <a:stretch>
                <a:fillRect/>
              </a:stretch>
            </p:blipFill>
            <p:spPr>
              <a:xfrm>
                <a:off x="3998820" y="869700"/>
                <a:ext cx="2145960" cy="1475640"/>
              </a:xfrm>
              <a:prstGeom prst="rect">
                <a:avLst/>
              </a:prstGeom>
            </p:spPr>
          </p:pic>
        </mc:Fallback>
      </mc:AlternateContent>
    </p:spTree>
    <p:extLst>
      <p:ext uri="{BB962C8B-B14F-4D97-AF65-F5344CB8AC3E}">
        <p14:creationId xmlns:p14="http://schemas.microsoft.com/office/powerpoint/2010/main" val="5816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5B6E341-08E7-E6C4-4A48-44C5C36A664D}"/>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D03B64E2-9AFC-2BA0-8CF4-43FC28000D6B}"/>
              </a:ext>
            </a:extLst>
          </p:cNvPr>
          <p:cNvSpPr txBox="1"/>
          <p:nvPr/>
        </p:nvSpPr>
        <p:spPr>
          <a:xfrm>
            <a:off x="105954" y="730552"/>
            <a:ext cx="275515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Another way that we can find time dilation is to find the ‘width’ of each individual supernova light curve.</a:t>
            </a:r>
          </a:p>
          <a:p>
            <a:r>
              <a:rPr lang="en-AU" sz="1400" dirty="0">
                <a:solidFill>
                  <a:srgbClr val="7030A0"/>
                </a:solidFill>
                <a:latin typeface="xkcd Script" panose="03000503000000000000" pitchFamily="66" charset="0"/>
                <a:ea typeface="xkcd Script" panose="03000503000000000000" pitchFamily="66" charset="0"/>
              </a:rPr>
              <a:t>We can make the ‘stacked’ light curve (corrected for time dilation using the result from before) and fit an individual light curve to it to find how wide it is. </a:t>
            </a:r>
          </a:p>
        </p:txBody>
      </p: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03F7E29F-AC0C-E292-F264-9D10953F3148}"/>
                  </a:ext>
                </a:extLst>
              </p14:cNvPr>
              <p14:cNvContentPartPr/>
              <p14:nvPr/>
            </p14:nvContentPartPr>
            <p14:xfrm>
              <a:off x="3193140" y="1249910"/>
              <a:ext cx="2189160" cy="1224000"/>
            </p14:xfrm>
          </p:contentPart>
        </mc:Choice>
        <mc:Fallback>
          <p:pic>
            <p:nvPicPr>
              <p:cNvPr id="14" name="Ink 13">
                <a:extLst>
                  <a:ext uri="{FF2B5EF4-FFF2-40B4-BE49-F238E27FC236}">
                    <a16:creationId xmlns:a16="http://schemas.microsoft.com/office/drawing/2014/main" id="{03F7E29F-AC0C-E292-F264-9D10953F3148}"/>
                  </a:ext>
                </a:extLst>
              </p:cNvPr>
              <p:cNvPicPr/>
              <p:nvPr/>
            </p:nvPicPr>
            <p:blipFill>
              <a:blip r:embed="rId4"/>
              <a:stretch>
                <a:fillRect/>
              </a:stretch>
            </p:blipFill>
            <p:spPr>
              <a:xfrm>
                <a:off x="3175140" y="1231910"/>
                <a:ext cx="2224800" cy="1259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9AD3DFB3-5F75-174D-4D1E-7096A4E2B472}"/>
                  </a:ext>
                </a:extLst>
              </p14:cNvPr>
              <p14:cNvContentPartPr/>
              <p14:nvPr/>
            </p14:nvContentPartPr>
            <p14:xfrm>
              <a:off x="3553140" y="1283390"/>
              <a:ext cx="41040" cy="61200"/>
            </p14:xfrm>
          </p:contentPart>
        </mc:Choice>
        <mc:Fallback>
          <p:pic>
            <p:nvPicPr>
              <p:cNvPr id="15" name="Ink 14">
                <a:extLst>
                  <a:ext uri="{FF2B5EF4-FFF2-40B4-BE49-F238E27FC236}">
                    <a16:creationId xmlns:a16="http://schemas.microsoft.com/office/drawing/2014/main" id="{9AD3DFB3-5F75-174D-4D1E-7096A4E2B472}"/>
                  </a:ext>
                </a:extLst>
              </p:cNvPr>
              <p:cNvPicPr/>
              <p:nvPr/>
            </p:nvPicPr>
            <p:blipFill>
              <a:blip r:embed="rId6"/>
              <a:stretch>
                <a:fillRect/>
              </a:stretch>
            </p:blipFill>
            <p:spPr>
              <a:xfrm>
                <a:off x="3535500" y="1265750"/>
                <a:ext cx="766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C6086CE5-AADB-A3F8-A956-D07609B5ED4B}"/>
                  </a:ext>
                </a:extLst>
              </p14:cNvPr>
              <p14:cNvContentPartPr/>
              <p14:nvPr/>
            </p14:nvContentPartPr>
            <p14:xfrm>
              <a:off x="3707220" y="1211030"/>
              <a:ext cx="34920" cy="27720"/>
            </p14:xfrm>
          </p:contentPart>
        </mc:Choice>
        <mc:Fallback>
          <p:pic>
            <p:nvPicPr>
              <p:cNvPr id="16" name="Ink 15">
                <a:extLst>
                  <a:ext uri="{FF2B5EF4-FFF2-40B4-BE49-F238E27FC236}">
                    <a16:creationId xmlns:a16="http://schemas.microsoft.com/office/drawing/2014/main" id="{C6086CE5-AADB-A3F8-A956-D07609B5ED4B}"/>
                  </a:ext>
                </a:extLst>
              </p:cNvPr>
              <p:cNvPicPr/>
              <p:nvPr/>
            </p:nvPicPr>
            <p:blipFill>
              <a:blip r:embed="rId8"/>
              <a:stretch>
                <a:fillRect/>
              </a:stretch>
            </p:blipFill>
            <p:spPr>
              <a:xfrm>
                <a:off x="3689220" y="1193390"/>
                <a:ext cx="705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50367F54-A44E-78DB-B461-8332FE9D6F17}"/>
                  </a:ext>
                </a:extLst>
              </p14:cNvPr>
              <p14:cNvContentPartPr/>
              <p14:nvPr/>
            </p14:nvContentPartPr>
            <p14:xfrm>
              <a:off x="4187460" y="1511270"/>
              <a:ext cx="43920" cy="39600"/>
            </p14:xfrm>
          </p:contentPart>
        </mc:Choice>
        <mc:Fallback>
          <p:pic>
            <p:nvPicPr>
              <p:cNvPr id="17" name="Ink 16">
                <a:extLst>
                  <a:ext uri="{FF2B5EF4-FFF2-40B4-BE49-F238E27FC236}">
                    <a16:creationId xmlns:a16="http://schemas.microsoft.com/office/drawing/2014/main" id="{50367F54-A44E-78DB-B461-8332FE9D6F17}"/>
                  </a:ext>
                </a:extLst>
              </p:cNvPr>
              <p:cNvPicPr/>
              <p:nvPr/>
            </p:nvPicPr>
            <p:blipFill>
              <a:blip r:embed="rId10"/>
              <a:stretch>
                <a:fillRect/>
              </a:stretch>
            </p:blipFill>
            <p:spPr>
              <a:xfrm>
                <a:off x="4169460" y="1493270"/>
                <a:ext cx="79560" cy="75240"/>
              </a:xfrm>
              <a:prstGeom prst="rect">
                <a:avLst/>
              </a:prstGeom>
            </p:spPr>
          </p:pic>
        </mc:Fallback>
      </mc:AlternateContent>
      <p:grpSp>
        <p:nvGrpSpPr>
          <p:cNvPr id="22" name="Group 21">
            <a:extLst>
              <a:ext uri="{FF2B5EF4-FFF2-40B4-BE49-F238E27FC236}">
                <a16:creationId xmlns:a16="http://schemas.microsoft.com/office/drawing/2014/main" id="{231F6FDD-AB39-CB3B-16F0-6DB8E04880EE}"/>
              </a:ext>
            </a:extLst>
          </p:cNvPr>
          <p:cNvGrpSpPr/>
          <p:nvPr/>
        </p:nvGrpSpPr>
        <p:grpSpPr>
          <a:xfrm>
            <a:off x="4481580" y="1797470"/>
            <a:ext cx="580680" cy="236520"/>
            <a:chOff x="4481580" y="1797470"/>
            <a:chExt cx="580680" cy="236520"/>
          </a:xfrm>
        </p:grpSpPr>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A4EBAF26-A92B-5CC6-8A63-58E750D92576}"/>
                    </a:ext>
                  </a:extLst>
                </p14:cNvPr>
                <p14:cNvContentPartPr/>
                <p14:nvPr/>
              </p14:nvContentPartPr>
              <p14:xfrm>
                <a:off x="4481580" y="1797470"/>
                <a:ext cx="36720" cy="33840"/>
              </p14:xfrm>
            </p:contentPart>
          </mc:Choice>
          <mc:Fallback>
            <p:pic>
              <p:nvPicPr>
                <p:cNvPr id="18" name="Ink 17">
                  <a:extLst>
                    <a:ext uri="{FF2B5EF4-FFF2-40B4-BE49-F238E27FC236}">
                      <a16:creationId xmlns:a16="http://schemas.microsoft.com/office/drawing/2014/main" id="{A4EBAF26-A92B-5CC6-8A63-58E750D92576}"/>
                    </a:ext>
                  </a:extLst>
                </p:cNvPr>
                <p:cNvPicPr/>
                <p:nvPr/>
              </p:nvPicPr>
              <p:blipFill>
                <a:blip r:embed="rId12"/>
                <a:stretch>
                  <a:fillRect/>
                </a:stretch>
              </p:blipFill>
              <p:spPr>
                <a:xfrm>
                  <a:off x="4463940" y="1779470"/>
                  <a:ext cx="723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353B1AFF-BDDF-0807-E360-91970F55914E}"/>
                    </a:ext>
                  </a:extLst>
                </p14:cNvPr>
                <p14:cNvContentPartPr/>
                <p14:nvPr/>
              </p14:nvContentPartPr>
              <p14:xfrm>
                <a:off x="4780020" y="1940390"/>
                <a:ext cx="27360" cy="33480"/>
              </p14:xfrm>
            </p:contentPart>
          </mc:Choice>
          <mc:Fallback>
            <p:pic>
              <p:nvPicPr>
                <p:cNvPr id="19" name="Ink 18">
                  <a:extLst>
                    <a:ext uri="{FF2B5EF4-FFF2-40B4-BE49-F238E27FC236}">
                      <a16:creationId xmlns:a16="http://schemas.microsoft.com/office/drawing/2014/main" id="{353B1AFF-BDDF-0807-E360-91970F55914E}"/>
                    </a:ext>
                  </a:extLst>
                </p:cNvPr>
                <p:cNvPicPr/>
                <p:nvPr/>
              </p:nvPicPr>
              <p:blipFill>
                <a:blip r:embed="rId14"/>
                <a:stretch>
                  <a:fillRect/>
                </a:stretch>
              </p:blipFill>
              <p:spPr>
                <a:xfrm>
                  <a:off x="4762380" y="1922750"/>
                  <a:ext cx="630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9C6EB69D-B724-F4F3-5B24-C5487C74B29F}"/>
                    </a:ext>
                  </a:extLst>
                </p14:cNvPr>
                <p14:cNvContentPartPr/>
                <p14:nvPr/>
              </p14:nvContentPartPr>
              <p14:xfrm>
                <a:off x="5020500" y="1997270"/>
                <a:ext cx="41760" cy="36720"/>
              </p14:xfrm>
            </p:contentPart>
          </mc:Choice>
          <mc:Fallback>
            <p:pic>
              <p:nvPicPr>
                <p:cNvPr id="21" name="Ink 20">
                  <a:extLst>
                    <a:ext uri="{FF2B5EF4-FFF2-40B4-BE49-F238E27FC236}">
                      <a16:creationId xmlns:a16="http://schemas.microsoft.com/office/drawing/2014/main" id="{9C6EB69D-B724-F4F3-5B24-C5487C74B29F}"/>
                    </a:ext>
                  </a:extLst>
                </p:cNvPr>
                <p:cNvPicPr/>
                <p:nvPr/>
              </p:nvPicPr>
              <p:blipFill>
                <a:blip r:embed="rId16"/>
                <a:stretch>
                  <a:fillRect/>
                </a:stretch>
              </p:blipFill>
              <p:spPr>
                <a:xfrm>
                  <a:off x="5002860" y="1979630"/>
                  <a:ext cx="77400" cy="72360"/>
                </a:xfrm>
                <a:prstGeom prst="rect">
                  <a:avLst/>
                </a:prstGeom>
              </p:spPr>
            </p:pic>
          </mc:Fallback>
        </mc:AlternateContent>
      </p:grpSp>
      <p:grpSp>
        <p:nvGrpSpPr>
          <p:cNvPr id="25" name="Group 24">
            <a:extLst>
              <a:ext uri="{FF2B5EF4-FFF2-40B4-BE49-F238E27FC236}">
                <a16:creationId xmlns:a16="http://schemas.microsoft.com/office/drawing/2014/main" id="{C6407DE7-24AB-983E-3461-7ABCE39C0CD7}"/>
              </a:ext>
            </a:extLst>
          </p:cNvPr>
          <p:cNvGrpSpPr/>
          <p:nvPr/>
        </p:nvGrpSpPr>
        <p:grpSpPr>
          <a:xfrm>
            <a:off x="3620820" y="1208870"/>
            <a:ext cx="165960" cy="139680"/>
            <a:chOff x="3620820" y="1208870"/>
            <a:chExt cx="165960" cy="139680"/>
          </a:xfrm>
        </p:grpSpPr>
        <mc:AlternateContent xmlns:mc="http://schemas.openxmlformats.org/markup-compatibility/2006">
          <mc:Choice xmlns:p14="http://schemas.microsoft.com/office/powerpoint/2010/main" Requires="p14">
            <p:contentPart p14:bwMode="auto" r:id="rId17">
              <p14:nvContentPartPr>
                <p14:cNvPr id="23" name="Ink 22">
                  <a:extLst>
                    <a:ext uri="{FF2B5EF4-FFF2-40B4-BE49-F238E27FC236}">
                      <a16:creationId xmlns:a16="http://schemas.microsoft.com/office/drawing/2014/main" id="{DE525034-3FD5-5162-0097-463328808287}"/>
                    </a:ext>
                  </a:extLst>
                </p14:cNvPr>
                <p14:cNvContentPartPr/>
                <p14:nvPr/>
              </p14:nvContentPartPr>
              <p14:xfrm>
                <a:off x="3620820" y="1297430"/>
                <a:ext cx="42840" cy="51120"/>
              </p14:xfrm>
            </p:contentPart>
          </mc:Choice>
          <mc:Fallback>
            <p:pic>
              <p:nvPicPr>
                <p:cNvPr id="23" name="Ink 22">
                  <a:extLst>
                    <a:ext uri="{FF2B5EF4-FFF2-40B4-BE49-F238E27FC236}">
                      <a16:creationId xmlns:a16="http://schemas.microsoft.com/office/drawing/2014/main" id="{DE525034-3FD5-5162-0097-463328808287}"/>
                    </a:ext>
                  </a:extLst>
                </p:cNvPr>
                <p:cNvPicPr/>
                <p:nvPr/>
              </p:nvPicPr>
              <p:blipFill>
                <a:blip r:embed="rId18"/>
                <a:stretch>
                  <a:fillRect/>
                </a:stretch>
              </p:blipFill>
              <p:spPr>
                <a:xfrm>
                  <a:off x="3602820" y="1279790"/>
                  <a:ext cx="784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4" name="Ink 23">
                  <a:extLst>
                    <a:ext uri="{FF2B5EF4-FFF2-40B4-BE49-F238E27FC236}">
                      <a16:creationId xmlns:a16="http://schemas.microsoft.com/office/drawing/2014/main" id="{8091F25A-AB96-47E3-F15E-A8162B45B94E}"/>
                    </a:ext>
                  </a:extLst>
                </p14:cNvPr>
                <p14:cNvContentPartPr/>
                <p14:nvPr/>
              </p14:nvContentPartPr>
              <p14:xfrm>
                <a:off x="3745020" y="1208870"/>
                <a:ext cx="41760" cy="48240"/>
              </p14:xfrm>
            </p:contentPart>
          </mc:Choice>
          <mc:Fallback>
            <p:pic>
              <p:nvPicPr>
                <p:cNvPr id="24" name="Ink 23">
                  <a:extLst>
                    <a:ext uri="{FF2B5EF4-FFF2-40B4-BE49-F238E27FC236}">
                      <a16:creationId xmlns:a16="http://schemas.microsoft.com/office/drawing/2014/main" id="{8091F25A-AB96-47E3-F15E-A8162B45B94E}"/>
                    </a:ext>
                  </a:extLst>
                </p:cNvPr>
                <p:cNvPicPr/>
                <p:nvPr/>
              </p:nvPicPr>
              <p:blipFill>
                <a:blip r:embed="rId20"/>
                <a:stretch>
                  <a:fillRect/>
                </a:stretch>
              </p:blipFill>
              <p:spPr>
                <a:xfrm>
                  <a:off x="3727380" y="1191230"/>
                  <a:ext cx="77400" cy="83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26" name="Ink 25">
                <a:extLst>
                  <a:ext uri="{FF2B5EF4-FFF2-40B4-BE49-F238E27FC236}">
                    <a16:creationId xmlns:a16="http://schemas.microsoft.com/office/drawing/2014/main" id="{88A1578C-2FA3-C8C7-6796-42D1881D5DF7}"/>
                  </a:ext>
                </a:extLst>
              </p14:cNvPr>
              <p14:cNvContentPartPr/>
              <p14:nvPr/>
            </p14:nvContentPartPr>
            <p14:xfrm>
              <a:off x="4051380" y="1531070"/>
              <a:ext cx="52200" cy="47160"/>
            </p14:xfrm>
          </p:contentPart>
        </mc:Choice>
        <mc:Fallback>
          <p:pic>
            <p:nvPicPr>
              <p:cNvPr id="26" name="Ink 25">
                <a:extLst>
                  <a:ext uri="{FF2B5EF4-FFF2-40B4-BE49-F238E27FC236}">
                    <a16:creationId xmlns:a16="http://schemas.microsoft.com/office/drawing/2014/main" id="{88A1578C-2FA3-C8C7-6796-42D1881D5DF7}"/>
                  </a:ext>
                </a:extLst>
              </p:cNvPr>
              <p:cNvPicPr/>
              <p:nvPr/>
            </p:nvPicPr>
            <p:blipFill>
              <a:blip r:embed="rId22"/>
              <a:stretch>
                <a:fillRect/>
              </a:stretch>
            </p:blipFill>
            <p:spPr>
              <a:xfrm>
                <a:off x="4033740" y="1513430"/>
                <a:ext cx="87840" cy="82800"/>
              </a:xfrm>
              <a:prstGeom prst="rect">
                <a:avLst/>
              </a:prstGeom>
            </p:spPr>
          </p:pic>
        </mc:Fallback>
      </mc:AlternateContent>
      <p:grpSp>
        <p:nvGrpSpPr>
          <p:cNvPr id="31" name="Group 30">
            <a:extLst>
              <a:ext uri="{FF2B5EF4-FFF2-40B4-BE49-F238E27FC236}">
                <a16:creationId xmlns:a16="http://schemas.microsoft.com/office/drawing/2014/main" id="{B2BCEBB6-9A47-762F-5CD4-9180580BC0E3}"/>
              </a:ext>
            </a:extLst>
          </p:cNvPr>
          <p:cNvGrpSpPr/>
          <p:nvPr/>
        </p:nvGrpSpPr>
        <p:grpSpPr>
          <a:xfrm>
            <a:off x="4243260" y="1800350"/>
            <a:ext cx="442800" cy="240840"/>
            <a:chOff x="4243260" y="1800350"/>
            <a:chExt cx="442800" cy="240840"/>
          </a:xfrm>
        </p:grpSpPr>
        <mc:AlternateContent xmlns:mc="http://schemas.openxmlformats.org/markup-compatibility/2006">
          <mc:Choice xmlns:p14="http://schemas.microsoft.com/office/powerpoint/2010/main" Requires="p14">
            <p:contentPart p14:bwMode="auto" r:id="rId23">
              <p14:nvContentPartPr>
                <p14:cNvPr id="27" name="Ink 26">
                  <a:extLst>
                    <a:ext uri="{FF2B5EF4-FFF2-40B4-BE49-F238E27FC236}">
                      <a16:creationId xmlns:a16="http://schemas.microsoft.com/office/drawing/2014/main" id="{395B0A41-BB8A-EA50-4EF5-C8592BCB5906}"/>
                    </a:ext>
                  </a:extLst>
                </p14:cNvPr>
                <p14:cNvContentPartPr/>
                <p14:nvPr/>
              </p14:nvContentPartPr>
              <p14:xfrm>
                <a:off x="4243260" y="1800350"/>
                <a:ext cx="68040" cy="51840"/>
              </p14:xfrm>
            </p:contentPart>
          </mc:Choice>
          <mc:Fallback>
            <p:pic>
              <p:nvPicPr>
                <p:cNvPr id="27" name="Ink 26">
                  <a:extLst>
                    <a:ext uri="{FF2B5EF4-FFF2-40B4-BE49-F238E27FC236}">
                      <a16:creationId xmlns:a16="http://schemas.microsoft.com/office/drawing/2014/main" id="{395B0A41-BB8A-EA50-4EF5-C8592BCB5906}"/>
                    </a:ext>
                  </a:extLst>
                </p:cNvPr>
                <p:cNvPicPr/>
                <p:nvPr/>
              </p:nvPicPr>
              <p:blipFill>
                <a:blip r:embed="rId24"/>
                <a:stretch>
                  <a:fillRect/>
                </a:stretch>
              </p:blipFill>
              <p:spPr>
                <a:xfrm>
                  <a:off x="4225620" y="1782350"/>
                  <a:ext cx="1036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Ink 27">
                  <a:extLst>
                    <a:ext uri="{FF2B5EF4-FFF2-40B4-BE49-F238E27FC236}">
                      <a16:creationId xmlns:a16="http://schemas.microsoft.com/office/drawing/2014/main" id="{44373D14-B101-B0B9-2E4A-2BF249970E7E}"/>
                    </a:ext>
                  </a:extLst>
                </p14:cNvPr>
                <p14:cNvContentPartPr/>
                <p14:nvPr/>
              </p14:nvContentPartPr>
              <p14:xfrm>
                <a:off x="4478700" y="1946150"/>
                <a:ext cx="49680" cy="47520"/>
              </p14:xfrm>
            </p:contentPart>
          </mc:Choice>
          <mc:Fallback>
            <p:pic>
              <p:nvPicPr>
                <p:cNvPr id="28" name="Ink 27">
                  <a:extLst>
                    <a:ext uri="{FF2B5EF4-FFF2-40B4-BE49-F238E27FC236}">
                      <a16:creationId xmlns:a16="http://schemas.microsoft.com/office/drawing/2014/main" id="{44373D14-B101-B0B9-2E4A-2BF249970E7E}"/>
                    </a:ext>
                  </a:extLst>
                </p:cNvPr>
                <p:cNvPicPr/>
                <p:nvPr/>
              </p:nvPicPr>
              <p:blipFill>
                <a:blip r:embed="rId26"/>
                <a:stretch>
                  <a:fillRect/>
                </a:stretch>
              </p:blipFill>
              <p:spPr>
                <a:xfrm>
                  <a:off x="4460700" y="1928510"/>
                  <a:ext cx="853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F6142849-2801-6707-68B1-3F5D2B0F6A0C}"/>
                    </a:ext>
                  </a:extLst>
                </p14:cNvPr>
                <p14:cNvContentPartPr/>
                <p14:nvPr/>
              </p14:nvContentPartPr>
              <p14:xfrm>
                <a:off x="4646100" y="2001230"/>
                <a:ext cx="39960" cy="39960"/>
              </p14:xfrm>
            </p:contentPart>
          </mc:Choice>
          <mc:Fallback>
            <p:pic>
              <p:nvPicPr>
                <p:cNvPr id="30" name="Ink 29">
                  <a:extLst>
                    <a:ext uri="{FF2B5EF4-FFF2-40B4-BE49-F238E27FC236}">
                      <a16:creationId xmlns:a16="http://schemas.microsoft.com/office/drawing/2014/main" id="{F6142849-2801-6707-68B1-3F5D2B0F6A0C}"/>
                    </a:ext>
                  </a:extLst>
                </p:cNvPr>
                <p:cNvPicPr/>
                <p:nvPr/>
              </p:nvPicPr>
              <p:blipFill>
                <a:blip r:embed="rId28"/>
                <a:stretch>
                  <a:fillRect/>
                </a:stretch>
              </p:blipFill>
              <p:spPr>
                <a:xfrm>
                  <a:off x="4628460" y="1983230"/>
                  <a:ext cx="75600" cy="7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32" name="Ink 31">
                <a:extLst>
                  <a:ext uri="{FF2B5EF4-FFF2-40B4-BE49-F238E27FC236}">
                    <a16:creationId xmlns:a16="http://schemas.microsoft.com/office/drawing/2014/main" id="{DC6E433C-0A8E-9A9E-AA3A-31BA0C48C973}"/>
                  </a:ext>
                </a:extLst>
              </p14:cNvPr>
              <p14:cNvContentPartPr/>
              <p14:nvPr/>
            </p14:nvContentPartPr>
            <p14:xfrm>
              <a:off x="4243260" y="959750"/>
              <a:ext cx="66960" cy="65160"/>
            </p14:xfrm>
          </p:contentPart>
        </mc:Choice>
        <mc:Fallback>
          <p:pic>
            <p:nvPicPr>
              <p:cNvPr id="32" name="Ink 31">
                <a:extLst>
                  <a:ext uri="{FF2B5EF4-FFF2-40B4-BE49-F238E27FC236}">
                    <a16:creationId xmlns:a16="http://schemas.microsoft.com/office/drawing/2014/main" id="{DC6E433C-0A8E-9A9E-AA3A-31BA0C48C973}"/>
                  </a:ext>
                </a:extLst>
              </p:cNvPr>
              <p:cNvPicPr/>
              <p:nvPr/>
            </p:nvPicPr>
            <p:blipFill>
              <a:blip r:embed="rId30"/>
              <a:stretch>
                <a:fillRect/>
              </a:stretch>
            </p:blipFill>
            <p:spPr>
              <a:xfrm>
                <a:off x="4225260" y="942110"/>
                <a:ext cx="1026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3" name="Ink 32">
                <a:extLst>
                  <a:ext uri="{FF2B5EF4-FFF2-40B4-BE49-F238E27FC236}">
                    <a16:creationId xmlns:a16="http://schemas.microsoft.com/office/drawing/2014/main" id="{ED10196E-BD90-E6C2-5B57-1B356959C55B}"/>
                  </a:ext>
                </a:extLst>
              </p14:cNvPr>
              <p14:cNvContentPartPr/>
              <p14:nvPr/>
            </p14:nvContentPartPr>
            <p14:xfrm>
              <a:off x="4236060" y="834110"/>
              <a:ext cx="58680" cy="46800"/>
            </p14:xfrm>
          </p:contentPart>
        </mc:Choice>
        <mc:Fallback>
          <p:pic>
            <p:nvPicPr>
              <p:cNvPr id="33" name="Ink 32">
                <a:extLst>
                  <a:ext uri="{FF2B5EF4-FFF2-40B4-BE49-F238E27FC236}">
                    <a16:creationId xmlns:a16="http://schemas.microsoft.com/office/drawing/2014/main" id="{ED10196E-BD90-E6C2-5B57-1B356959C55B}"/>
                  </a:ext>
                </a:extLst>
              </p:cNvPr>
              <p:cNvPicPr/>
              <p:nvPr/>
            </p:nvPicPr>
            <p:blipFill>
              <a:blip r:embed="rId32"/>
              <a:stretch>
                <a:fillRect/>
              </a:stretch>
            </p:blipFill>
            <p:spPr>
              <a:xfrm>
                <a:off x="4218420" y="816110"/>
                <a:ext cx="943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FCA7893A-950B-561B-48F1-C788D39F1A1B}"/>
                  </a:ext>
                </a:extLst>
              </p14:cNvPr>
              <p14:cNvContentPartPr/>
              <p14:nvPr/>
            </p14:nvContentPartPr>
            <p14:xfrm>
              <a:off x="4156860" y="747350"/>
              <a:ext cx="176400" cy="11160"/>
            </p14:xfrm>
          </p:contentPart>
        </mc:Choice>
        <mc:Fallback>
          <p:pic>
            <p:nvPicPr>
              <p:cNvPr id="36" name="Ink 35">
                <a:extLst>
                  <a:ext uri="{FF2B5EF4-FFF2-40B4-BE49-F238E27FC236}">
                    <a16:creationId xmlns:a16="http://schemas.microsoft.com/office/drawing/2014/main" id="{FCA7893A-950B-561B-48F1-C788D39F1A1B}"/>
                  </a:ext>
                </a:extLst>
              </p:cNvPr>
              <p:cNvPicPr/>
              <p:nvPr/>
            </p:nvPicPr>
            <p:blipFill>
              <a:blip r:embed="rId34"/>
              <a:stretch>
                <a:fillRect/>
              </a:stretch>
            </p:blipFill>
            <p:spPr>
              <a:xfrm>
                <a:off x="4138860" y="729710"/>
                <a:ext cx="212040" cy="46800"/>
              </a:xfrm>
              <a:prstGeom prst="rect">
                <a:avLst/>
              </a:prstGeom>
            </p:spPr>
          </p:pic>
        </mc:Fallback>
      </mc:AlternateContent>
      <p:sp>
        <p:nvSpPr>
          <p:cNvPr id="37" name="TextBox 36">
            <a:extLst>
              <a:ext uri="{FF2B5EF4-FFF2-40B4-BE49-F238E27FC236}">
                <a16:creationId xmlns:a16="http://schemas.microsoft.com/office/drawing/2014/main" id="{44618375-7213-CC39-5584-487F430192C3}"/>
              </a:ext>
            </a:extLst>
          </p:cNvPr>
          <p:cNvSpPr txBox="1"/>
          <p:nvPr/>
        </p:nvSpPr>
        <p:spPr>
          <a:xfrm>
            <a:off x="4333260" y="603594"/>
            <a:ext cx="15150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Our stacked curve</a:t>
            </a:r>
          </a:p>
        </p:txBody>
      </p:sp>
      <p:sp>
        <p:nvSpPr>
          <p:cNvPr id="38" name="TextBox 37">
            <a:extLst>
              <a:ext uri="{FF2B5EF4-FFF2-40B4-BE49-F238E27FC236}">
                <a16:creationId xmlns:a16="http://schemas.microsoft.com/office/drawing/2014/main" id="{06E13C91-1214-0642-C941-EA46E97DC598}"/>
              </a:ext>
            </a:extLst>
          </p:cNvPr>
          <p:cNvSpPr txBox="1"/>
          <p:nvPr/>
        </p:nvSpPr>
        <p:spPr>
          <a:xfrm>
            <a:off x="4333260" y="738414"/>
            <a:ext cx="21373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for this supernova</a:t>
            </a:r>
          </a:p>
        </p:txBody>
      </p:sp>
      <p:sp>
        <p:nvSpPr>
          <p:cNvPr id="39" name="TextBox 38">
            <a:extLst>
              <a:ext uri="{FF2B5EF4-FFF2-40B4-BE49-F238E27FC236}">
                <a16:creationId xmlns:a16="http://schemas.microsoft.com/office/drawing/2014/main" id="{B90E374C-87C2-4C31-24EB-B6D5F03CC81D}"/>
              </a:ext>
            </a:extLst>
          </p:cNvPr>
          <p:cNvSpPr txBox="1"/>
          <p:nvPr/>
        </p:nvSpPr>
        <p:spPr>
          <a:xfrm>
            <a:off x="4333260" y="905074"/>
            <a:ext cx="2137390"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now fit to the stacked curve</a:t>
            </a:r>
          </a:p>
        </p:txBody>
      </p:sp>
      <mc:AlternateContent xmlns:mc="http://schemas.openxmlformats.org/markup-compatibility/2006">
        <mc:Choice xmlns:p14="http://schemas.microsoft.com/office/powerpoint/2010/main" Requires="p14">
          <p:contentPart p14:bwMode="auto" r:id="rId35">
            <p14:nvContentPartPr>
              <p14:cNvPr id="41" name="Ink 40">
                <a:extLst>
                  <a:ext uri="{FF2B5EF4-FFF2-40B4-BE49-F238E27FC236}">
                    <a16:creationId xmlns:a16="http://schemas.microsoft.com/office/drawing/2014/main" id="{FA7FFC16-55C3-A9B8-CD8F-C7ED3D8ECAEA}"/>
                  </a:ext>
                </a:extLst>
              </p14:cNvPr>
              <p14:cNvContentPartPr/>
              <p14:nvPr/>
            </p14:nvContentPartPr>
            <p14:xfrm>
              <a:off x="3087300" y="2600630"/>
              <a:ext cx="2422440" cy="53640"/>
            </p14:xfrm>
          </p:contentPart>
        </mc:Choice>
        <mc:Fallback>
          <p:pic>
            <p:nvPicPr>
              <p:cNvPr id="41" name="Ink 40">
                <a:extLst>
                  <a:ext uri="{FF2B5EF4-FFF2-40B4-BE49-F238E27FC236}">
                    <a16:creationId xmlns:a16="http://schemas.microsoft.com/office/drawing/2014/main" id="{FA7FFC16-55C3-A9B8-CD8F-C7ED3D8ECAEA}"/>
                  </a:ext>
                </a:extLst>
              </p:cNvPr>
              <p:cNvPicPr/>
              <p:nvPr/>
            </p:nvPicPr>
            <p:blipFill>
              <a:blip r:embed="rId36"/>
              <a:stretch>
                <a:fillRect/>
              </a:stretch>
            </p:blipFill>
            <p:spPr>
              <a:xfrm>
                <a:off x="3069660" y="2582630"/>
                <a:ext cx="24580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5" name="Ink 44">
                <a:extLst>
                  <a:ext uri="{FF2B5EF4-FFF2-40B4-BE49-F238E27FC236}">
                    <a16:creationId xmlns:a16="http://schemas.microsoft.com/office/drawing/2014/main" id="{BA56040B-15BA-F1D1-E112-35376333FCC9}"/>
                  </a:ext>
                </a:extLst>
              </p14:cNvPr>
              <p14:cNvContentPartPr/>
              <p14:nvPr/>
            </p14:nvContentPartPr>
            <p14:xfrm>
              <a:off x="5458260" y="2540150"/>
              <a:ext cx="75600" cy="155520"/>
            </p14:xfrm>
          </p:contentPart>
        </mc:Choice>
        <mc:Fallback>
          <p:pic>
            <p:nvPicPr>
              <p:cNvPr id="45" name="Ink 44">
                <a:extLst>
                  <a:ext uri="{FF2B5EF4-FFF2-40B4-BE49-F238E27FC236}">
                    <a16:creationId xmlns:a16="http://schemas.microsoft.com/office/drawing/2014/main" id="{BA56040B-15BA-F1D1-E112-35376333FCC9}"/>
                  </a:ext>
                </a:extLst>
              </p:cNvPr>
              <p:cNvPicPr/>
              <p:nvPr/>
            </p:nvPicPr>
            <p:blipFill>
              <a:blip r:embed="rId38"/>
              <a:stretch>
                <a:fillRect/>
              </a:stretch>
            </p:blipFill>
            <p:spPr>
              <a:xfrm>
                <a:off x="5440620" y="2522150"/>
                <a:ext cx="1112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6" name="Ink 45">
                <a:extLst>
                  <a:ext uri="{FF2B5EF4-FFF2-40B4-BE49-F238E27FC236}">
                    <a16:creationId xmlns:a16="http://schemas.microsoft.com/office/drawing/2014/main" id="{734D65AB-9FFC-00E7-6077-2565C572236A}"/>
                  </a:ext>
                </a:extLst>
              </p14:cNvPr>
              <p14:cNvContentPartPr/>
              <p14:nvPr/>
            </p14:nvContentPartPr>
            <p14:xfrm>
              <a:off x="3085140" y="655910"/>
              <a:ext cx="23760" cy="1986840"/>
            </p14:xfrm>
          </p:contentPart>
        </mc:Choice>
        <mc:Fallback>
          <p:pic>
            <p:nvPicPr>
              <p:cNvPr id="46" name="Ink 45">
                <a:extLst>
                  <a:ext uri="{FF2B5EF4-FFF2-40B4-BE49-F238E27FC236}">
                    <a16:creationId xmlns:a16="http://schemas.microsoft.com/office/drawing/2014/main" id="{734D65AB-9FFC-00E7-6077-2565C572236A}"/>
                  </a:ext>
                </a:extLst>
              </p:cNvPr>
              <p:cNvPicPr/>
              <p:nvPr/>
            </p:nvPicPr>
            <p:blipFill>
              <a:blip r:embed="rId40"/>
              <a:stretch>
                <a:fillRect/>
              </a:stretch>
            </p:blipFill>
            <p:spPr>
              <a:xfrm>
                <a:off x="3067140" y="638270"/>
                <a:ext cx="59400" cy="2022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1" name="Ink 50">
                <a:extLst>
                  <a:ext uri="{FF2B5EF4-FFF2-40B4-BE49-F238E27FC236}">
                    <a16:creationId xmlns:a16="http://schemas.microsoft.com/office/drawing/2014/main" id="{E3E1DA47-B736-2EE6-E6A7-23677548A8CC}"/>
                  </a:ext>
                </a:extLst>
              </p14:cNvPr>
              <p14:cNvContentPartPr/>
              <p14:nvPr/>
            </p14:nvContentPartPr>
            <p14:xfrm>
              <a:off x="3035820" y="631790"/>
              <a:ext cx="146880" cy="107280"/>
            </p14:xfrm>
          </p:contentPart>
        </mc:Choice>
        <mc:Fallback>
          <p:pic>
            <p:nvPicPr>
              <p:cNvPr id="51" name="Ink 50">
                <a:extLst>
                  <a:ext uri="{FF2B5EF4-FFF2-40B4-BE49-F238E27FC236}">
                    <a16:creationId xmlns:a16="http://schemas.microsoft.com/office/drawing/2014/main" id="{E3E1DA47-B736-2EE6-E6A7-23677548A8CC}"/>
                  </a:ext>
                </a:extLst>
              </p:cNvPr>
              <p:cNvPicPr/>
              <p:nvPr/>
            </p:nvPicPr>
            <p:blipFill>
              <a:blip r:embed="rId42"/>
              <a:stretch>
                <a:fillRect/>
              </a:stretch>
            </p:blipFill>
            <p:spPr>
              <a:xfrm>
                <a:off x="3017820" y="613790"/>
                <a:ext cx="182520" cy="142920"/>
              </a:xfrm>
              <a:prstGeom prst="rect">
                <a:avLst/>
              </a:prstGeom>
            </p:spPr>
          </p:pic>
        </mc:Fallback>
      </mc:AlternateContent>
      <p:sp>
        <p:nvSpPr>
          <p:cNvPr id="52" name="TextBox 51">
            <a:extLst>
              <a:ext uri="{FF2B5EF4-FFF2-40B4-BE49-F238E27FC236}">
                <a16:creationId xmlns:a16="http://schemas.microsoft.com/office/drawing/2014/main" id="{EF2F69C3-AACF-E8BF-2CEC-F4B9D7145905}"/>
              </a:ext>
            </a:extLst>
          </p:cNvPr>
          <p:cNvSpPr txBox="1"/>
          <p:nvPr/>
        </p:nvSpPr>
        <p:spPr>
          <a:xfrm>
            <a:off x="3379902" y="2677039"/>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53" name="TextBox 52">
            <a:extLst>
              <a:ext uri="{FF2B5EF4-FFF2-40B4-BE49-F238E27FC236}">
                <a16:creationId xmlns:a16="http://schemas.microsoft.com/office/drawing/2014/main" id="{73FC5BB5-4E4C-5FE6-4ADC-A08DADC40B63}"/>
              </a:ext>
            </a:extLst>
          </p:cNvPr>
          <p:cNvSpPr txBox="1"/>
          <p:nvPr/>
        </p:nvSpPr>
        <p:spPr>
          <a:xfrm rot="16200000">
            <a:off x="1524462" y="12462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54" name="TextBox 53">
            <a:extLst>
              <a:ext uri="{FF2B5EF4-FFF2-40B4-BE49-F238E27FC236}">
                <a16:creationId xmlns:a16="http://schemas.microsoft.com/office/drawing/2014/main" id="{2DCCDF98-0F35-AD48-1E43-2AC90670D922}"/>
              </a:ext>
            </a:extLst>
          </p:cNvPr>
          <p:cNvSpPr txBox="1"/>
          <p:nvPr/>
        </p:nvSpPr>
        <p:spPr>
          <a:xfrm>
            <a:off x="5338127" y="1545103"/>
            <a:ext cx="1519775"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This is what we expect the data to follow</a:t>
            </a:r>
          </a:p>
        </p:txBody>
      </p:sp>
      <p:grpSp>
        <p:nvGrpSpPr>
          <p:cNvPr id="57" name="Group 56">
            <a:extLst>
              <a:ext uri="{FF2B5EF4-FFF2-40B4-BE49-F238E27FC236}">
                <a16:creationId xmlns:a16="http://schemas.microsoft.com/office/drawing/2014/main" id="{F5FFAA35-AC5E-1271-7E47-7B2EEA5D62C7}"/>
              </a:ext>
            </a:extLst>
          </p:cNvPr>
          <p:cNvGrpSpPr/>
          <p:nvPr/>
        </p:nvGrpSpPr>
        <p:grpSpPr>
          <a:xfrm>
            <a:off x="5443140" y="1927790"/>
            <a:ext cx="389520" cy="289080"/>
            <a:chOff x="5443140" y="1927790"/>
            <a:chExt cx="389520" cy="289080"/>
          </a:xfrm>
        </p:grpSpPr>
        <mc:AlternateContent xmlns:mc="http://schemas.openxmlformats.org/markup-compatibility/2006">
          <mc:Choice xmlns:p14="http://schemas.microsoft.com/office/powerpoint/2010/main" Requires="p14">
            <p:contentPart p14:bwMode="auto" r:id="rId43">
              <p14:nvContentPartPr>
                <p14:cNvPr id="55" name="Ink 54">
                  <a:extLst>
                    <a:ext uri="{FF2B5EF4-FFF2-40B4-BE49-F238E27FC236}">
                      <a16:creationId xmlns:a16="http://schemas.microsoft.com/office/drawing/2014/main" id="{4A3E5C19-1454-9FB7-B40B-A6C455326AF6}"/>
                    </a:ext>
                  </a:extLst>
                </p14:cNvPr>
                <p14:cNvContentPartPr/>
                <p14:nvPr/>
              </p14:nvContentPartPr>
              <p14:xfrm>
                <a:off x="5497860" y="1927790"/>
                <a:ext cx="334800" cy="248400"/>
              </p14:xfrm>
            </p:contentPart>
          </mc:Choice>
          <mc:Fallback>
            <p:pic>
              <p:nvPicPr>
                <p:cNvPr id="55" name="Ink 54">
                  <a:extLst>
                    <a:ext uri="{FF2B5EF4-FFF2-40B4-BE49-F238E27FC236}">
                      <a16:creationId xmlns:a16="http://schemas.microsoft.com/office/drawing/2014/main" id="{4A3E5C19-1454-9FB7-B40B-A6C455326AF6}"/>
                    </a:ext>
                  </a:extLst>
                </p:cNvPr>
                <p:cNvPicPr/>
                <p:nvPr/>
              </p:nvPicPr>
              <p:blipFill>
                <a:blip r:embed="rId44"/>
                <a:stretch>
                  <a:fillRect/>
                </a:stretch>
              </p:blipFill>
              <p:spPr>
                <a:xfrm>
                  <a:off x="5480220" y="1909790"/>
                  <a:ext cx="3704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6" name="Ink 55">
                  <a:extLst>
                    <a:ext uri="{FF2B5EF4-FFF2-40B4-BE49-F238E27FC236}">
                      <a16:creationId xmlns:a16="http://schemas.microsoft.com/office/drawing/2014/main" id="{12037826-F7B7-EE75-8C5D-35EE74427336}"/>
                    </a:ext>
                  </a:extLst>
                </p14:cNvPr>
                <p14:cNvContentPartPr/>
                <p14:nvPr/>
              </p14:nvContentPartPr>
              <p14:xfrm>
                <a:off x="5443140" y="2128670"/>
                <a:ext cx="117720" cy="88200"/>
              </p14:xfrm>
            </p:contentPart>
          </mc:Choice>
          <mc:Fallback>
            <p:pic>
              <p:nvPicPr>
                <p:cNvPr id="56" name="Ink 55">
                  <a:extLst>
                    <a:ext uri="{FF2B5EF4-FFF2-40B4-BE49-F238E27FC236}">
                      <a16:creationId xmlns:a16="http://schemas.microsoft.com/office/drawing/2014/main" id="{12037826-F7B7-EE75-8C5D-35EE74427336}"/>
                    </a:ext>
                  </a:extLst>
                </p:cNvPr>
                <p:cNvPicPr/>
                <p:nvPr/>
              </p:nvPicPr>
              <p:blipFill>
                <a:blip r:embed="rId46"/>
                <a:stretch>
                  <a:fillRect/>
                </a:stretch>
              </p:blipFill>
              <p:spPr>
                <a:xfrm>
                  <a:off x="5425140" y="2110670"/>
                  <a:ext cx="153360" cy="123840"/>
                </a:xfrm>
                <a:prstGeom prst="rect">
                  <a:avLst/>
                </a:prstGeom>
              </p:spPr>
            </p:pic>
          </mc:Fallback>
        </mc:AlternateContent>
      </p:grpSp>
      <p:sp>
        <p:nvSpPr>
          <p:cNvPr id="58" name="TextBox 57">
            <a:extLst>
              <a:ext uri="{FF2B5EF4-FFF2-40B4-BE49-F238E27FC236}">
                <a16:creationId xmlns:a16="http://schemas.microsoft.com/office/drawing/2014/main" id="{A00B50F6-E137-5A31-BD76-ADFCA731A9ED}"/>
              </a:ext>
            </a:extLst>
          </p:cNvPr>
          <p:cNvSpPr txBox="1"/>
          <p:nvPr/>
        </p:nvSpPr>
        <p:spPr>
          <a:xfrm>
            <a:off x="3188126" y="3129346"/>
            <a:ext cx="318378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how we choose what light curves go into the stacked light curve – no math needed here. Wherever the black dots intersect the coloured bands, we can take those light curves observed in that colour and put them in the stacked curve! All of these light curves should have the same shape.</a:t>
            </a:r>
          </a:p>
        </p:txBody>
      </p:sp>
      <mc:AlternateContent xmlns:mc="http://schemas.openxmlformats.org/markup-compatibility/2006">
        <mc:Choice xmlns:p14="http://schemas.microsoft.com/office/powerpoint/2010/main" Requires="p14">
          <p:contentPart p14:bwMode="auto" r:id="rId47">
            <p14:nvContentPartPr>
              <p14:cNvPr id="59" name="Ink 58">
                <a:extLst>
                  <a:ext uri="{FF2B5EF4-FFF2-40B4-BE49-F238E27FC236}">
                    <a16:creationId xmlns:a16="http://schemas.microsoft.com/office/drawing/2014/main" id="{0D484A79-EEC3-CAD0-327A-655C7391C2F3}"/>
                  </a:ext>
                </a:extLst>
              </p14:cNvPr>
              <p14:cNvContentPartPr/>
              <p14:nvPr/>
            </p14:nvContentPartPr>
            <p14:xfrm>
              <a:off x="1533408" y="4931949"/>
              <a:ext cx="1191600" cy="25560"/>
            </p14:xfrm>
          </p:contentPart>
        </mc:Choice>
        <mc:Fallback>
          <p:pic>
            <p:nvPicPr>
              <p:cNvPr id="59" name="Ink 58">
                <a:extLst>
                  <a:ext uri="{FF2B5EF4-FFF2-40B4-BE49-F238E27FC236}">
                    <a16:creationId xmlns:a16="http://schemas.microsoft.com/office/drawing/2014/main" id="{0D484A79-EEC3-CAD0-327A-655C7391C2F3}"/>
                  </a:ext>
                </a:extLst>
              </p:cNvPr>
              <p:cNvPicPr/>
              <p:nvPr/>
            </p:nvPicPr>
            <p:blipFill>
              <a:blip r:embed="rId48"/>
              <a:stretch>
                <a:fillRect/>
              </a:stretch>
            </p:blipFill>
            <p:spPr>
              <a:xfrm>
                <a:off x="1515408" y="4914309"/>
                <a:ext cx="12272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2" name="Ink 61">
                <a:extLst>
                  <a:ext uri="{FF2B5EF4-FFF2-40B4-BE49-F238E27FC236}">
                    <a16:creationId xmlns:a16="http://schemas.microsoft.com/office/drawing/2014/main" id="{1A059A41-28DD-2D14-E436-2242031FCFB3}"/>
                  </a:ext>
                </a:extLst>
              </p14:cNvPr>
              <p14:cNvContentPartPr/>
              <p14:nvPr/>
            </p14:nvContentPartPr>
            <p14:xfrm>
              <a:off x="2701248" y="4904589"/>
              <a:ext cx="54360" cy="83520"/>
            </p14:xfrm>
          </p:contentPart>
        </mc:Choice>
        <mc:Fallback>
          <p:pic>
            <p:nvPicPr>
              <p:cNvPr id="62" name="Ink 61">
                <a:extLst>
                  <a:ext uri="{FF2B5EF4-FFF2-40B4-BE49-F238E27FC236}">
                    <a16:creationId xmlns:a16="http://schemas.microsoft.com/office/drawing/2014/main" id="{1A059A41-28DD-2D14-E436-2242031FCFB3}"/>
                  </a:ext>
                </a:extLst>
              </p:cNvPr>
              <p:cNvPicPr/>
              <p:nvPr/>
            </p:nvPicPr>
            <p:blipFill>
              <a:blip r:embed="rId50"/>
              <a:stretch>
                <a:fillRect/>
              </a:stretch>
            </p:blipFill>
            <p:spPr>
              <a:xfrm>
                <a:off x="2683248" y="4886589"/>
                <a:ext cx="90000" cy="119160"/>
              </a:xfrm>
              <a:prstGeom prst="rect">
                <a:avLst/>
              </a:prstGeom>
            </p:spPr>
          </p:pic>
        </mc:Fallback>
      </mc:AlternateContent>
      <p:grpSp>
        <p:nvGrpSpPr>
          <p:cNvPr id="66" name="Group 65">
            <a:extLst>
              <a:ext uri="{FF2B5EF4-FFF2-40B4-BE49-F238E27FC236}">
                <a16:creationId xmlns:a16="http://schemas.microsoft.com/office/drawing/2014/main" id="{3FDEB2A0-5663-C2D9-C24E-F4068072DF42}"/>
              </a:ext>
            </a:extLst>
          </p:cNvPr>
          <p:cNvGrpSpPr/>
          <p:nvPr/>
        </p:nvGrpSpPr>
        <p:grpSpPr>
          <a:xfrm>
            <a:off x="1463596" y="2943648"/>
            <a:ext cx="111240" cy="1987891"/>
            <a:chOff x="1463596" y="2943648"/>
            <a:chExt cx="111240" cy="1987891"/>
          </a:xfrm>
        </p:grpSpPr>
        <mc:AlternateContent xmlns:mc="http://schemas.openxmlformats.org/markup-compatibility/2006">
          <mc:Choice xmlns:p14="http://schemas.microsoft.com/office/powerpoint/2010/main" Requires="p14">
            <p:contentPart p14:bwMode="auto" r:id="rId51">
              <p14:nvContentPartPr>
                <p14:cNvPr id="64" name="Ink 63">
                  <a:extLst>
                    <a:ext uri="{FF2B5EF4-FFF2-40B4-BE49-F238E27FC236}">
                      <a16:creationId xmlns:a16="http://schemas.microsoft.com/office/drawing/2014/main" id="{50906AEB-94FC-05CC-6341-65D9DBEA7C8D}"/>
                    </a:ext>
                  </a:extLst>
                </p14:cNvPr>
                <p14:cNvContentPartPr/>
                <p14:nvPr/>
              </p14:nvContentPartPr>
              <p14:xfrm>
                <a:off x="1502476" y="2967019"/>
                <a:ext cx="26640" cy="1964520"/>
              </p14:xfrm>
            </p:contentPart>
          </mc:Choice>
          <mc:Fallback>
            <p:pic>
              <p:nvPicPr>
                <p:cNvPr id="64" name="Ink 63">
                  <a:extLst>
                    <a:ext uri="{FF2B5EF4-FFF2-40B4-BE49-F238E27FC236}">
                      <a16:creationId xmlns:a16="http://schemas.microsoft.com/office/drawing/2014/main" id="{50906AEB-94FC-05CC-6341-65D9DBEA7C8D}"/>
                    </a:ext>
                  </a:extLst>
                </p:cNvPr>
                <p:cNvPicPr/>
                <p:nvPr/>
              </p:nvPicPr>
              <p:blipFill>
                <a:blip r:embed="rId52"/>
                <a:stretch>
                  <a:fillRect/>
                </a:stretch>
              </p:blipFill>
              <p:spPr>
                <a:xfrm>
                  <a:off x="1484476" y="2949379"/>
                  <a:ext cx="62280" cy="2000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5" name="Ink 64">
                  <a:extLst>
                    <a:ext uri="{FF2B5EF4-FFF2-40B4-BE49-F238E27FC236}">
                      <a16:creationId xmlns:a16="http://schemas.microsoft.com/office/drawing/2014/main" id="{DAA621B3-AAB3-3338-7215-2D13DF51BC1F}"/>
                    </a:ext>
                  </a:extLst>
                </p14:cNvPr>
                <p14:cNvContentPartPr/>
                <p14:nvPr/>
              </p14:nvContentPartPr>
              <p14:xfrm>
                <a:off x="1463596" y="2943648"/>
                <a:ext cx="111240" cy="73080"/>
              </p14:xfrm>
            </p:contentPart>
          </mc:Choice>
          <mc:Fallback>
            <p:pic>
              <p:nvPicPr>
                <p:cNvPr id="65" name="Ink 64">
                  <a:extLst>
                    <a:ext uri="{FF2B5EF4-FFF2-40B4-BE49-F238E27FC236}">
                      <a16:creationId xmlns:a16="http://schemas.microsoft.com/office/drawing/2014/main" id="{DAA621B3-AAB3-3338-7215-2D13DF51BC1F}"/>
                    </a:ext>
                  </a:extLst>
                </p:cNvPr>
                <p:cNvPicPr/>
                <p:nvPr/>
              </p:nvPicPr>
              <p:blipFill>
                <a:blip r:embed="rId54"/>
                <a:stretch>
                  <a:fillRect/>
                </a:stretch>
              </p:blipFill>
              <p:spPr>
                <a:xfrm>
                  <a:off x="1445596" y="2925648"/>
                  <a:ext cx="146880" cy="108720"/>
                </a:xfrm>
                <a:prstGeom prst="rect">
                  <a:avLst/>
                </a:prstGeom>
              </p:spPr>
            </p:pic>
          </mc:Fallback>
        </mc:AlternateContent>
      </p:grpSp>
      <p:sp>
        <p:nvSpPr>
          <p:cNvPr id="67" name="TextBox 66">
            <a:extLst>
              <a:ext uri="{FF2B5EF4-FFF2-40B4-BE49-F238E27FC236}">
                <a16:creationId xmlns:a16="http://schemas.microsoft.com/office/drawing/2014/main" id="{CC7B0498-52ED-32AB-D91E-8A1254EA9D20}"/>
              </a:ext>
            </a:extLst>
          </p:cNvPr>
          <p:cNvSpPr txBox="1"/>
          <p:nvPr/>
        </p:nvSpPr>
        <p:spPr>
          <a:xfrm>
            <a:off x="742811" y="4947123"/>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the data we’re fitting</a:t>
            </a:r>
          </a:p>
        </p:txBody>
      </p:sp>
      <p:sp>
        <p:nvSpPr>
          <p:cNvPr id="68" name="TextBox 67">
            <a:extLst>
              <a:ext uri="{FF2B5EF4-FFF2-40B4-BE49-F238E27FC236}">
                <a16:creationId xmlns:a16="http://schemas.microsoft.com/office/drawing/2014/main" id="{0ADC551B-AB09-C26B-417B-1AB91FDFC2C9}"/>
              </a:ext>
            </a:extLst>
          </p:cNvPr>
          <p:cNvSpPr txBox="1"/>
          <p:nvPr/>
        </p:nvSpPr>
        <p:spPr>
          <a:xfrm rot="16200000">
            <a:off x="-214183" y="3319500"/>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light curve redshifts</a:t>
            </a:r>
          </a:p>
        </p:txBody>
      </p:sp>
      <mc:AlternateContent xmlns:mc="http://schemas.openxmlformats.org/markup-compatibility/2006">
        <mc:Choice xmlns:p14="http://schemas.microsoft.com/office/powerpoint/2010/main" Requires="p14">
          <p:contentPart p14:bwMode="auto" r:id="rId55">
            <p14:nvContentPartPr>
              <p14:cNvPr id="76" name="Ink 75">
                <a:extLst>
                  <a:ext uri="{FF2B5EF4-FFF2-40B4-BE49-F238E27FC236}">
                    <a16:creationId xmlns:a16="http://schemas.microsoft.com/office/drawing/2014/main" id="{73C22483-2EA2-32A7-524A-2317B29A7AE7}"/>
                  </a:ext>
                </a:extLst>
              </p14:cNvPr>
              <p14:cNvContentPartPr/>
              <p14:nvPr/>
            </p14:nvContentPartPr>
            <p14:xfrm>
              <a:off x="1529828" y="2986849"/>
              <a:ext cx="1142640" cy="1699200"/>
            </p14:xfrm>
          </p:contentPart>
        </mc:Choice>
        <mc:Fallback>
          <p:pic>
            <p:nvPicPr>
              <p:cNvPr id="76" name="Ink 75">
                <a:extLst>
                  <a:ext uri="{FF2B5EF4-FFF2-40B4-BE49-F238E27FC236}">
                    <a16:creationId xmlns:a16="http://schemas.microsoft.com/office/drawing/2014/main" id="{73C22483-2EA2-32A7-524A-2317B29A7AE7}"/>
                  </a:ext>
                </a:extLst>
              </p:cNvPr>
              <p:cNvPicPr/>
              <p:nvPr/>
            </p:nvPicPr>
            <p:blipFill>
              <a:blip r:embed="rId56"/>
              <a:stretch>
                <a:fillRect/>
              </a:stretch>
            </p:blipFill>
            <p:spPr>
              <a:xfrm>
                <a:off x="1511828" y="2969209"/>
                <a:ext cx="1178280" cy="1734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7" name="Ink 76">
                <a:extLst>
                  <a:ext uri="{FF2B5EF4-FFF2-40B4-BE49-F238E27FC236}">
                    <a16:creationId xmlns:a16="http://schemas.microsoft.com/office/drawing/2014/main" id="{5246807E-3E90-AAF8-CAD7-9A177212129E}"/>
                  </a:ext>
                </a:extLst>
              </p14:cNvPr>
              <p14:cNvContentPartPr/>
              <p14:nvPr/>
            </p14:nvContentPartPr>
            <p14:xfrm>
              <a:off x="1538108" y="3388969"/>
              <a:ext cx="1188360" cy="1531080"/>
            </p14:xfrm>
          </p:contentPart>
        </mc:Choice>
        <mc:Fallback>
          <p:pic>
            <p:nvPicPr>
              <p:cNvPr id="77" name="Ink 76">
                <a:extLst>
                  <a:ext uri="{FF2B5EF4-FFF2-40B4-BE49-F238E27FC236}">
                    <a16:creationId xmlns:a16="http://schemas.microsoft.com/office/drawing/2014/main" id="{5246807E-3E90-AAF8-CAD7-9A177212129E}"/>
                  </a:ext>
                </a:extLst>
              </p:cNvPr>
              <p:cNvPicPr/>
              <p:nvPr/>
            </p:nvPicPr>
            <p:blipFill>
              <a:blip r:embed="rId58"/>
              <a:stretch>
                <a:fillRect/>
              </a:stretch>
            </p:blipFill>
            <p:spPr>
              <a:xfrm>
                <a:off x="1520108" y="3370969"/>
                <a:ext cx="1224000" cy="1566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8" name="Ink 77">
                <a:extLst>
                  <a:ext uri="{FF2B5EF4-FFF2-40B4-BE49-F238E27FC236}">
                    <a16:creationId xmlns:a16="http://schemas.microsoft.com/office/drawing/2014/main" id="{A8F64BB3-9AE8-B296-F572-D1F274F4D44E}"/>
                  </a:ext>
                </a:extLst>
              </p14:cNvPr>
              <p14:cNvContentPartPr/>
              <p14:nvPr/>
            </p14:nvContentPartPr>
            <p14:xfrm>
              <a:off x="1780028" y="3955249"/>
              <a:ext cx="945000" cy="960480"/>
            </p14:xfrm>
          </p:contentPart>
        </mc:Choice>
        <mc:Fallback>
          <p:pic>
            <p:nvPicPr>
              <p:cNvPr id="78" name="Ink 77">
                <a:extLst>
                  <a:ext uri="{FF2B5EF4-FFF2-40B4-BE49-F238E27FC236}">
                    <a16:creationId xmlns:a16="http://schemas.microsoft.com/office/drawing/2014/main" id="{A8F64BB3-9AE8-B296-F572-D1F274F4D44E}"/>
                  </a:ext>
                </a:extLst>
              </p:cNvPr>
              <p:cNvPicPr/>
              <p:nvPr/>
            </p:nvPicPr>
            <p:blipFill>
              <a:blip r:embed="rId60"/>
              <a:stretch>
                <a:fillRect/>
              </a:stretch>
            </p:blipFill>
            <p:spPr>
              <a:xfrm>
                <a:off x="1762028" y="3937249"/>
                <a:ext cx="980640" cy="996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9" name="Ink 78">
                <a:extLst>
                  <a:ext uri="{FF2B5EF4-FFF2-40B4-BE49-F238E27FC236}">
                    <a16:creationId xmlns:a16="http://schemas.microsoft.com/office/drawing/2014/main" id="{1FC8C0EA-C732-2244-D494-912A056AC6B9}"/>
                  </a:ext>
                </a:extLst>
              </p14:cNvPr>
              <p14:cNvContentPartPr/>
              <p14:nvPr/>
            </p14:nvContentPartPr>
            <p14:xfrm>
              <a:off x="2243348" y="4557169"/>
              <a:ext cx="482040" cy="359640"/>
            </p14:xfrm>
          </p:contentPart>
        </mc:Choice>
        <mc:Fallback>
          <p:pic>
            <p:nvPicPr>
              <p:cNvPr id="79" name="Ink 78">
                <a:extLst>
                  <a:ext uri="{FF2B5EF4-FFF2-40B4-BE49-F238E27FC236}">
                    <a16:creationId xmlns:a16="http://schemas.microsoft.com/office/drawing/2014/main" id="{1FC8C0EA-C732-2244-D494-912A056AC6B9}"/>
                  </a:ext>
                </a:extLst>
              </p:cNvPr>
              <p:cNvPicPr/>
              <p:nvPr/>
            </p:nvPicPr>
            <p:blipFill>
              <a:blip r:embed="rId62"/>
              <a:stretch>
                <a:fillRect/>
              </a:stretch>
            </p:blipFill>
            <p:spPr>
              <a:xfrm>
                <a:off x="2225708" y="4539529"/>
                <a:ext cx="517680" cy="395280"/>
              </a:xfrm>
              <a:prstGeom prst="rect">
                <a:avLst/>
              </a:prstGeom>
            </p:spPr>
          </p:pic>
        </mc:Fallback>
      </mc:AlternateContent>
      <p:grpSp>
        <p:nvGrpSpPr>
          <p:cNvPr id="140" name="Group 139">
            <a:extLst>
              <a:ext uri="{FF2B5EF4-FFF2-40B4-BE49-F238E27FC236}">
                <a16:creationId xmlns:a16="http://schemas.microsoft.com/office/drawing/2014/main" id="{0573212F-E670-3D82-2350-F942460B131F}"/>
              </a:ext>
            </a:extLst>
          </p:cNvPr>
          <p:cNvGrpSpPr/>
          <p:nvPr/>
        </p:nvGrpSpPr>
        <p:grpSpPr>
          <a:xfrm>
            <a:off x="2026628" y="3450889"/>
            <a:ext cx="26640" cy="1404000"/>
            <a:chOff x="2026628" y="3450889"/>
            <a:chExt cx="26640" cy="1404000"/>
          </a:xfrm>
        </p:grpSpPr>
        <mc:AlternateContent xmlns:mc="http://schemas.openxmlformats.org/markup-compatibility/2006">
          <mc:Choice xmlns:p14="http://schemas.microsoft.com/office/powerpoint/2010/main" Requires="p14">
            <p:contentPart p14:bwMode="auto" r:id="rId63">
              <p14:nvContentPartPr>
                <p14:cNvPr id="80" name="Ink 79">
                  <a:extLst>
                    <a:ext uri="{FF2B5EF4-FFF2-40B4-BE49-F238E27FC236}">
                      <a16:creationId xmlns:a16="http://schemas.microsoft.com/office/drawing/2014/main" id="{267D6202-0B53-0846-C135-D9D8D975FB43}"/>
                    </a:ext>
                  </a:extLst>
                </p14:cNvPr>
                <p14:cNvContentPartPr/>
                <p14:nvPr/>
              </p14:nvContentPartPr>
              <p14:xfrm>
                <a:off x="2043188" y="4851649"/>
                <a:ext cx="4320" cy="3240"/>
              </p14:xfrm>
            </p:contentPart>
          </mc:Choice>
          <mc:Fallback>
            <p:pic>
              <p:nvPicPr>
                <p:cNvPr id="80" name="Ink 79">
                  <a:extLst>
                    <a:ext uri="{FF2B5EF4-FFF2-40B4-BE49-F238E27FC236}">
                      <a16:creationId xmlns:a16="http://schemas.microsoft.com/office/drawing/2014/main" id="{267D6202-0B53-0846-C135-D9D8D975FB43}"/>
                    </a:ext>
                  </a:extLst>
                </p:cNvPr>
                <p:cNvPicPr/>
                <p:nvPr/>
              </p:nvPicPr>
              <p:blipFill>
                <a:blip r:embed="rId64"/>
                <a:stretch>
                  <a:fillRect/>
                </a:stretch>
              </p:blipFill>
              <p:spPr>
                <a:xfrm>
                  <a:off x="2025548" y="4834009"/>
                  <a:ext cx="399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1" name="Ink 80">
                  <a:extLst>
                    <a:ext uri="{FF2B5EF4-FFF2-40B4-BE49-F238E27FC236}">
                      <a16:creationId xmlns:a16="http://schemas.microsoft.com/office/drawing/2014/main" id="{B2A2ECD8-F7CD-BE09-4E15-223741D6492A}"/>
                    </a:ext>
                  </a:extLst>
                </p14:cNvPr>
                <p14:cNvContentPartPr/>
                <p14:nvPr/>
              </p14:nvContentPartPr>
              <p14:xfrm>
                <a:off x="2042108" y="4792249"/>
                <a:ext cx="3240" cy="39240"/>
              </p14:xfrm>
            </p:contentPart>
          </mc:Choice>
          <mc:Fallback>
            <p:pic>
              <p:nvPicPr>
                <p:cNvPr id="81" name="Ink 80">
                  <a:extLst>
                    <a:ext uri="{FF2B5EF4-FFF2-40B4-BE49-F238E27FC236}">
                      <a16:creationId xmlns:a16="http://schemas.microsoft.com/office/drawing/2014/main" id="{B2A2ECD8-F7CD-BE09-4E15-223741D6492A}"/>
                    </a:ext>
                  </a:extLst>
                </p:cNvPr>
                <p:cNvPicPr/>
                <p:nvPr/>
              </p:nvPicPr>
              <p:blipFill>
                <a:blip r:embed="rId66"/>
                <a:stretch>
                  <a:fillRect/>
                </a:stretch>
              </p:blipFill>
              <p:spPr>
                <a:xfrm>
                  <a:off x="2024108" y="4774249"/>
                  <a:ext cx="388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2" name="Ink 81">
                  <a:extLst>
                    <a:ext uri="{FF2B5EF4-FFF2-40B4-BE49-F238E27FC236}">
                      <a16:creationId xmlns:a16="http://schemas.microsoft.com/office/drawing/2014/main" id="{CBB917B6-923B-BAFE-6306-21F90D8FCB58}"/>
                    </a:ext>
                  </a:extLst>
                </p14:cNvPr>
                <p14:cNvContentPartPr/>
                <p14:nvPr/>
              </p14:nvContentPartPr>
              <p14:xfrm>
                <a:off x="2038868" y="4740049"/>
                <a:ext cx="5400" cy="37440"/>
              </p14:xfrm>
            </p:contentPart>
          </mc:Choice>
          <mc:Fallback>
            <p:pic>
              <p:nvPicPr>
                <p:cNvPr id="82" name="Ink 81">
                  <a:extLst>
                    <a:ext uri="{FF2B5EF4-FFF2-40B4-BE49-F238E27FC236}">
                      <a16:creationId xmlns:a16="http://schemas.microsoft.com/office/drawing/2014/main" id="{CBB917B6-923B-BAFE-6306-21F90D8FCB58}"/>
                    </a:ext>
                  </a:extLst>
                </p:cNvPr>
                <p:cNvPicPr/>
                <p:nvPr/>
              </p:nvPicPr>
              <p:blipFill>
                <a:blip r:embed="rId68"/>
                <a:stretch>
                  <a:fillRect/>
                </a:stretch>
              </p:blipFill>
              <p:spPr>
                <a:xfrm>
                  <a:off x="2020868" y="4722049"/>
                  <a:ext cx="410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3" name="Ink 82">
                  <a:extLst>
                    <a:ext uri="{FF2B5EF4-FFF2-40B4-BE49-F238E27FC236}">
                      <a16:creationId xmlns:a16="http://schemas.microsoft.com/office/drawing/2014/main" id="{0AEF4E74-7C0B-172F-A03C-53874E3B4A10}"/>
                    </a:ext>
                  </a:extLst>
                </p14:cNvPr>
                <p14:cNvContentPartPr/>
                <p14:nvPr/>
              </p14:nvContentPartPr>
              <p14:xfrm>
                <a:off x="2034548" y="4663369"/>
                <a:ext cx="14760" cy="59040"/>
              </p14:xfrm>
            </p:contentPart>
          </mc:Choice>
          <mc:Fallback>
            <p:pic>
              <p:nvPicPr>
                <p:cNvPr id="83" name="Ink 82">
                  <a:extLst>
                    <a:ext uri="{FF2B5EF4-FFF2-40B4-BE49-F238E27FC236}">
                      <a16:creationId xmlns:a16="http://schemas.microsoft.com/office/drawing/2014/main" id="{0AEF4E74-7C0B-172F-A03C-53874E3B4A10}"/>
                    </a:ext>
                  </a:extLst>
                </p:cNvPr>
                <p:cNvPicPr/>
                <p:nvPr/>
              </p:nvPicPr>
              <p:blipFill>
                <a:blip r:embed="rId70"/>
                <a:stretch>
                  <a:fillRect/>
                </a:stretch>
              </p:blipFill>
              <p:spPr>
                <a:xfrm>
                  <a:off x="2016908" y="4645729"/>
                  <a:ext cx="504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84" name="Ink 83">
                  <a:extLst>
                    <a:ext uri="{FF2B5EF4-FFF2-40B4-BE49-F238E27FC236}">
                      <a16:creationId xmlns:a16="http://schemas.microsoft.com/office/drawing/2014/main" id="{7D8DBB08-A1E9-CD35-3CAD-99226771EC38}"/>
                    </a:ext>
                  </a:extLst>
                </p14:cNvPr>
                <p14:cNvContentPartPr/>
                <p14:nvPr/>
              </p14:nvContentPartPr>
              <p14:xfrm>
                <a:off x="2047148" y="4619089"/>
                <a:ext cx="4320" cy="21960"/>
              </p14:xfrm>
            </p:contentPart>
          </mc:Choice>
          <mc:Fallback>
            <p:pic>
              <p:nvPicPr>
                <p:cNvPr id="84" name="Ink 83">
                  <a:extLst>
                    <a:ext uri="{FF2B5EF4-FFF2-40B4-BE49-F238E27FC236}">
                      <a16:creationId xmlns:a16="http://schemas.microsoft.com/office/drawing/2014/main" id="{7D8DBB08-A1E9-CD35-3CAD-99226771EC38}"/>
                    </a:ext>
                  </a:extLst>
                </p:cNvPr>
                <p:cNvPicPr/>
                <p:nvPr/>
              </p:nvPicPr>
              <p:blipFill>
                <a:blip r:embed="rId72"/>
                <a:stretch>
                  <a:fillRect/>
                </a:stretch>
              </p:blipFill>
              <p:spPr>
                <a:xfrm>
                  <a:off x="2029148" y="4601449"/>
                  <a:ext cx="399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5" name="Ink 84">
                  <a:extLst>
                    <a:ext uri="{FF2B5EF4-FFF2-40B4-BE49-F238E27FC236}">
                      <a16:creationId xmlns:a16="http://schemas.microsoft.com/office/drawing/2014/main" id="{9B0B91A3-C41D-507B-6B5B-2556A2D0F5C0}"/>
                    </a:ext>
                  </a:extLst>
                </p14:cNvPr>
                <p14:cNvContentPartPr/>
                <p14:nvPr/>
              </p14:nvContentPartPr>
              <p14:xfrm>
                <a:off x="2050388" y="4535929"/>
                <a:ext cx="2880" cy="53280"/>
              </p14:xfrm>
            </p:contentPart>
          </mc:Choice>
          <mc:Fallback>
            <p:pic>
              <p:nvPicPr>
                <p:cNvPr id="85" name="Ink 84">
                  <a:extLst>
                    <a:ext uri="{FF2B5EF4-FFF2-40B4-BE49-F238E27FC236}">
                      <a16:creationId xmlns:a16="http://schemas.microsoft.com/office/drawing/2014/main" id="{9B0B91A3-C41D-507B-6B5B-2556A2D0F5C0}"/>
                    </a:ext>
                  </a:extLst>
                </p:cNvPr>
                <p:cNvPicPr/>
                <p:nvPr/>
              </p:nvPicPr>
              <p:blipFill>
                <a:blip r:embed="rId74"/>
                <a:stretch>
                  <a:fillRect/>
                </a:stretch>
              </p:blipFill>
              <p:spPr>
                <a:xfrm>
                  <a:off x="2032748" y="4517929"/>
                  <a:ext cx="385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6" name="Ink 85">
                  <a:extLst>
                    <a:ext uri="{FF2B5EF4-FFF2-40B4-BE49-F238E27FC236}">
                      <a16:creationId xmlns:a16="http://schemas.microsoft.com/office/drawing/2014/main" id="{07400EDE-6FA0-6F20-A15A-4EB2C043257D}"/>
                    </a:ext>
                  </a:extLst>
                </p14:cNvPr>
                <p14:cNvContentPartPr/>
                <p14:nvPr/>
              </p14:nvContentPartPr>
              <p14:xfrm>
                <a:off x="2050388" y="4596769"/>
                <a:ext cx="2520" cy="11160"/>
              </p14:xfrm>
            </p:contentPart>
          </mc:Choice>
          <mc:Fallback>
            <p:pic>
              <p:nvPicPr>
                <p:cNvPr id="86" name="Ink 85">
                  <a:extLst>
                    <a:ext uri="{FF2B5EF4-FFF2-40B4-BE49-F238E27FC236}">
                      <a16:creationId xmlns:a16="http://schemas.microsoft.com/office/drawing/2014/main" id="{07400EDE-6FA0-6F20-A15A-4EB2C043257D}"/>
                    </a:ext>
                  </a:extLst>
                </p:cNvPr>
                <p:cNvPicPr/>
                <p:nvPr/>
              </p:nvPicPr>
              <p:blipFill>
                <a:blip r:embed="rId76"/>
                <a:stretch>
                  <a:fillRect/>
                </a:stretch>
              </p:blipFill>
              <p:spPr>
                <a:xfrm>
                  <a:off x="2032748" y="4578769"/>
                  <a:ext cx="381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87" name="Ink 86">
                  <a:extLst>
                    <a:ext uri="{FF2B5EF4-FFF2-40B4-BE49-F238E27FC236}">
                      <a16:creationId xmlns:a16="http://schemas.microsoft.com/office/drawing/2014/main" id="{DF8DBD4A-0782-BFA9-EA31-82153D0882D3}"/>
                    </a:ext>
                  </a:extLst>
                </p14:cNvPr>
                <p14:cNvContentPartPr/>
                <p14:nvPr/>
              </p14:nvContentPartPr>
              <p14:xfrm>
                <a:off x="2041028" y="4514689"/>
                <a:ext cx="7920" cy="51480"/>
              </p14:xfrm>
            </p:contentPart>
          </mc:Choice>
          <mc:Fallback>
            <p:pic>
              <p:nvPicPr>
                <p:cNvPr id="87" name="Ink 86">
                  <a:extLst>
                    <a:ext uri="{FF2B5EF4-FFF2-40B4-BE49-F238E27FC236}">
                      <a16:creationId xmlns:a16="http://schemas.microsoft.com/office/drawing/2014/main" id="{DF8DBD4A-0782-BFA9-EA31-82153D0882D3}"/>
                    </a:ext>
                  </a:extLst>
                </p:cNvPr>
                <p:cNvPicPr/>
                <p:nvPr/>
              </p:nvPicPr>
              <p:blipFill>
                <a:blip r:embed="rId78"/>
                <a:stretch>
                  <a:fillRect/>
                </a:stretch>
              </p:blipFill>
              <p:spPr>
                <a:xfrm>
                  <a:off x="2023028" y="4497049"/>
                  <a:ext cx="43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8" name="Ink 87">
                  <a:extLst>
                    <a:ext uri="{FF2B5EF4-FFF2-40B4-BE49-F238E27FC236}">
                      <a16:creationId xmlns:a16="http://schemas.microsoft.com/office/drawing/2014/main" id="{C080F504-2CA2-995D-EFDD-81549C60CC75}"/>
                    </a:ext>
                  </a:extLst>
                </p14:cNvPr>
                <p14:cNvContentPartPr/>
                <p14:nvPr/>
              </p14:nvContentPartPr>
              <p14:xfrm>
                <a:off x="2045348" y="4454209"/>
                <a:ext cx="4320" cy="39600"/>
              </p14:xfrm>
            </p:contentPart>
          </mc:Choice>
          <mc:Fallback>
            <p:pic>
              <p:nvPicPr>
                <p:cNvPr id="88" name="Ink 87">
                  <a:extLst>
                    <a:ext uri="{FF2B5EF4-FFF2-40B4-BE49-F238E27FC236}">
                      <a16:creationId xmlns:a16="http://schemas.microsoft.com/office/drawing/2014/main" id="{C080F504-2CA2-995D-EFDD-81549C60CC75}"/>
                    </a:ext>
                  </a:extLst>
                </p:cNvPr>
                <p:cNvPicPr/>
                <p:nvPr/>
              </p:nvPicPr>
              <p:blipFill>
                <a:blip r:embed="rId80"/>
                <a:stretch>
                  <a:fillRect/>
                </a:stretch>
              </p:blipFill>
              <p:spPr>
                <a:xfrm>
                  <a:off x="2027708" y="4436209"/>
                  <a:ext cx="399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9" name="Ink 88">
                  <a:extLst>
                    <a:ext uri="{FF2B5EF4-FFF2-40B4-BE49-F238E27FC236}">
                      <a16:creationId xmlns:a16="http://schemas.microsoft.com/office/drawing/2014/main" id="{BFCF3915-B01F-255D-918D-D33A0DD2B436}"/>
                    </a:ext>
                  </a:extLst>
                </p14:cNvPr>
                <p14:cNvContentPartPr/>
                <p14:nvPr/>
              </p14:nvContentPartPr>
              <p14:xfrm>
                <a:off x="2045348" y="4411009"/>
                <a:ext cx="2520" cy="30240"/>
              </p14:xfrm>
            </p:contentPart>
          </mc:Choice>
          <mc:Fallback>
            <p:pic>
              <p:nvPicPr>
                <p:cNvPr id="89" name="Ink 88">
                  <a:extLst>
                    <a:ext uri="{FF2B5EF4-FFF2-40B4-BE49-F238E27FC236}">
                      <a16:creationId xmlns:a16="http://schemas.microsoft.com/office/drawing/2014/main" id="{BFCF3915-B01F-255D-918D-D33A0DD2B436}"/>
                    </a:ext>
                  </a:extLst>
                </p:cNvPr>
                <p:cNvPicPr/>
                <p:nvPr/>
              </p:nvPicPr>
              <p:blipFill>
                <a:blip r:embed="rId82"/>
                <a:stretch>
                  <a:fillRect/>
                </a:stretch>
              </p:blipFill>
              <p:spPr>
                <a:xfrm>
                  <a:off x="2027708" y="4393009"/>
                  <a:ext cx="381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0" name="Ink 89">
                  <a:extLst>
                    <a:ext uri="{FF2B5EF4-FFF2-40B4-BE49-F238E27FC236}">
                      <a16:creationId xmlns:a16="http://schemas.microsoft.com/office/drawing/2014/main" id="{B50EEFDF-68FF-BACB-87B5-704D586AF43C}"/>
                    </a:ext>
                  </a:extLst>
                </p14:cNvPr>
                <p14:cNvContentPartPr/>
                <p14:nvPr/>
              </p14:nvContentPartPr>
              <p14:xfrm>
                <a:off x="2042468" y="4361689"/>
                <a:ext cx="3600" cy="35280"/>
              </p14:xfrm>
            </p:contentPart>
          </mc:Choice>
          <mc:Fallback>
            <p:pic>
              <p:nvPicPr>
                <p:cNvPr id="90" name="Ink 89">
                  <a:extLst>
                    <a:ext uri="{FF2B5EF4-FFF2-40B4-BE49-F238E27FC236}">
                      <a16:creationId xmlns:a16="http://schemas.microsoft.com/office/drawing/2014/main" id="{B50EEFDF-68FF-BACB-87B5-704D586AF43C}"/>
                    </a:ext>
                  </a:extLst>
                </p:cNvPr>
                <p:cNvPicPr/>
                <p:nvPr/>
              </p:nvPicPr>
              <p:blipFill>
                <a:blip r:embed="rId84"/>
                <a:stretch>
                  <a:fillRect/>
                </a:stretch>
              </p:blipFill>
              <p:spPr>
                <a:xfrm>
                  <a:off x="2024828" y="4344049"/>
                  <a:ext cx="392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1" name="Ink 90">
                  <a:extLst>
                    <a:ext uri="{FF2B5EF4-FFF2-40B4-BE49-F238E27FC236}">
                      <a16:creationId xmlns:a16="http://schemas.microsoft.com/office/drawing/2014/main" id="{834D468E-5819-878C-DC19-86EDB86303C3}"/>
                    </a:ext>
                  </a:extLst>
                </p14:cNvPr>
                <p14:cNvContentPartPr/>
                <p14:nvPr/>
              </p14:nvContentPartPr>
              <p14:xfrm>
                <a:off x="2043188" y="4313449"/>
                <a:ext cx="1440" cy="32760"/>
              </p14:xfrm>
            </p:contentPart>
          </mc:Choice>
          <mc:Fallback>
            <p:pic>
              <p:nvPicPr>
                <p:cNvPr id="91" name="Ink 90">
                  <a:extLst>
                    <a:ext uri="{FF2B5EF4-FFF2-40B4-BE49-F238E27FC236}">
                      <a16:creationId xmlns:a16="http://schemas.microsoft.com/office/drawing/2014/main" id="{834D468E-5819-878C-DC19-86EDB86303C3}"/>
                    </a:ext>
                  </a:extLst>
                </p:cNvPr>
                <p:cNvPicPr/>
                <p:nvPr/>
              </p:nvPicPr>
              <p:blipFill>
                <a:blip r:embed="rId86"/>
                <a:stretch>
                  <a:fillRect/>
                </a:stretch>
              </p:blipFill>
              <p:spPr>
                <a:xfrm>
                  <a:off x="2025188" y="4295449"/>
                  <a:ext cx="370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2" name="Ink 91">
                  <a:extLst>
                    <a:ext uri="{FF2B5EF4-FFF2-40B4-BE49-F238E27FC236}">
                      <a16:creationId xmlns:a16="http://schemas.microsoft.com/office/drawing/2014/main" id="{A05AEBE2-6280-5CA6-AD02-67C804C2887B}"/>
                    </a:ext>
                  </a:extLst>
                </p14:cNvPr>
                <p14:cNvContentPartPr/>
                <p14:nvPr/>
              </p14:nvContentPartPr>
              <p14:xfrm>
                <a:off x="2044628" y="4306609"/>
                <a:ext cx="5400" cy="41040"/>
              </p14:xfrm>
            </p:contentPart>
          </mc:Choice>
          <mc:Fallback>
            <p:pic>
              <p:nvPicPr>
                <p:cNvPr id="92" name="Ink 91">
                  <a:extLst>
                    <a:ext uri="{FF2B5EF4-FFF2-40B4-BE49-F238E27FC236}">
                      <a16:creationId xmlns:a16="http://schemas.microsoft.com/office/drawing/2014/main" id="{A05AEBE2-6280-5CA6-AD02-67C804C2887B}"/>
                    </a:ext>
                  </a:extLst>
                </p:cNvPr>
                <p:cNvPicPr/>
                <p:nvPr/>
              </p:nvPicPr>
              <p:blipFill>
                <a:blip r:embed="rId88"/>
                <a:stretch>
                  <a:fillRect/>
                </a:stretch>
              </p:blipFill>
              <p:spPr>
                <a:xfrm>
                  <a:off x="2026988" y="4288609"/>
                  <a:ext cx="410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3" name="Ink 92">
                  <a:extLst>
                    <a:ext uri="{FF2B5EF4-FFF2-40B4-BE49-F238E27FC236}">
                      <a16:creationId xmlns:a16="http://schemas.microsoft.com/office/drawing/2014/main" id="{E5222374-C742-2B0B-1F37-BD62832EA7FC}"/>
                    </a:ext>
                  </a:extLst>
                </p14:cNvPr>
                <p14:cNvContentPartPr/>
                <p14:nvPr/>
              </p14:nvContentPartPr>
              <p14:xfrm>
                <a:off x="2048228" y="4380049"/>
                <a:ext cx="3600" cy="81360"/>
              </p14:xfrm>
            </p:contentPart>
          </mc:Choice>
          <mc:Fallback>
            <p:pic>
              <p:nvPicPr>
                <p:cNvPr id="93" name="Ink 92">
                  <a:extLst>
                    <a:ext uri="{FF2B5EF4-FFF2-40B4-BE49-F238E27FC236}">
                      <a16:creationId xmlns:a16="http://schemas.microsoft.com/office/drawing/2014/main" id="{E5222374-C742-2B0B-1F37-BD62832EA7FC}"/>
                    </a:ext>
                  </a:extLst>
                </p:cNvPr>
                <p:cNvPicPr/>
                <p:nvPr/>
              </p:nvPicPr>
              <p:blipFill>
                <a:blip r:embed="rId90"/>
                <a:stretch>
                  <a:fillRect/>
                </a:stretch>
              </p:blipFill>
              <p:spPr>
                <a:xfrm>
                  <a:off x="2030588" y="4362409"/>
                  <a:ext cx="392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4" name="Ink 93">
                  <a:extLst>
                    <a:ext uri="{FF2B5EF4-FFF2-40B4-BE49-F238E27FC236}">
                      <a16:creationId xmlns:a16="http://schemas.microsoft.com/office/drawing/2014/main" id="{947765E0-CC4B-F2D9-6695-69D3C91C9C2E}"/>
                    </a:ext>
                  </a:extLst>
                </p14:cNvPr>
                <p14:cNvContentPartPr/>
                <p14:nvPr/>
              </p14:nvContentPartPr>
              <p14:xfrm>
                <a:off x="2047508" y="4488409"/>
                <a:ext cx="3600" cy="44640"/>
              </p14:xfrm>
            </p:contentPart>
          </mc:Choice>
          <mc:Fallback>
            <p:pic>
              <p:nvPicPr>
                <p:cNvPr id="94" name="Ink 93">
                  <a:extLst>
                    <a:ext uri="{FF2B5EF4-FFF2-40B4-BE49-F238E27FC236}">
                      <a16:creationId xmlns:a16="http://schemas.microsoft.com/office/drawing/2014/main" id="{947765E0-CC4B-F2D9-6695-69D3C91C9C2E}"/>
                    </a:ext>
                  </a:extLst>
                </p:cNvPr>
                <p:cNvPicPr/>
                <p:nvPr/>
              </p:nvPicPr>
              <p:blipFill>
                <a:blip r:embed="rId92"/>
                <a:stretch>
                  <a:fillRect/>
                </a:stretch>
              </p:blipFill>
              <p:spPr>
                <a:xfrm>
                  <a:off x="2029508" y="4470409"/>
                  <a:ext cx="392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5" name="Ink 94">
                  <a:extLst>
                    <a:ext uri="{FF2B5EF4-FFF2-40B4-BE49-F238E27FC236}">
                      <a16:creationId xmlns:a16="http://schemas.microsoft.com/office/drawing/2014/main" id="{155ED1EA-0D4C-6E0D-0B44-E48ADE425496}"/>
                    </a:ext>
                  </a:extLst>
                </p14:cNvPr>
                <p14:cNvContentPartPr/>
                <p14:nvPr/>
              </p14:nvContentPartPr>
              <p14:xfrm>
                <a:off x="2037068" y="4400209"/>
                <a:ext cx="9720" cy="87480"/>
              </p14:xfrm>
            </p:contentPart>
          </mc:Choice>
          <mc:Fallback>
            <p:pic>
              <p:nvPicPr>
                <p:cNvPr id="95" name="Ink 94">
                  <a:extLst>
                    <a:ext uri="{FF2B5EF4-FFF2-40B4-BE49-F238E27FC236}">
                      <a16:creationId xmlns:a16="http://schemas.microsoft.com/office/drawing/2014/main" id="{155ED1EA-0D4C-6E0D-0B44-E48ADE425496}"/>
                    </a:ext>
                  </a:extLst>
                </p:cNvPr>
                <p:cNvPicPr/>
                <p:nvPr/>
              </p:nvPicPr>
              <p:blipFill>
                <a:blip r:embed="rId94"/>
                <a:stretch>
                  <a:fillRect/>
                </a:stretch>
              </p:blipFill>
              <p:spPr>
                <a:xfrm>
                  <a:off x="2019428" y="4382209"/>
                  <a:ext cx="453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6" name="Ink 95">
                  <a:extLst>
                    <a:ext uri="{FF2B5EF4-FFF2-40B4-BE49-F238E27FC236}">
                      <a16:creationId xmlns:a16="http://schemas.microsoft.com/office/drawing/2014/main" id="{6F908F75-F413-AAD6-E9B3-0025AA8CF747}"/>
                    </a:ext>
                  </a:extLst>
                </p14:cNvPr>
                <p14:cNvContentPartPr/>
                <p14:nvPr/>
              </p14:nvContentPartPr>
              <p14:xfrm>
                <a:off x="2033828" y="4313089"/>
                <a:ext cx="5760" cy="60840"/>
              </p14:xfrm>
            </p:contentPart>
          </mc:Choice>
          <mc:Fallback>
            <p:pic>
              <p:nvPicPr>
                <p:cNvPr id="96" name="Ink 95">
                  <a:extLst>
                    <a:ext uri="{FF2B5EF4-FFF2-40B4-BE49-F238E27FC236}">
                      <a16:creationId xmlns:a16="http://schemas.microsoft.com/office/drawing/2014/main" id="{6F908F75-F413-AAD6-E9B3-0025AA8CF747}"/>
                    </a:ext>
                  </a:extLst>
                </p:cNvPr>
                <p:cNvPicPr/>
                <p:nvPr/>
              </p:nvPicPr>
              <p:blipFill>
                <a:blip r:embed="rId96"/>
                <a:stretch>
                  <a:fillRect/>
                </a:stretch>
              </p:blipFill>
              <p:spPr>
                <a:xfrm>
                  <a:off x="2015828" y="4295449"/>
                  <a:ext cx="414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7" name="Ink 96">
                  <a:extLst>
                    <a:ext uri="{FF2B5EF4-FFF2-40B4-BE49-F238E27FC236}">
                      <a16:creationId xmlns:a16="http://schemas.microsoft.com/office/drawing/2014/main" id="{E323189C-000E-BAB6-AC61-B3E1197F7DAD}"/>
                    </a:ext>
                  </a:extLst>
                </p14:cNvPr>
                <p14:cNvContentPartPr/>
                <p14:nvPr/>
              </p14:nvContentPartPr>
              <p14:xfrm>
                <a:off x="2039588" y="4265569"/>
                <a:ext cx="3960" cy="35280"/>
              </p14:xfrm>
            </p:contentPart>
          </mc:Choice>
          <mc:Fallback>
            <p:pic>
              <p:nvPicPr>
                <p:cNvPr id="97" name="Ink 96">
                  <a:extLst>
                    <a:ext uri="{FF2B5EF4-FFF2-40B4-BE49-F238E27FC236}">
                      <a16:creationId xmlns:a16="http://schemas.microsoft.com/office/drawing/2014/main" id="{E323189C-000E-BAB6-AC61-B3E1197F7DAD}"/>
                    </a:ext>
                  </a:extLst>
                </p:cNvPr>
                <p:cNvPicPr/>
                <p:nvPr/>
              </p:nvPicPr>
              <p:blipFill>
                <a:blip r:embed="rId98"/>
                <a:stretch>
                  <a:fillRect/>
                </a:stretch>
              </p:blipFill>
              <p:spPr>
                <a:xfrm>
                  <a:off x="2021588" y="4247929"/>
                  <a:ext cx="396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98" name="Ink 97">
                  <a:extLst>
                    <a:ext uri="{FF2B5EF4-FFF2-40B4-BE49-F238E27FC236}">
                      <a16:creationId xmlns:a16="http://schemas.microsoft.com/office/drawing/2014/main" id="{A55E977B-63FD-82F4-3C40-75A149BAE427}"/>
                    </a:ext>
                  </a:extLst>
                </p14:cNvPr>
                <p14:cNvContentPartPr/>
                <p14:nvPr/>
              </p14:nvContentPartPr>
              <p14:xfrm>
                <a:off x="2037428" y="4198609"/>
                <a:ext cx="3600" cy="39240"/>
              </p14:xfrm>
            </p:contentPart>
          </mc:Choice>
          <mc:Fallback>
            <p:pic>
              <p:nvPicPr>
                <p:cNvPr id="98" name="Ink 97">
                  <a:extLst>
                    <a:ext uri="{FF2B5EF4-FFF2-40B4-BE49-F238E27FC236}">
                      <a16:creationId xmlns:a16="http://schemas.microsoft.com/office/drawing/2014/main" id="{A55E977B-63FD-82F4-3C40-75A149BAE427}"/>
                    </a:ext>
                  </a:extLst>
                </p:cNvPr>
                <p:cNvPicPr/>
                <p:nvPr/>
              </p:nvPicPr>
              <p:blipFill>
                <a:blip r:embed="rId100"/>
                <a:stretch>
                  <a:fillRect/>
                </a:stretch>
              </p:blipFill>
              <p:spPr>
                <a:xfrm>
                  <a:off x="2019428" y="4180969"/>
                  <a:ext cx="392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99" name="Ink 98">
                  <a:extLst>
                    <a:ext uri="{FF2B5EF4-FFF2-40B4-BE49-F238E27FC236}">
                      <a16:creationId xmlns:a16="http://schemas.microsoft.com/office/drawing/2014/main" id="{7978E8E5-361B-1442-A56D-C9EA2894A1CE}"/>
                    </a:ext>
                  </a:extLst>
                </p14:cNvPr>
                <p14:cNvContentPartPr/>
                <p14:nvPr/>
              </p14:nvContentPartPr>
              <p14:xfrm>
                <a:off x="2038508" y="4143169"/>
                <a:ext cx="1800" cy="42120"/>
              </p14:xfrm>
            </p:contentPart>
          </mc:Choice>
          <mc:Fallback>
            <p:pic>
              <p:nvPicPr>
                <p:cNvPr id="99" name="Ink 98">
                  <a:extLst>
                    <a:ext uri="{FF2B5EF4-FFF2-40B4-BE49-F238E27FC236}">
                      <a16:creationId xmlns:a16="http://schemas.microsoft.com/office/drawing/2014/main" id="{7978E8E5-361B-1442-A56D-C9EA2894A1CE}"/>
                    </a:ext>
                  </a:extLst>
                </p:cNvPr>
                <p:cNvPicPr/>
                <p:nvPr/>
              </p:nvPicPr>
              <p:blipFill>
                <a:blip r:embed="rId102"/>
                <a:stretch>
                  <a:fillRect/>
                </a:stretch>
              </p:blipFill>
              <p:spPr>
                <a:xfrm>
                  <a:off x="2020508" y="4125169"/>
                  <a:ext cx="37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0" name="Ink 99">
                  <a:extLst>
                    <a:ext uri="{FF2B5EF4-FFF2-40B4-BE49-F238E27FC236}">
                      <a16:creationId xmlns:a16="http://schemas.microsoft.com/office/drawing/2014/main" id="{B3DF4C38-F39B-C40B-036B-6F8BA696C27E}"/>
                    </a:ext>
                  </a:extLst>
                </p14:cNvPr>
                <p14:cNvContentPartPr/>
                <p14:nvPr/>
              </p14:nvContentPartPr>
              <p14:xfrm>
                <a:off x="2033828" y="4033009"/>
                <a:ext cx="4320" cy="82080"/>
              </p14:xfrm>
            </p:contentPart>
          </mc:Choice>
          <mc:Fallback>
            <p:pic>
              <p:nvPicPr>
                <p:cNvPr id="100" name="Ink 99">
                  <a:extLst>
                    <a:ext uri="{FF2B5EF4-FFF2-40B4-BE49-F238E27FC236}">
                      <a16:creationId xmlns:a16="http://schemas.microsoft.com/office/drawing/2014/main" id="{B3DF4C38-F39B-C40B-036B-6F8BA696C27E}"/>
                    </a:ext>
                  </a:extLst>
                </p:cNvPr>
                <p:cNvPicPr/>
                <p:nvPr/>
              </p:nvPicPr>
              <p:blipFill>
                <a:blip r:embed="rId104"/>
                <a:stretch>
                  <a:fillRect/>
                </a:stretch>
              </p:blipFill>
              <p:spPr>
                <a:xfrm>
                  <a:off x="2016188" y="4015009"/>
                  <a:ext cx="399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01" name="Ink 100">
                  <a:extLst>
                    <a:ext uri="{FF2B5EF4-FFF2-40B4-BE49-F238E27FC236}">
                      <a16:creationId xmlns:a16="http://schemas.microsoft.com/office/drawing/2014/main" id="{C1685A48-8A63-30F7-9E5F-B29F73365D84}"/>
                    </a:ext>
                  </a:extLst>
                </p14:cNvPr>
                <p14:cNvContentPartPr/>
                <p14:nvPr/>
              </p14:nvContentPartPr>
              <p14:xfrm>
                <a:off x="2031308" y="3958129"/>
                <a:ext cx="5040" cy="54000"/>
              </p14:xfrm>
            </p:contentPart>
          </mc:Choice>
          <mc:Fallback>
            <p:pic>
              <p:nvPicPr>
                <p:cNvPr id="101" name="Ink 100">
                  <a:extLst>
                    <a:ext uri="{FF2B5EF4-FFF2-40B4-BE49-F238E27FC236}">
                      <a16:creationId xmlns:a16="http://schemas.microsoft.com/office/drawing/2014/main" id="{C1685A48-8A63-30F7-9E5F-B29F73365D84}"/>
                    </a:ext>
                  </a:extLst>
                </p:cNvPr>
                <p:cNvPicPr/>
                <p:nvPr/>
              </p:nvPicPr>
              <p:blipFill>
                <a:blip r:embed="rId106"/>
                <a:stretch>
                  <a:fillRect/>
                </a:stretch>
              </p:blipFill>
              <p:spPr>
                <a:xfrm>
                  <a:off x="2013668" y="3940489"/>
                  <a:ext cx="406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2" name="Ink 101">
                  <a:extLst>
                    <a:ext uri="{FF2B5EF4-FFF2-40B4-BE49-F238E27FC236}">
                      <a16:creationId xmlns:a16="http://schemas.microsoft.com/office/drawing/2014/main" id="{6BC8C354-E041-9497-6482-F362F52CA971}"/>
                    </a:ext>
                  </a:extLst>
                </p14:cNvPr>
                <p14:cNvContentPartPr/>
                <p14:nvPr/>
              </p14:nvContentPartPr>
              <p14:xfrm>
                <a:off x="2036348" y="3913849"/>
                <a:ext cx="7200" cy="30600"/>
              </p14:xfrm>
            </p:contentPart>
          </mc:Choice>
          <mc:Fallback>
            <p:pic>
              <p:nvPicPr>
                <p:cNvPr id="102" name="Ink 101">
                  <a:extLst>
                    <a:ext uri="{FF2B5EF4-FFF2-40B4-BE49-F238E27FC236}">
                      <a16:creationId xmlns:a16="http://schemas.microsoft.com/office/drawing/2014/main" id="{6BC8C354-E041-9497-6482-F362F52CA971}"/>
                    </a:ext>
                  </a:extLst>
                </p:cNvPr>
                <p:cNvPicPr/>
                <p:nvPr/>
              </p:nvPicPr>
              <p:blipFill>
                <a:blip r:embed="rId108"/>
                <a:stretch>
                  <a:fillRect/>
                </a:stretch>
              </p:blipFill>
              <p:spPr>
                <a:xfrm>
                  <a:off x="2018348" y="3895849"/>
                  <a:ext cx="428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03" name="Ink 102">
                  <a:extLst>
                    <a:ext uri="{FF2B5EF4-FFF2-40B4-BE49-F238E27FC236}">
                      <a16:creationId xmlns:a16="http://schemas.microsoft.com/office/drawing/2014/main" id="{9321FABC-1E02-6FC7-14E7-92EACA64A878}"/>
                    </a:ext>
                  </a:extLst>
                </p14:cNvPr>
                <p14:cNvContentPartPr/>
                <p14:nvPr/>
              </p14:nvContentPartPr>
              <p14:xfrm>
                <a:off x="2037068" y="3910249"/>
                <a:ext cx="3240" cy="62640"/>
              </p14:xfrm>
            </p:contentPart>
          </mc:Choice>
          <mc:Fallback>
            <p:pic>
              <p:nvPicPr>
                <p:cNvPr id="103" name="Ink 102">
                  <a:extLst>
                    <a:ext uri="{FF2B5EF4-FFF2-40B4-BE49-F238E27FC236}">
                      <a16:creationId xmlns:a16="http://schemas.microsoft.com/office/drawing/2014/main" id="{9321FABC-1E02-6FC7-14E7-92EACA64A878}"/>
                    </a:ext>
                  </a:extLst>
                </p:cNvPr>
                <p:cNvPicPr/>
                <p:nvPr/>
              </p:nvPicPr>
              <p:blipFill>
                <a:blip r:embed="rId110"/>
                <a:stretch>
                  <a:fillRect/>
                </a:stretch>
              </p:blipFill>
              <p:spPr>
                <a:xfrm>
                  <a:off x="2019428" y="3892609"/>
                  <a:ext cx="388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4" name="Ink 103">
                  <a:extLst>
                    <a:ext uri="{FF2B5EF4-FFF2-40B4-BE49-F238E27FC236}">
                      <a16:creationId xmlns:a16="http://schemas.microsoft.com/office/drawing/2014/main" id="{2EF67C18-319B-499E-DF6E-F08FCE52D35B}"/>
                    </a:ext>
                  </a:extLst>
                </p14:cNvPr>
                <p14:cNvContentPartPr/>
                <p14:nvPr/>
              </p14:nvContentPartPr>
              <p14:xfrm>
                <a:off x="2033468" y="4017169"/>
                <a:ext cx="2880" cy="7920"/>
              </p14:xfrm>
            </p:contentPart>
          </mc:Choice>
          <mc:Fallback>
            <p:pic>
              <p:nvPicPr>
                <p:cNvPr id="104" name="Ink 103">
                  <a:extLst>
                    <a:ext uri="{FF2B5EF4-FFF2-40B4-BE49-F238E27FC236}">
                      <a16:creationId xmlns:a16="http://schemas.microsoft.com/office/drawing/2014/main" id="{2EF67C18-319B-499E-DF6E-F08FCE52D35B}"/>
                    </a:ext>
                  </a:extLst>
                </p:cNvPr>
                <p:cNvPicPr/>
                <p:nvPr/>
              </p:nvPicPr>
              <p:blipFill>
                <a:blip r:embed="rId112"/>
                <a:stretch>
                  <a:fillRect/>
                </a:stretch>
              </p:blipFill>
              <p:spPr>
                <a:xfrm>
                  <a:off x="2015468" y="3999169"/>
                  <a:ext cx="38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5" name="Ink 104">
                  <a:extLst>
                    <a:ext uri="{FF2B5EF4-FFF2-40B4-BE49-F238E27FC236}">
                      <a16:creationId xmlns:a16="http://schemas.microsoft.com/office/drawing/2014/main" id="{14875222-6385-E669-1FD7-F708CFA5466C}"/>
                    </a:ext>
                  </a:extLst>
                </p14:cNvPr>
                <p14:cNvContentPartPr/>
                <p14:nvPr/>
              </p14:nvContentPartPr>
              <p14:xfrm>
                <a:off x="2041388" y="4132009"/>
                <a:ext cx="10080" cy="115560"/>
              </p14:xfrm>
            </p:contentPart>
          </mc:Choice>
          <mc:Fallback>
            <p:pic>
              <p:nvPicPr>
                <p:cNvPr id="105" name="Ink 104">
                  <a:extLst>
                    <a:ext uri="{FF2B5EF4-FFF2-40B4-BE49-F238E27FC236}">
                      <a16:creationId xmlns:a16="http://schemas.microsoft.com/office/drawing/2014/main" id="{14875222-6385-E669-1FD7-F708CFA5466C}"/>
                    </a:ext>
                  </a:extLst>
                </p:cNvPr>
                <p:cNvPicPr/>
                <p:nvPr/>
              </p:nvPicPr>
              <p:blipFill>
                <a:blip r:embed="rId114"/>
                <a:stretch>
                  <a:fillRect/>
                </a:stretch>
              </p:blipFill>
              <p:spPr>
                <a:xfrm>
                  <a:off x="2023388" y="4114369"/>
                  <a:ext cx="457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6" name="Ink 105">
                  <a:extLst>
                    <a:ext uri="{FF2B5EF4-FFF2-40B4-BE49-F238E27FC236}">
                      <a16:creationId xmlns:a16="http://schemas.microsoft.com/office/drawing/2014/main" id="{998B88A0-1EC6-C27B-E2CE-F5B75E48032C}"/>
                    </a:ext>
                  </a:extLst>
                </p14:cNvPr>
                <p14:cNvContentPartPr/>
                <p14:nvPr/>
              </p14:nvContentPartPr>
              <p14:xfrm>
                <a:off x="2041388" y="4260169"/>
                <a:ext cx="3960" cy="73080"/>
              </p14:xfrm>
            </p:contentPart>
          </mc:Choice>
          <mc:Fallback>
            <p:pic>
              <p:nvPicPr>
                <p:cNvPr id="106" name="Ink 105">
                  <a:extLst>
                    <a:ext uri="{FF2B5EF4-FFF2-40B4-BE49-F238E27FC236}">
                      <a16:creationId xmlns:a16="http://schemas.microsoft.com/office/drawing/2014/main" id="{998B88A0-1EC6-C27B-E2CE-F5B75E48032C}"/>
                    </a:ext>
                  </a:extLst>
                </p:cNvPr>
                <p:cNvPicPr/>
                <p:nvPr/>
              </p:nvPicPr>
              <p:blipFill>
                <a:blip r:embed="rId116"/>
                <a:stretch>
                  <a:fillRect/>
                </a:stretch>
              </p:blipFill>
              <p:spPr>
                <a:xfrm>
                  <a:off x="2023388" y="4242169"/>
                  <a:ext cx="39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7" name="Ink 106">
                  <a:extLst>
                    <a:ext uri="{FF2B5EF4-FFF2-40B4-BE49-F238E27FC236}">
                      <a16:creationId xmlns:a16="http://schemas.microsoft.com/office/drawing/2014/main" id="{00400B3F-B355-FD9C-BBF2-459FB44CDFE7}"/>
                    </a:ext>
                  </a:extLst>
                </p14:cNvPr>
                <p14:cNvContentPartPr/>
                <p14:nvPr/>
              </p14:nvContentPartPr>
              <p14:xfrm>
                <a:off x="2043548" y="4356289"/>
                <a:ext cx="720" cy="13320"/>
              </p14:xfrm>
            </p:contentPart>
          </mc:Choice>
          <mc:Fallback>
            <p:pic>
              <p:nvPicPr>
                <p:cNvPr id="107" name="Ink 106">
                  <a:extLst>
                    <a:ext uri="{FF2B5EF4-FFF2-40B4-BE49-F238E27FC236}">
                      <a16:creationId xmlns:a16="http://schemas.microsoft.com/office/drawing/2014/main" id="{00400B3F-B355-FD9C-BBF2-459FB44CDFE7}"/>
                    </a:ext>
                  </a:extLst>
                </p:cNvPr>
                <p:cNvPicPr/>
                <p:nvPr/>
              </p:nvPicPr>
              <p:blipFill>
                <a:blip r:embed="rId118"/>
                <a:stretch>
                  <a:fillRect/>
                </a:stretch>
              </p:blipFill>
              <p:spPr>
                <a:xfrm>
                  <a:off x="2025908" y="4338289"/>
                  <a:ext cx="36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8" name="Ink 107">
                  <a:extLst>
                    <a:ext uri="{FF2B5EF4-FFF2-40B4-BE49-F238E27FC236}">
                      <a16:creationId xmlns:a16="http://schemas.microsoft.com/office/drawing/2014/main" id="{3C9C737F-EE54-6146-75E8-56A0E0A0D38F}"/>
                    </a:ext>
                  </a:extLst>
                </p14:cNvPr>
                <p14:cNvContentPartPr/>
                <p14:nvPr/>
              </p14:nvContentPartPr>
              <p14:xfrm>
                <a:off x="2026628" y="4146769"/>
                <a:ext cx="12600" cy="99000"/>
              </p14:xfrm>
            </p:contentPart>
          </mc:Choice>
          <mc:Fallback>
            <p:pic>
              <p:nvPicPr>
                <p:cNvPr id="108" name="Ink 107">
                  <a:extLst>
                    <a:ext uri="{FF2B5EF4-FFF2-40B4-BE49-F238E27FC236}">
                      <a16:creationId xmlns:a16="http://schemas.microsoft.com/office/drawing/2014/main" id="{3C9C737F-EE54-6146-75E8-56A0E0A0D38F}"/>
                    </a:ext>
                  </a:extLst>
                </p:cNvPr>
                <p:cNvPicPr/>
                <p:nvPr/>
              </p:nvPicPr>
              <p:blipFill>
                <a:blip r:embed="rId120"/>
                <a:stretch>
                  <a:fillRect/>
                </a:stretch>
              </p:blipFill>
              <p:spPr>
                <a:xfrm>
                  <a:off x="2008628" y="4128769"/>
                  <a:ext cx="48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9" name="Ink 108">
                  <a:extLst>
                    <a:ext uri="{FF2B5EF4-FFF2-40B4-BE49-F238E27FC236}">
                      <a16:creationId xmlns:a16="http://schemas.microsoft.com/office/drawing/2014/main" id="{64CA4F96-5103-D434-DA2F-0118D12466D7}"/>
                    </a:ext>
                  </a:extLst>
                </p14:cNvPr>
                <p14:cNvContentPartPr/>
                <p14:nvPr/>
              </p14:nvContentPartPr>
              <p14:xfrm>
                <a:off x="2027348" y="4034449"/>
                <a:ext cx="10080" cy="72360"/>
              </p14:xfrm>
            </p:contentPart>
          </mc:Choice>
          <mc:Fallback>
            <p:pic>
              <p:nvPicPr>
                <p:cNvPr id="109" name="Ink 108">
                  <a:extLst>
                    <a:ext uri="{FF2B5EF4-FFF2-40B4-BE49-F238E27FC236}">
                      <a16:creationId xmlns:a16="http://schemas.microsoft.com/office/drawing/2014/main" id="{64CA4F96-5103-D434-DA2F-0118D12466D7}"/>
                    </a:ext>
                  </a:extLst>
                </p:cNvPr>
                <p:cNvPicPr/>
                <p:nvPr/>
              </p:nvPicPr>
              <p:blipFill>
                <a:blip r:embed="rId122"/>
                <a:stretch>
                  <a:fillRect/>
                </a:stretch>
              </p:blipFill>
              <p:spPr>
                <a:xfrm>
                  <a:off x="2009708" y="4016449"/>
                  <a:ext cx="45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0" name="Ink 109">
                  <a:extLst>
                    <a:ext uri="{FF2B5EF4-FFF2-40B4-BE49-F238E27FC236}">
                      <a16:creationId xmlns:a16="http://schemas.microsoft.com/office/drawing/2014/main" id="{570D782A-8246-1535-D5A7-CB8C0FF8BA68}"/>
                    </a:ext>
                  </a:extLst>
                </p14:cNvPr>
                <p14:cNvContentPartPr/>
                <p14:nvPr/>
              </p14:nvContentPartPr>
              <p14:xfrm>
                <a:off x="2035628" y="4016089"/>
                <a:ext cx="720" cy="3600"/>
              </p14:xfrm>
            </p:contentPart>
          </mc:Choice>
          <mc:Fallback>
            <p:pic>
              <p:nvPicPr>
                <p:cNvPr id="110" name="Ink 109">
                  <a:extLst>
                    <a:ext uri="{FF2B5EF4-FFF2-40B4-BE49-F238E27FC236}">
                      <a16:creationId xmlns:a16="http://schemas.microsoft.com/office/drawing/2014/main" id="{570D782A-8246-1535-D5A7-CB8C0FF8BA68}"/>
                    </a:ext>
                  </a:extLst>
                </p:cNvPr>
                <p:cNvPicPr/>
                <p:nvPr/>
              </p:nvPicPr>
              <p:blipFill>
                <a:blip r:embed="rId124"/>
                <a:stretch>
                  <a:fillRect/>
                </a:stretch>
              </p:blipFill>
              <p:spPr>
                <a:xfrm>
                  <a:off x="2017988" y="3998449"/>
                  <a:ext cx="36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2" name="Ink 111">
                  <a:extLst>
                    <a:ext uri="{FF2B5EF4-FFF2-40B4-BE49-F238E27FC236}">
                      <a16:creationId xmlns:a16="http://schemas.microsoft.com/office/drawing/2014/main" id="{9A8A2EB6-EF3C-D032-6202-DB24AB1EFFD1}"/>
                    </a:ext>
                  </a:extLst>
                </p14:cNvPr>
                <p14:cNvContentPartPr/>
                <p14:nvPr/>
              </p14:nvContentPartPr>
              <p14:xfrm>
                <a:off x="2037068" y="3912409"/>
                <a:ext cx="3600" cy="10080"/>
              </p14:xfrm>
            </p:contentPart>
          </mc:Choice>
          <mc:Fallback>
            <p:pic>
              <p:nvPicPr>
                <p:cNvPr id="112" name="Ink 111">
                  <a:extLst>
                    <a:ext uri="{FF2B5EF4-FFF2-40B4-BE49-F238E27FC236}">
                      <a16:creationId xmlns:a16="http://schemas.microsoft.com/office/drawing/2014/main" id="{9A8A2EB6-EF3C-D032-6202-DB24AB1EFFD1}"/>
                    </a:ext>
                  </a:extLst>
                </p:cNvPr>
                <p:cNvPicPr/>
                <p:nvPr/>
              </p:nvPicPr>
              <p:blipFill>
                <a:blip r:embed="rId126"/>
                <a:stretch>
                  <a:fillRect/>
                </a:stretch>
              </p:blipFill>
              <p:spPr>
                <a:xfrm>
                  <a:off x="2019068" y="3894769"/>
                  <a:ext cx="392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3" name="Ink 112">
                  <a:extLst>
                    <a:ext uri="{FF2B5EF4-FFF2-40B4-BE49-F238E27FC236}">
                      <a16:creationId xmlns:a16="http://schemas.microsoft.com/office/drawing/2014/main" id="{0D051297-91D7-B0AD-65C5-CFFD858ED49C}"/>
                    </a:ext>
                  </a:extLst>
                </p14:cNvPr>
                <p14:cNvContentPartPr/>
                <p14:nvPr/>
              </p14:nvContentPartPr>
              <p14:xfrm>
                <a:off x="2042468" y="3840049"/>
                <a:ext cx="3960" cy="53640"/>
              </p14:xfrm>
            </p:contentPart>
          </mc:Choice>
          <mc:Fallback>
            <p:pic>
              <p:nvPicPr>
                <p:cNvPr id="113" name="Ink 112">
                  <a:extLst>
                    <a:ext uri="{FF2B5EF4-FFF2-40B4-BE49-F238E27FC236}">
                      <a16:creationId xmlns:a16="http://schemas.microsoft.com/office/drawing/2014/main" id="{0D051297-91D7-B0AD-65C5-CFFD858ED49C}"/>
                    </a:ext>
                  </a:extLst>
                </p:cNvPr>
                <p:cNvPicPr/>
                <p:nvPr/>
              </p:nvPicPr>
              <p:blipFill>
                <a:blip r:embed="rId128"/>
                <a:stretch>
                  <a:fillRect/>
                </a:stretch>
              </p:blipFill>
              <p:spPr>
                <a:xfrm>
                  <a:off x="2024468" y="3822409"/>
                  <a:ext cx="396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4" name="Ink 113">
                  <a:extLst>
                    <a:ext uri="{FF2B5EF4-FFF2-40B4-BE49-F238E27FC236}">
                      <a16:creationId xmlns:a16="http://schemas.microsoft.com/office/drawing/2014/main" id="{5AC42A99-E7E7-93B7-A3A6-619AE03E1935}"/>
                    </a:ext>
                  </a:extLst>
                </p14:cNvPr>
                <p14:cNvContentPartPr/>
                <p14:nvPr/>
              </p14:nvContentPartPr>
              <p14:xfrm>
                <a:off x="2035988" y="3788569"/>
                <a:ext cx="9360" cy="33840"/>
              </p14:xfrm>
            </p:contentPart>
          </mc:Choice>
          <mc:Fallback>
            <p:pic>
              <p:nvPicPr>
                <p:cNvPr id="114" name="Ink 113">
                  <a:extLst>
                    <a:ext uri="{FF2B5EF4-FFF2-40B4-BE49-F238E27FC236}">
                      <a16:creationId xmlns:a16="http://schemas.microsoft.com/office/drawing/2014/main" id="{5AC42A99-E7E7-93B7-A3A6-619AE03E1935}"/>
                    </a:ext>
                  </a:extLst>
                </p:cNvPr>
                <p:cNvPicPr/>
                <p:nvPr/>
              </p:nvPicPr>
              <p:blipFill>
                <a:blip r:embed="rId130"/>
                <a:stretch>
                  <a:fillRect/>
                </a:stretch>
              </p:blipFill>
              <p:spPr>
                <a:xfrm>
                  <a:off x="2017988" y="3770569"/>
                  <a:ext cx="450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5" name="Ink 114">
                  <a:extLst>
                    <a:ext uri="{FF2B5EF4-FFF2-40B4-BE49-F238E27FC236}">
                      <a16:creationId xmlns:a16="http://schemas.microsoft.com/office/drawing/2014/main" id="{1408B2C7-A9D4-9289-3DD2-BB7EB3E35FC9}"/>
                    </a:ext>
                  </a:extLst>
                </p14:cNvPr>
                <p14:cNvContentPartPr/>
                <p14:nvPr/>
              </p14:nvContentPartPr>
              <p14:xfrm>
                <a:off x="2037428" y="3728449"/>
                <a:ext cx="5400" cy="35280"/>
              </p14:xfrm>
            </p:contentPart>
          </mc:Choice>
          <mc:Fallback>
            <p:pic>
              <p:nvPicPr>
                <p:cNvPr id="115" name="Ink 114">
                  <a:extLst>
                    <a:ext uri="{FF2B5EF4-FFF2-40B4-BE49-F238E27FC236}">
                      <a16:creationId xmlns:a16="http://schemas.microsoft.com/office/drawing/2014/main" id="{1408B2C7-A9D4-9289-3DD2-BB7EB3E35FC9}"/>
                    </a:ext>
                  </a:extLst>
                </p:cNvPr>
                <p:cNvPicPr/>
                <p:nvPr/>
              </p:nvPicPr>
              <p:blipFill>
                <a:blip r:embed="rId132"/>
                <a:stretch>
                  <a:fillRect/>
                </a:stretch>
              </p:blipFill>
              <p:spPr>
                <a:xfrm>
                  <a:off x="2019788" y="3710809"/>
                  <a:ext cx="410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16" name="Ink 115">
                  <a:extLst>
                    <a:ext uri="{FF2B5EF4-FFF2-40B4-BE49-F238E27FC236}">
                      <a16:creationId xmlns:a16="http://schemas.microsoft.com/office/drawing/2014/main" id="{550E69E1-53AB-8426-A4E2-34630F608A87}"/>
                    </a:ext>
                  </a:extLst>
                </p14:cNvPr>
                <p14:cNvContentPartPr/>
                <p14:nvPr/>
              </p14:nvContentPartPr>
              <p14:xfrm>
                <a:off x="2035268" y="3691009"/>
                <a:ext cx="9720" cy="17280"/>
              </p14:xfrm>
            </p:contentPart>
          </mc:Choice>
          <mc:Fallback>
            <p:pic>
              <p:nvPicPr>
                <p:cNvPr id="116" name="Ink 115">
                  <a:extLst>
                    <a:ext uri="{FF2B5EF4-FFF2-40B4-BE49-F238E27FC236}">
                      <a16:creationId xmlns:a16="http://schemas.microsoft.com/office/drawing/2014/main" id="{550E69E1-53AB-8426-A4E2-34630F608A87}"/>
                    </a:ext>
                  </a:extLst>
                </p:cNvPr>
                <p:cNvPicPr/>
                <p:nvPr/>
              </p:nvPicPr>
              <p:blipFill>
                <a:blip r:embed="rId134"/>
                <a:stretch>
                  <a:fillRect/>
                </a:stretch>
              </p:blipFill>
              <p:spPr>
                <a:xfrm>
                  <a:off x="2017268" y="3673369"/>
                  <a:ext cx="453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7" name="Ink 116">
                  <a:extLst>
                    <a:ext uri="{FF2B5EF4-FFF2-40B4-BE49-F238E27FC236}">
                      <a16:creationId xmlns:a16="http://schemas.microsoft.com/office/drawing/2014/main" id="{194F9540-FF24-575B-71BD-E4E1E71B4B97}"/>
                    </a:ext>
                  </a:extLst>
                </p14:cNvPr>
                <p14:cNvContentPartPr/>
                <p14:nvPr/>
              </p14:nvContentPartPr>
              <p14:xfrm>
                <a:off x="2026628" y="3613609"/>
                <a:ext cx="14400" cy="54720"/>
              </p14:xfrm>
            </p:contentPart>
          </mc:Choice>
          <mc:Fallback>
            <p:pic>
              <p:nvPicPr>
                <p:cNvPr id="117" name="Ink 116">
                  <a:extLst>
                    <a:ext uri="{FF2B5EF4-FFF2-40B4-BE49-F238E27FC236}">
                      <a16:creationId xmlns:a16="http://schemas.microsoft.com/office/drawing/2014/main" id="{194F9540-FF24-575B-71BD-E4E1E71B4B97}"/>
                    </a:ext>
                  </a:extLst>
                </p:cNvPr>
                <p:cNvPicPr/>
                <p:nvPr/>
              </p:nvPicPr>
              <p:blipFill>
                <a:blip r:embed="rId136"/>
                <a:stretch>
                  <a:fillRect/>
                </a:stretch>
              </p:blipFill>
              <p:spPr>
                <a:xfrm>
                  <a:off x="2008988" y="3595609"/>
                  <a:ext cx="50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8" name="Ink 117">
                  <a:extLst>
                    <a:ext uri="{FF2B5EF4-FFF2-40B4-BE49-F238E27FC236}">
                      <a16:creationId xmlns:a16="http://schemas.microsoft.com/office/drawing/2014/main" id="{DF164E1D-E86D-3EA9-A9AB-511DE6B17F51}"/>
                    </a:ext>
                  </a:extLst>
                </p14:cNvPr>
                <p14:cNvContentPartPr/>
                <p14:nvPr/>
              </p14:nvContentPartPr>
              <p14:xfrm>
                <a:off x="2036708" y="3562849"/>
                <a:ext cx="6480" cy="33480"/>
              </p14:xfrm>
            </p:contentPart>
          </mc:Choice>
          <mc:Fallback>
            <p:pic>
              <p:nvPicPr>
                <p:cNvPr id="118" name="Ink 117">
                  <a:extLst>
                    <a:ext uri="{FF2B5EF4-FFF2-40B4-BE49-F238E27FC236}">
                      <a16:creationId xmlns:a16="http://schemas.microsoft.com/office/drawing/2014/main" id="{DF164E1D-E86D-3EA9-A9AB-511DE6B17F51}"/>
                    </a:ext>
                  </a:extLst>
                </p:cNvPr>
                <p:cNvPicPr/>
                <p:nvPr/>
              </p:nvPicPr>
              <p:blipFill>
                <a:blip r:embed="rId138"/>
                <a:stretch>
                  <a:fillRect/>
                </a:stretch>
              </p:blipFill>
              <p:spPr>
                <a:xfrm>
                  <a:off x="2019068" y="3545209"/>
                  <a:ext cx="421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9" name="Ink 118">
                  <a:extLst>
                    <a:ext uri="{FF2B5EF4-FFF2-40B4-BE49-F238E27FC236}">
                      <a16:creationId xmlns:a16="http://schemas.microsoft.com/office/drawing/2014/main" id="{018BF4BF-BD5E-9A56-B879-A389BDA7ED39}"/>
                    </a:ext>
                  </a:extLst>
                </p14:cNvPr>
                <p14:cNvContentPartPr/>
                <p14:nvPr/>
              </p14:nvContentPartPr>
              <p14:xfrm>
                <a:off x="2041028" y="3525409"/>
                <a:ext cx="1080" cy="4680"/>
              </p14:xfrm>
            </p:contentPart>
          </mc:Choice>
          <mc:Fallback>
            <p:pic>
              <p:nvPicPr>
                <p:cNvPr id="119" name="Ink 118">
                  <a:extLst>
                    <a:ext uri="{FF2B5EF4-FFF2-40B4-BE49-F238E27FC236}">
                      <a16:creationId xmlns:a16="http://schemas.microsoft.com/office/drawing/2014/main" id="{018BF4BF-BD5E-9A56-B879-A389BDA7ED39}"/>
                    </a:ext>
                  </a:extLst>
                </p:cNvPr>
                <p:cNvPicPr/>
                <p:nvPr/>
              </p:nvPicPr>
              <p:blipFill>
                <a:blip r:embed="rId140"/>
                <a:stretch>
                  <a:fillRect/>
                </a:stretch>
              </p:blipFill>
              <p:spPr>
                <a:xfrm>
                  <a:off x="2023028" y="3507769"/>
                  <a:ext cx="367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20" name="Ink 119">
                  <a:extLst>
                    <a:ext uri="{FF2B5EF4-FFF2-40B4-BE49-F238E27FC236}">
                      <a16:creationId xmlns:a16="http://schemas.microsoft.com/office/drawing/2014/main" id="{DEC920CE-C755-7F1F-D5E4-3C6ED9F5135C}"/>
                    </a:ext>
                  </a:extLst>
                </p14:cNvPr>
                <p14:cNvContentPartPr/>
                <p14:nvPr/>
              </p14:nvContentPartPr>
              <p14:xfrm>
                <a:off x="2033108" y="3507049"/>
                <a:ext cx="4680" cy="720"/>
              </p14:xfrm>
            </p:contentPart>
          </mc:Choice>
          <mc:Fallback>
            <p:pic>
              <p:nvPicPr>
                <p:cNvPr id="120" name="Ink 119">
                  <a:extLst>
                    <a:ext uri="{FF2B5EF4-FFF2-40B4-BE49-F238E27FC236}">
                      <a16:creationId xmlns:a16="http://schemas.microsoft.com/office/drawing/2014/main" id="{DEC920CE-C755-7F1F-D5E4-3C6ED9F5135C}"/>
                    </a:ext>
                  </a:extLst>
                </p:cNvPr>
                <p:cNvPicPr/>
                <p:nvPr/>
              </p:nvPicPr>
              <p:blipFill>
                <a:blip r:embed="rId142"/>
                <a:stretch>
                  <a:fillRect/>
                </a:stretch>
              </p:blipFill>
              <p:spPr>
                <a:xfrm>
                  <a:off x="2015108" y="3489049"/>
                  <a:ext cx="403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21" name="Ink 120">
                  <a:extLst>
                    <a:ext uri="{FF2B5EF4-FFF2-40B4-BE49-F238E27FC236}">
                      <a16:creationId xmlns:a16="http://schemas.microsoft.com/office/drawing/2014/main" id="{047F7EC7-70F3-6990-1631-2C719E7D65CA}"/>
                    </a:ext>
                  </a:extLst>
                </p14:cNvPr>
                <p14:cNvContentPartPr/>
                <p14:nvPr/>
              </p14:nvContentPartPr>
              <p14:xfrm>
                <a:off x="2029868" y="3482569"/>
                <a:ext cx="9000" cy="20160"/>
              </p14:xfrm>
            </p:contentPart>
          </mc:Choice>
          <mc:Fallback>
            <p:pic>
              <p:nvPicPr>
                <p:cNvPr id="121" name="Ink 120">
                  <a:extLst>
                    <a:ext uri="{FF2B5EF4-FFF2-40B4-BE49-F238E27FC236}">
                      <a16:creationId xmlns:a16="http://schemas.microsoft.com/office/drawing/2014/main" id="{047F7EC7-70F3-6990-1631-2C719E7D65CA}"/>
                    </a:ext>
                  </a:extLst>
                </p:cNvPr>
                <p:cNvPicPr/>
                <p:nvPr/>
              </p:nvPicPr>
              <p:blipFill>
                <a:blip r:embed="rId144"/>
                <a:stretch>
                  <a:fillRect/>
                </a:stretch>
              </p:blipFill>
              <p:spPr>
                <a:xfrm>
                  <a:off x="2012228" y="3464929"/>
                  <a:ext cx="446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22" name="Ink 121">
                  <a:extLst>
                    <a:ext uri="{FF2B5EF4-FFF2-40B4-BE49-F238E27FC236}">
                      <a16:creationId xmlns:a16="http://schemas.microsoft.com/office/drawing/2014/main" id="{7CC0FEE3-9872-489B-21F6-13A4CDAA764A}"/>
                    </a:ext>
                  </a:extLst>
                </p14:cNvPr>
                <p14:cNvContentPartPr/>
                <p14:nvPr/>
              </p14:nvContentPartPr>
              <p14:xfrm>
                <a:off x="2033108" y="3450889"/>
                <a:ext cx="6840" cy="6120"/>
              </p14:xfrm>
            </p:contentPart>
          </mc:Choice>
          <mc:Fallback>
            <p:pic>
              <p:nvPicPr>
                <p:cNvPr id="122" name="Ink 121">
                  <a:extLst>
                    <a:ext uri="{FF2B5EF4-FFF2-40B4-BE49-F238E27FC236}">
                      <a16:creationId xmlns:a16="http://schemas.microsoft.com/office/drawing/2014/main" id="{7CC0FEE3-9872-489B-21F6-13A4CDAA764A}"/>
                    </a:ext>
                  </a:extLst>
                </p:cNvPr>
                <p:cNvPicPr/>
                <p:nvPr/>
              </p:nvPicPr>
              <p:blipFill>
                <a:blip r:embed="rId146"/>
                <a:stretch>
                  <a:fillRect/>
                </a:stretch>
              </p:blipFill>
              <p:spPr>
                <a:xfrm>
                  <a:off x="2015468" y="3433249"/>
                  <a:ext cx="42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4" name="Ink 123">
                  <a:extLst>
                    <a:ext uri="{FF2B5EF4-FFF2-40B4-BE49-F238E27FC236}">
                      <a16:creationId xmlns:a16="http://schemas.microsoft.com/office/drawing/2014/main" id="{E2BEF926-28D4-3073-68FA-0554AF5BFD6C}"/>
                    </a:ext>
                  </a:extLst>
                </p14:cNvPr>
                <p14:cNvContentPartPr/>
                <p14:nvPr/>
              </p14:nvContentPartPr>
              <p14:xfrm>
                <a:off x="2028788" y="3644569"/>
                <a:ext cx="7920" cy="8280"/>
              </p14:xfrm>
            </p:contentPart>
          </mc:Choice>
          <mc:Fallback>
            <p:pic>
              <p:nvPicPr>
                <p:cNvPr id="124" name="Ink 123">
                  <a:extLst>
                    <a:ext uri="{FF2B5EF4-FFF2-40B4-BE49-F238E27FC236}">
                      <a16:creationId xmlns:a16="http://schemas.microsoft.com/office/drawing/2014/main" id="{E2BEF926-28D4-3073-68FA-0554AF5BFD6C}"/>
                    </a:ext>
                  </a:extLst>
                </p:cNvPr>
                <p:cNvPicPr/>
                <p:nvPr/>
              </p:nvPicPr>
              <p:blipFill>
                <a:blip r:embed="rId148"/>
                <a:stretch>
                  <a:fillRect/>
                </a:stretch>
              </p:blipFill>
              <p:spPr>
                <a:xfrm>
                  <a:off x="2010788" y="3626929"/>
                  <a:ext cx="43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25" name="Ink 124">
                  <a:extLst>
                    <a:ext uri="{FF2B5EF4-FFF2-40B4-BE49-F238E27FC236}">
                      <a16:creationId xmlns:a16="http://schemas.microsoft.com/office/drawing/2014/main" id="{C98EBF6D-6C2F-1841-2F88-2756CD625D78}"/>
                    </a:ext>
                  </a:extLst>
                </p14:cNvPr>
                <p14:cNvContentPartPr/>
                <p14:nvPr/>
              </p14:nvContentPartPr>
              <p14:xfrm>
                <a:off x="2034548" y="3670129"/>
                <a:ext cx="6120" cy="49680"/>
              </p14:xfrm>
            </p:contentPart>
          </mc:Choice>
          <mc:Fallback>
            <p:pic>
              <p:nvPicPr>
                <p:cNvPr id="125" name="Ink 124">
                  <a:extLst>
                    <a:ext uri="{FF2B5EF4-FFF2-40B4-BE49-F238E27FC236}">
                      <a16:creationId xmlns:a16="http://schemas.microsoft.com/office/drawing/2014/main" id="{C98EBF6D-6C2F-1841-2F88-2756CD625D78}"/>
                    </a:ext>
                  </a:extLst>
                </p:cNvPr>
                <p:cNvPicPr/>
                <p:nvPr/>
              </p:nvPicPr>
              <p:blipFill>
                <a:blip r:embed="rId150"/>
                <a:stretch>
                  <a:fillRect/>
                </a:stretch>
              </p:blipFill>
              <p:spPr>
                <a:xfrm>
                  <a:off x="2016548" y="3652129"/>
                  <a:ext cx="417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6" name="Ink 125">
                  <a:extLst>
                    <a:ext uri="{FF2B5EF4-FFF2-40B4-BE49-F238E27FC236}">
                      <a16:creationId xmlns:a16="http://schemas.microsoft.com/office/drawing/2014/main" id="{E5E3E8B6-3941-5673-492E-290D1A29CC92}"/>
                    </a:ext>
                  </a:extLst>
                </p14:cNvPr>
                <p14:cNvContentPartPr/>
                <p14:nvPr/>
              </p14:nvContentPartPr>
              <p14:xfrm>
                <a:off x="2036348" y="3733129"/>
                <a:ext cx="6120" cy="46080"/>
              </p14:xfrm>
            </p:contentPart>
          </mc:Choice>
          <mc:Fallback>
            <p:pic>
              <p:nvPicPr>
                <p:cNvPr id="126" name="Ink 125">
                  <a:extLst>
                    <a:ext uri="{FF2B5EF4-FFF2-40B4-BE49-F238E27FC236}">
                      <a16:creationId xmlns:a16="http://schemas.microsoft.com/office/drawing/2014/main" id="{E5E3E8B6-3941-5673-492E-290D1A29CC92}"/>
                    </a:ext>
                  </a:extLst>
                </p:cNvPr>
                <p:cNvPicPr/>
                <p:nvPr/>
              </p:nvPicPr>
              <p:blipFill>
                <a:blip r:embed="rId152"/>
                <a:stretch>
                  <a:fillRect/>
                </a:stretch>
              </p:blipFill>
              <p:spPr>
                <a:xfrm>
                  <a:off x="2018348" y="3715129"/>
                  <a:ext cx="417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7" name="Ink 126">
                  <a:extLst>
                    <a:ext uri="{FF2B5EF4-FFF2-40B4-BE49-F238E27FC236}">
                      <a16:creationId xmlns:a16="http://schemas.microsoft.com/office/drawing/2014/main" id="{7232DC0D-E601-BE72-E07E-905FD9C09C86}"/>
                    </a:ext>
                  </a:extLst>
                </p14:cNvPr>
                <p14:cNvContentPartPr/>
                <p14:nvPr/>
              </p14:nvContentPartPr>
              <p14:xfrm>
                <a:off x="2042468" y="3797209"/>
                <a:ext cx="7560" cy="49320"/>
              </p14:xfrm>
            </p:contentPart>
          </mc:Choice>
          <mc:Fallback>
            <p:pic>
              <p:nvPicPr>
                <p:cNvPr id="127" name="Ink 126">
                  <a:extLst>
                    <a:ext uri="{FF2B5EF4-FFF2-40B4-BE49-F238E27FC236}">
                      <a16:creationId xmlns:a16="http://schemas.microsoft.com/office/drawing/2014/main" id="{7232DC0D-E601-BE72-E07E-905FD9C09C86}"/>
                    </a:ext>
                  </a:extLst>
                </p:cNvPr>
                <p:cNvPicPr/>
                <p:nvPr/>
              </p:nvPicPr>
              <p:blipFill>
                <a:blip r:embed="rId154"/>
                <a:stretch>
                  <a:fillRect/>
                </a:stretch>
              </p:blipFill>
              <p:spPr>
                <a:xfrm>
                  <a:off x="2024828" y="3779569"/>
                  <a:ext cx="432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8" name="Ink 127">
                  <a:extLst>
                    <a:ext uri="{FF2B5EF4-FFF2-40B4-BE49-F238E27FC236}">
                      <a16:creationId xmlns:a16="http://schemas.microsoft.com/office/drawing/2014/main" id="{B7E4EB66-10E1-4153-A424-7CC15FB269E8}"/>
                    </a:ext>
                  </a:extLst>
                </p14:cNvPr>
                <p14:cNvContentPartPr/>
                <p14:nvPr/>
              </p14:nvContentPartPr>
              <p14:xfrm>
                <a:off x="2042108" y="3853369"/>
                <a:ext cx="8280" cy="86760"/>
              </p14:xfrm>
            </p:contentPart>
          </mc:Choice>
          <mc:Fallback>
            <p:pic>
              <p:nvPicPr>
                <p:cNvPr id="128" name="Ink 127">
                  <a:extLst>
                    <a:ext uri="{FF2B5EF4-FFF2-40B4-BE49-F238E27FC236}">
                      <a16:creationId xmlns:a16="http://schemas.microsoft.com/office/drawing/2014/main" id="{B7E4EB66-10E1-4153-A424-7CC15FB269E8}"/>
                    </a:ext>
                  </a:extLst>
                </p:cNvPr>
                <p:cNvPicPr/>
                <p:nvPr/>
              </p:nvPicPr>
              <p:blipFill>
                <a:blip r:embed="rId156"/>
                <a:stretch>
                  <a:fillRect/>
                </a:stretch>
              </p:blipFill>
              <p:spPr>
                <a:xfrm>
                  <a:off x="2024108" y="3835369"/>
                  <a:ext cx="439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29" name="Ink 128">
                  <a:extLst>
                    <a:ext uri="{FF2B5EF4-FFF2-40B4-BE49-F238E27FC236}">
                      <a16:creationId xmlns:a16="http://schemas.microsoft.com/office/drawing/2014/main" id="{97B6BFAD-128A-5764-5595-EAC44CAFB2C4}"/>
                    </a:ext>
                  </a:extLst>
                </p14:cNvPr>
                <p14:cNvContentPartPr/>
                <p14:nvPr/>
              </p14:nvContentPartPr>
              <p14:xfrm>
                <a:off x="2033468" y="3985849"/>
                <a:ext cx="10440" cy="41400"/>
              </p14:xfrm>
            </p:contentPart>
          </mc:Choice>
          <mc:Fallback>
            <p:pic>
              <p:nvPicPr>
                <p:cNvPr id="129" name="Ink 128">
                  <a:extLst>
                    <a:ext uri="{FF2B5EF4-FFF2-40B4-BE49-F238E27FC236}">
                      <a16:creationId xmlns:a16="http://schemas.microsoft.com/office/drawing/2014/main" id="{97B6BFAD-128A-5764-5595-EAC44CAFB2C4}"/>
                    </a:ext>
                  </a:extLst>
                </p:cNvPr>
                <p:cNvPicPr/>
                <p:nvPr/>
              </p:nvPicPr>
              <p:blipFill>
                <a:blip r:embed="rId158"/>
                <a:stretch>
                  <a:fillRect/>
                </a:stretch>
              </p:blipFill>
              <p:spPr>
                <a:xfrm>
                  <a:off x="2015468" y="3967849"/>
                  <a:ext cx="460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0" name="Ink 129">
                  <a:extLst>
                    <a:ext uri="{FF2B5EF4-FFF2-40B4-BE49-F238E27FC236}">
                      <a16:creationId xmlns:a16="http://schemas.microsoft.com/office/drawing/2014/main" id="{E3A8F895-BBB2-0F10-876A-C1E34279404F}"/>
                    </a:ext>
                  </a:extLst>
                </p14:cNvPr>
                <p14:cNvContentPartPr/>
                <p14:nvPr/>
              </p14:nvContentPartPr>
              <p14:xfrm>
                <a:off x="2035988" y="4046329"/>
                <a:ext cx="5400" cy="28080"/>
              </p14:xfrm>
            </p:contentPart>
          </mc:Choice>
          <mc:Fallback>
            <p:pic>
              <p:nvPicPr>
                <p:cNvPr id="130" name="Ink 129">
                  <a:extLst>
                    <a:ext uri="{FF2B5EF4-FFF2-40B4-BE49-F238E27FC236}">
                      <a16:creationId xmlns:a16="http://schemas.microsoft.com/office/drawing/2014/main" id="{E3A8F895-BBB2-0F10-876A-C1E34279404F}"/>
                    </a:ext>
                  </a:extLst>
                </p:cNvPr>
                <p:cNvPicPr/>
                <p:nvPr/>
              </p:nvPicPr>
              <p:blipFill>
                <a:blip r:embed="rId160"/>
                <a:stretch>
                  <a:fillRect/>
                </a:stretch>
              </p:blipFill>
              <p:spPr>
                <a:xfrm>
                  <a:off x="2018348" y="4028329"/>
                  <a:ext cx="410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1" name="Ink 130">
                  <a:extLst>
                    <a:ext uri="{FF2B5EF4-FFF2-40B4-BE49-F238E27FC236}">
                      <a16:creationId xmlns:a16="http://schemas.microsoft.com/office/drawing/2014/main" id="{B7EAAA2B-0BEA-533E-1B29-E6E97148D75F}"/>
                    </a:ext>
                  </a:extLst>
                </p14:cNvPr>
                <p14:cNvContentPartPr/>
                <p14:nvPr/>
              </p14:nvContentPartPr>
              <p14:xfrm>
                <a:off x="2039588" y="4058569"/>
                <a:ext cx="8280" cy="116640"/>
              </p14:xfrm>
            </p:contentPart>
          </mc:Choice>
          <mc:Fallback>
            <p:pic>
              <p:nvPicPr>
                <p:cNvPr id="131" name="Ink 130">
                  <a:extLst>
                    <a:ext uri="{FF2B5EF4-FFF2-40B4-BE49-F238E27FC236}">
                      <a16:creationId xmlns:a16="http://schemas.microsoft.com/office/drawing/2014/main" id="{B7EAAA2B-0BEA-533E-1B29-E6E97148D75F}"/>
                    </a:ext>
                  </a:extLst>
                </p:cNvPr>
                <p:cNvPicPr/>
                <p:nvPr/>
              </p:nvPicPr>
              <p:blipFill>
                <a:blip r:embed="rId162"/>
                <a:stretch>
                  <a:fillRect/>
                </a:stretch>
              </p:blipFill>
              <p:spPr>
                <a:xfrm>
                  <a:off x="2021588" y="4040929"/>
                  <a:ext cx="43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2" name="Ink 131">
                  <a:extLst>
                    <a:ext uri="{FF2B5EF4-FFF2-40B4-BE49-F238E27FC236}">
                      <a16:creationId xmlns:a16="http://schemas.microsoft.com/office/drawing/2014/main" id="{43DFC860-3C12-E791-010C-03CA02E9A926}"/>
                    </a:ext>
                  </a:extLst>
                </p14:cNvPr>
                <p14:cNvContentPartPr/>
                <p14:nvPr/>
              </p14:nvContentPartPr>
              <p14:xfrm>
                <a:off x="2042468" y="4192129"/>
                <a:ext cx="9000" cy="122760"/>
              </p14:xfrm>
            </p:contentPart>
          </mc:Choice>
          <mc:Fallback>
            <p:pic>
              <p:nvPicPr>
                <p:cNvPr id="132" name="Ink 131">
                  <a:extLst>
                    <a:ext uri="{FF2B5EF4-FFF2-40B4-BE49-F238E27FC236}">
                      <a16:creationId xmlns:a16="http://schemas.microsoft.com/office/drawing/2014/main" id="{43DFC860-3C12-E791-010C-03CA02E9A926}"/>
                    </a:ext>
                  </a:extLst>
                </p:cNvPr>
                <p:cNvPicPr/>
                <p:nvPr/>
              </p:nvPicPr>
              <p:blipFill>
                <a:blip r:embed="rId164"/>
                <a:stretch>
                  <a:fillRect/>
                </a:stretch>
              </p:blipFill>
              <p:spPr>
                <a:xfrm>
                  <a:off x="2024828" y="4174129"/>
                  <a:ext cx="446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4" name="Ink 133">
                  <a:extLst>
                    <a:ext uri="{FF2B5EF4-FFF2-40B4-BE49-F238E27FC236}">
                      <a16:creationId xmlns:a16="http://schemas.microsoft.com/office/drawing/2014/main" id="{B2B51ACD-1A4C-8004-FA14-CA4340556B0C}"/>
                    </a:ext>
                  </a:extLst>
                </p14:cNvPr>
                <p14:cNvContentPartPr/>
                <p14:nvPr/>
              </p14:nvContentPartPr>
              <p14:xfrm>
                <a:off x="2039948" y="4363849"/>
                <a:ext cx="7200" cy="11160"/>
              </p14:xfrm>
            </p:contentPart>
          </mc:Choice>
          <mc:Fallback>
            <p:pic>
              <p:nvPicPr>
                <p:cNvPr id="134" name="Ink 133">
                  <a:extLst>
                    <a:ext uri="{FF2B5EF4-FFF2-40B4-BE49-F238E27FC236}">
                      <a16:creationId xmlns:a16="http://schemas.microsoft.com/office/drawing/2014/main" id="{B2B51ACD-1A4C-8004-FA14-CA4340556B0C}"/>
                    </a:ext>
                  </a:extLst>
                </p:cNvPr>
                <p:cNvPicPr/>
                <p:nvPr/>
              </p:nvPicPr>
              <p:blipFill>
                <a:blip r:embed="rId166"/>
                <a:stretch>
                  <a:fillRect/>
                </a:stretch>
              </p:blipFill>
              <p:spPr>
                <a:xfrm>
                  <a:off x="2022308" y="4345849"/>
                  <a:ext cx="428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5" name="Ink 134">
                  <a:extLst>
                    <a:ext uri="{FF2B5EF4-FFF2-40B4-BE49-F238E27FC236}">
                      <a16:creationId xmlns:a16="http://schemas.microsoft.com/office/drawing/2014/main" id="{B97313FB-BB3B-9F33-8315-357BE73A426F}"/>
                    </a:ext>
                  </a:extLst>
                </p14:cNvPr>
                <p14:cNvContentPartPr/>
                <p14:nvPr/>
              </p14:nvContentPartPr>
              <p14:xfrm>
                <a:off x="2039948" y="4406329"/>
                <a:ext cx="5040" cy="26280"/>
              </p14:xfrm>
            </p:contentPart>
          </mc:Choice>
          <mc:Fallback>
            <p:pic>
              <p:nvPicPr>
                <p:cNvPr id="135" name="Ink 134">
                  <a:extLst>
                    <a:ext uri="{FF2B5EF4-FFF2-40B4-BE49-F238E27FC236}">
                      <a16:creationId xmlns:a16="http://schemas.microsoft.com/office/drawing/2014/main" id="{B97313FB-BB3B-9F33-8315-357BE73A426F}"/>
                    </a:ext>
                  </a:extLst>
                </p:cNvPr>
                <p:cNvPicPr/>
                <p:nvPr/>
              </p:nvPicPr>
              <p:blipFill>
                <a:blip r:embed="rId168"/>
                <a:stretch>
                  <a:fillRect/>
                </a:stretch>
              </p:blipFill>
              <p:spPr>
                <a:xfrm>
                  <a:off x="2021948" y="4388689"/>
                  <a:ext cx="406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6" name="Ink 135">
                  <a:extLst>
                    <a:ext uri="{FF2B5EF4-FFF2-40B4-BE49-F238E27FC236}">
                      <a16:creationId xmlns:a16="http://schemas.microsoft.com/office/drawing/2014/main" id="{F0D11DED-003C-5989-63A4-AB5F8EFF3122}"/>
                    </a:ext>
                  </a:extLst>
                </p14:cNvPr>
                <p14:cNvContentPartPr/>
                <p14:nvPr/>
              </p14:nvContentPartPr>
              <p14:xfrm>
                <a:off x="2037068" y="4483009"/>
                <a:ext cx="7200" cy="51120"/>
              </p14:xfrm>
            </p:contentPart>
          </mc:Choice>
          <mc:Fallback>
            <p:pic>
              <p:nvPicPr>
                <p:cNvPr id="136" name="Ink 135">
                  <a:extLst>
                    <a:ext uri="{FF2B5EF4-FFF2-40B4-BE49-F238E27FC236}">
                      <a16:creationId xmlns:a16="http://schemas.microsoft.com/office/drawing/2014/main" id="{F0D11DED-003C-5989-63A4-AB5F8EFF3122}"/>
                    </a:ext>
                  </a:extLst>
                </p:cNvPr>
                <p:cNvPicPr/>
                <p:nvPr/>
              </p:nvPicPr>
              <p:blipFill>
                <a:blip r:embed="rId170"/>
                <a:stretch>
                  <a:fillRect/>
                </a:stretch>
              </p:blipFill>
              <p:spPr>
                <a:xfrm>
                  <a:off x="2019068" y="4465369"/>
                  <a:ext cx="428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7" name="Ink 136">
                  <a:extLst>
                    <a:ext uri="{FF2B5EF4-FFF2-40B4-BE49-F238E27FC236}">
                      <a16:creationId xmlns:a16="http://schemas.microsoft.com/office/drawing/2014/main" id="{DCB1A53D-42E5-FA4B-0FD9-592874D60A24}"/>
                    </a:ext>
                  </a:extLst>
                </p14:cNvPr>
                <p14:cNvContentPartPr/>
                <p14:nvPr/>
              </p14:nvContentPartPr>
              <p14:xfrm>
                <a:off x="2038508" y="4458889"/>
                <a:ext cx="1800" cy="1080"/>
              </p14:xfrm>
            </p:contentPart>
          </mc:Choice>
          <mc:Fallback>
            <p:pic>
              <p:nvPicPr>
                <p:cNvPr id="137" name="Ink 136">
                  <a:extLst>
                    <a:ext uri="{FF2B5EF4-FFF2-40B4-BE49-F238E27FC236}">
                      <a16:creationId xmlns:a16="http://schemas.microsoft.com/office/drawing/2014/main" id="{DCB1A53D-42E5-FA4B-0FD9-592874D60A24}"/>
                    </a:ext>
                  </a:extLst>
                </p:cNvPr>
                <p:cNvPicPr/>
                <p:nvPr/>
              </p:nvPicPr>
              <p:blipFill>
                <a:blip r:embed="rId172"/>
                <a:stretch>
                  <a:fillRect/>
                </a:stretch>
              </p:blipFill>
              <p:spPr>
                <a:xfrm>
                  <a:off x="2020508" y="4440889"/>
                  <a:ext cx="374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8" name="Ink 137">
                  <a:extLst>
                    <a:ext uri="{FF2B5EF4-FFF2-40B4-BE49-F238E27FC236}">
                      <a16:creationId xmlns:a16="http://schemas.microsoft.com/office/drawing/2014/main" id="{0E72DEAB-086F-02DF-8EEF-558B6D59B708}"/>
                    </a:ext>
                  </a:extLst>
                </p14:cNvPr>
                <p14:cNvContentPartPr/>
                <p14:nvPr/>
              </p14:nvContentPartPr>
              <p14:xfrm>
                <a:off x="2031668" y="4447729"/>
                <a:ext cx="6840" cy="57600"/>
              </p14:xfrm>
            </p:contentPart>
          </mc:Choice>
          <mc:Fallback>
            <p:pic>
              <p:nvPicPr>
                <p:cNvPr id="138" name="Ink 137">
                  <a:extLst>
                    <a:ext uri="{FF2B5EF4-FFF2-40B4-BE49-F238E27FC236}">
                      <a16:creationId xmlns:a16="http://schemas.microsoft.com/office/drawing/2014/main" id="{0E72DEAB-086F-02DF-8EEF-558B6D59B708}"/>
                    </a:ext>
                  </a:extLst>
                </p:cNvPr>
                <p:cNvPicPr/>
                <p:nvPr/>
              </p:nvPicPr>
              <p:blipFill>
                <a:blip r:embed="rId174"/>
                <a:stretch>
                  <a:fillRect/>
                </a:stretch>
              </p:blipFill>
              <p:spPr>
                <a:xfrm>
                  <a:off x="2013668" y="4430089"/>
                  <a:ext cx="424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39" name="Ink 138">
                  <a:extLst>
                    <a:ext uri="{FF2B5EF4-FFF2-40B4-BE49-F238E27FC236}">
                      <a16:creationId xmlns:a16="http://schemas.microsoft.com/office/drawing/2014/main" id="{AB17AE49-BFB1-658A-3880-731DB0B1FA8E}"/>
                    </a:ext>
                  </a:extLst>
                </p14:cNvPr>
                <p14:cNvContentPartPr/>
                <p14:nvPr/>
              </p14:nvContentPartPr>
              <p14:xfrm>
                <a:off x="2036348" y="4577329"/>
                <a:ext cx="11160" cy="93600"/>
              </p14:xfrm>
            </p:contentPart>
          </mc:Choice>
          <mc:Fallback>
            <p:pic>
              <p:nvPicPr>
                <p:cNvPr id="139" name="Ink 138">
                  <a:extLst>
                    <a:ext uri="{FF2B5EF4-FFF2-40B4-BE49-F238E27FC236}">
                      <a16:creationId xmlns:a16="http://schemas.microsoft.com/office/drawing/2014/main" id="{AB17AE49-BFB1-658A-3880-731DB0B1FA8E}"/>
                    </a:ext>
                  </a:extLst>
                </p:cNvPr>
                <p:cNvPicPr/>
                <p:nvPr/>
              </p:nvPicPr>
              <p:blipFill>
                <a:blip r:embed="rId176"/>
                <a:stretch>
                  <a:fillRect/>
                </a:stretch>
              </p:blipFill>
              <p:spPr>
                <a:xfrm>
                  <a:off x="2018348" y="4559329"/>
                  <a:ext cx="46800" cy="129240"/>
                </a:xfrm>
                <a:prstGeom prst="rect">
                  <a:avLst/>
                </a:prstGeom>
              </p:spPr>
            </p:pic>
          </mc:Fallback>
        </mc:AlternateContent>
      </p:grpSp>
      <p:sp>
        <p:nvSpPr>
          <p:cNvPr id="141" name="TextBox 140">
            <a:extLst>
              <a:ext uri="{FF2B5EF4-FFF2-40B4-BE49-F238E27FC236}">
                <a16:creationId xmlns:a16="http://schemas.microsoft.com/office/drawing/2014/main" id="{71165EDF-5710-B1AA-25C2-8F0668FC350E}"/>
              </a:ext>
            </a:extLst>
          </p:cNvPr>
          <p:cNvSpPr txBox="1"/>
          <p:nvPr/>
        </p:nvSpPr>
        <p:spPr>
          <a:xfrm>
            <a:off x="-4272" y="3208196"/>
            <a:ext cx="1106513" cy="938719"/>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black dot is an individual supernova that we have light curves for</a:t>
            </a:r>
          </a:p>
        </p:txBody>
      </p:sp>
      <mc:AlternateContent xmlns:mc="http://schemas.openxmlformats.org/markup-compatibility/2006">
        <mc:Choice xmlns:p14="http://schemas.microsoft.com/office/powerpoint/2010/main" Requires="p14">
          <p:contentPart p14:bwMode="auto" r:id="rId177">
            <p14:nvContentPartPr>
              <p14:cNvPr id="142" name="Ink 141">
                <a:extLst>
                  <a:ext uri="{FF2B5EF4-FFF2-40B4-BE49-F238E27FC236}">
                    <a16:creationId xmlns:a16="http://schemas.microsoft.com/office/drawing/2014/main" id="{219FBA8A-74CE-F8A7-5BED-00CA18076BF2}"/>
                  </a:ext>
                </a:extLst>
              </p14:cNvPr>
              <p14:cNvContentPartPr/>
              <p14:nvPr/>
            </p14:nvContentPartPr>
            <p14:xfrm>
              <a:off x="735405" y="2756746"/>
              <a:ext cx="1212480" cy="487440"/>
            </p14:xfrm>
          </p:contentPart>
        </mc:Choice>
        <mc:Fallback>
          <p:pic>
            <p:nvPicPr>
              <p:cNvPr id="142" name="Ink 141">
                <a:extLst>
                  <a:ext uri="{FF2B5EF4-FFF2-40B4-BE49-F238E27FC236}">
                    <a16:creationId xmlns:a16="http://schemas.microsoft.com/office/drawing/2014/main" id="{219FBA8A-74CE-F8A7-5BED-00CA18076BF2}"/>
                  </a:ext>
                </a:extLst>
              </p:cNvPr>
              <p:cNvPicPr/>
              <p:nvPr/>
            </p:nvPicPr>
            <p:blipFill>
              <a:blip r:embed="rId178"/>
              <a:stretch>
                <a:fillRect/>
              </a:stretch>
            </p:blipFill>
            <p:spPr>
              <a:xfrm>
                <a:off x="726405" y="2748106"/>
                <a:ext cx="123012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6" name="Ink 145">
                <a:extLst>
                  <a:ext uri="{FF2B5EF4-FFF2-40B4-BE49-F238E27FC236}">
                    <a16:creationId xmlns:a16="http://schemas.microsoft.com/office/drawing/2014/main" id="{DD29DF21-D2FE-38DA-2CD3-909A12C59A95}"/>
                  </a:ext>
                </a:extLst>
              </p14:cNvPr>
              <p14:cNvContentPartPr/>
              <p14:nvPr/>
            </p14:nvContentPartPr>
            <p14:xfrm>
              <a:off x="1879845" y="3125026"/>
              <a:ext cx="102600" cy="128880"/>
            </p14:xfrm>
          </p:contentPart>
        </mc:Choice>
        <mc:Fallback>
          <p:pic>
            <p:nvPicPr>
              <p:cNvPr id="146" name="Ink 145">
                <a:extLst>
                  <a:ext uri="{FF2B5EF4-FFF2-40B4-BE49-F238E27FC236}">
                    <a16:creationId xmlns:a16="http://schemas.microsoft.com/office/drawing/2014/main" id="{DD29DF21-D2FE-38DA-2CD3-909A12C59A95}"/>
                  </a:ext>
                </a:extLst>
              </p:cNvPr>
              <p:cNvPicPr/>
              <p:nvPr/>
            </p:nvPicPr>
            <p:blipFill>
              <a:blip r:embed="rId180"/>
              <a:stretch>
                <a:fillRect/>
              </a:stretch>
            </p:blipFill>
            <p:spPr>
              <a:xfrm>
                <a:off x="1871205" y="3116386"/>
                <a:ext cx="120240" cy="146520"/>
              </a:xfrm>
              <a:prstGeom prst="rect">
                <a:avLst/>
              </a:prstGeom>
            </p:spPr>
          </p:pic>
        </mc:Fallback>
      </mc:AlternateContent>
      <p:pic>
        <p:nvPicPr>
          <p:cNvPr id="148" name="Picture 147" descr="A screenshot of a graph&#10;&#10;Description automatically generated">
            <a:extLst>
              <a:ext uri="{FF2B5EF4-FFF2-40B4-BE49-F238E27FC236}">
                <a16:creationId xmlns:a16="http://schemas.microsoft.com/office/drawing/2014/main" id="{9B5ED6C4-CAC3-13EB-D60E-DF34CF3AE4D7}"/>
              </a:ext>
            </a:extLst>
          </p:cNvPr>
          <p:cNvPicPr>
            <a:picLocks noChangeAspect="1"/>
          </p:cNvPicPr>
          <p:nvPr/>
        </p:nvPicPr>
        <p:blipFill rotWithShape="1">
          <a:blip r:embed="rId2">
            <a:extLst>
              <a:ext uri="{28A0092B-C50C-407E-A947-70E740481C1C}">
                <a14:useLocalDpi xmlns:a14="http://schemas.microsoft.com/office/drawing/2010/main" val="0"/>
              </a:ext>
            </a:extLst>
          </a:blip>
          <a:srcRect l="17593" t="57995" r="18913" b="16768"/>
          <a:stretch/>
        </p:blipFill>
        <p:spPr>
          <a:xfrm>
            <a:off x="1206590" y="5227691"/>
            <a:ext cx="4354270" cy="2274864"/>
          </a:xfrm>
          <a:prstGeom prst="rect">
            <a:avLst/>
          </a:prstGeom>
        </p:spPr>
      </p:pic>
      <p:sp>
        <p:nvSpPr>
          <p:cNvPr id="149" name="TextBox 148">
            <a:extLst>
              <a:ext uri="{FF2B5EF4-FFF2-40B4-BE49-F238E27FC236}">
                <a16:creationId xmlns:a16="http://schemas.microsoft.com/office/drawing/2014/main" id="{FA399C0E-0DE6-6C0A-4075-D0198AB6E28D}"/>
              </a:ext>
            </a:extLst>
          </p:cNvPr>
          <p:cNvSpPr txBox="1"/>
          <p:nvPr/>
        </p:nvSpPr>
        <p:spPr>
          <a:xfrm>
            <a:off x="378542" y="7421056"/>
            <a:ext cx="610091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Here’s one of the unedited plots from the paper now that we what’s going on!</a:t>
            </a:r>
          </a:p>
        </p:txBody>
      </p:sp>
    </p:spTree>
    <p:extLst>
      <p:ext uri="{BB962C8B-B14F-4D97-AF65-F5344CB8AC3E}">
        <p14:creationId xmlns:p14="http://schemas.microsoft.com/office/powerpoint/2010/main" val="213210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ook&#10;&#10;Description automatically generated">
            <a:extLst>
              <a:ext uri="{FF2B5EF4-FFF2-40B4-BE49-F238E27FC236}">
                <a16:creationId xmlns:a16="http://schemas.microsoft.com/office/drawing/2014/main" id="{1B7C8E78-013F-A7C4-9D2F-F57623A2D12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9E12B23B-4972-E594-9F55-CA86B1BF7E64}"/>
              </a:ext>
            </a:extLst>
          </p:cNvPr>
          <p:cNvSpPr txBox="1"/>
          <p:nvPr/>
        </p:nvSpPr>
        <p:spPr>
          <a:xfrm>
            <a:off x="1712252" y="2214944"/>
            <a:ext cx="3718001"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that our method works for all the observation colours available to us.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No need to stress because this plot shows that it does work!</a:t>
            </a:r>
          </a:p>
        </p:txBody>
      </p:sp>
      <p:sp>
        <p:nvSpPr>
          <p:cNvPr id="5" name="TextBox 4">
            <a:extLst>
              <a:ext uri="{FF2B5EF4-FFF2-40B4-BE49-F238E27FC236}">
                <a16:creationId xmlns:a16="http://schemas.microsoft.com/office/drawing/2014/main" id="{A7F5A90F-3034-E060-D1DF-BB2C77A918B6}"/>
              </a:ext>
            </a:extLst>
          </p:cNvPr>
          <p:cNvSpPr txBox="1"/>
          <p:nvPr/>
        </p:nvSpPr>
        <p:spPr>
          <a:xfrm>
            <a:off x="1576450" y="5686603"/>
            <a:ext cx="3860254"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us describing the math and code that we used to find the widths of the light curves. We don’t use a particularly difficult or advanced method, but it’s accurate for our purposes and runs quickly on a personal computer.</a:t>
            </a:r>
          </a:p>
        </p:txBody>
      </p:sp>
      <p:grpSp>
        <p:nvGrpSpPr>
          <p:cNvPr id="106" name="Group 105">
            <a:extLst>
              <a:ext uri="{FF2B5EF4-FFF2-40B4-BE49-F238E27FC236}">
                <a16:creationId xmlns:a16="http://schemas.microsoft.com/office/drawing/2014/main" id="{F46523BC-D410-8DE7-6CFA-E226383B0F79}"/>
              </a:ext>
            </a:extLst>
          </p:cNvPr>
          <p:cNvGrpSpPr/>
          <p:nvPr/>
        </p:nvGrpSpPr>
        <p:grpSpPr>
          <a:xfrm>
            <a:off x="2943730" y="1217224"/>
            <a:ext cx="875730" cy="936322"/>
            <a:chOff x="1354415" y="3383481"/>
            <a:chExt cx="875730" cy="936322"/>
          </a:xfrm>
        </p:grpSpPr>
        <p:grpSp>
          <p:nvGrpSpPr>
            <p:cNvPr id="99" name="Group 98">
              <a:extLst>
                <a:ext uri="{FF2B5EF4-FFF2-40B4-BE49-F238E27FC236}">
                  <a16:creationId xmlns:a16="http://schemas.microsoft.com/office/drawing/2014/main" id="{06CC8A9B-5B5B-6201-3DE3-CEEA0B8BE4E3}"/>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3">
                <p14:nvContentPartPr>
                  <p14:cNvPr id="85" name="Ink 84">
                    <a:extLst>
                      <a:ext uri="{FF2B5EF4-FFF2-40B4-BE49-F238E27FC236}">
                        <a16:creationId xmlns:a16="http://schemas.microsoft.com/office/drawing/2014/main" id="{5ADB5C15-1DF3-0E78-927A-5E102169671C}"/>
                      </a:ext>
                    </a:extLst>
                  </p14:cNvPr>
                  <p14:cNvContentPartPr/>
                  <p14:nvPr/>
                </p14:nvContentPartPr>
                <p14:xfrm>
                  <a:off x="1358015" y="4164283"/>
                  <a:ext cx="60840" cy="155520"/>
                </p14:xfrm>
              </p:contentPart>
            </mc:Choice>
            <mc:Fallback>
              <p:pic>
                <p:nvPicPr>
                  <p:cNvPr id="85" name="Ink 84">
                    <a:extLst>
                      <a:ext uri="{FF2B5EF4-FFF2-40B4-BE49-F238E27FC236}">
                        <a16:creationId xmlns:a16="http://schemas.microsoft.com/office/drawing/2014/main" id="{5ADB5C15-1DF3-0E78-927A-5E102169671C}"/>
                      </a:ext>
                    </a:extLst>
                  </p:cNvPr>
                  <p:cNvPicPr/>
                  <p:nvPr/>
                </p:nvPicPr>
                <p:blipFill>
                  <a:blip r:embed="rId4"/>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6" name="Ink 85">
                    <a:extLst>
                      <a:ext uri="{FF2B5EF4-FFF2-40B4-BE49-F238E27FC236}">
                        <a16:creationId xmlns:a16="http://schemas.microsoft.com/office/drawing/2014/main" id="{4D682499-5527-2317-9777-28DC03383E30}"/>
                      </a:ext>
                    </a:extLst>
                  </p14:cNvPr>
                  <p14:cNvContentPartPr/>
                  <p14:nvPr/>
                </p14:nvContentPartPr>
                <p14:xfrm>
                  <a:off x="1434335" y="4132603"/>
                  <a:ext cx="51840" cy="178560"/>
                </p14:xfrm>
              </p:contentPart>
            </mc:Choice>
            <mc:Fallback>
              <p:pic>
                <p:nvPicPr>
                  <p:cNvPr id="86" name="Ink 85">
                    <a:extLst>
                      <a:ext uri="{FF2B5EF4-FFF2-40B4-BE49-F238E27FC236}">
                        <a16:creationId xmlns:a16="http://schemas.microsoft.com/office/drawing/2014/main" id="{4D682499-5527-2317-9777-28DC03383E30}"/>
                      </a:ext>
                    </a:extLst>
                  </p:cNvPr>
                  <p:cNvPicPr/>
                  <p:nvPr/>
                </p:nvPicPr>
                <p:blipFill>
                  <a:blip r:embed="rId6"/>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7" name="Ink 86">
                    <a:extLst>
                      <a:ext uri="{FF2B5EF4-FFF2-40B4-BE49-F238E27FC236}">
                        <a16:creationId xmlns:a16="http://schemas.microsoft.com/office/drawing/2014/main" id="{FB979227-9D28-A47B-CEAF-3DBF3214C726}"/>
                      </a:ext>
                    </a:extLst>
                  </p14:cNvPr>
                  <p14:cNvContentPartPr/>
                  <p14:nvPr/>
                </p14:nvContentPartPr>
                <p14:xfrm>
                  <a:off x="1429655" y="3950803"/>
                  <a:ext cx="9720" cy="203760"/>
                </p14:xfrm>
              </p:contentPart>
            </mc:Choice>
            <mc:Fallback>
              <p:pic>
                <p:nvPicPr>
                  <p:cNvPr id="87" name="Ink 86">
                    <a:extLst>
                      <a:ext uri="{FF2B5EF4-FFF2-40B4-BE49-F238E27FC236}">
                        <a16:creationId xmlns:a16="http://schemas.microsoft.com/office/drawing/2014/main" id="{FB979227-9D28-A47B-CEAF-3DBF3214C726}"/>
                      </a:ext>
                    </a:extLst>
                  </p:cNvPr>
                  <p:cNvPicPr/>
                  <p:nvPr/>
                </p:nvPicPr>
                <p:blipFill>
                  <a:blip r:embed="rId8"/>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9" name="Ink 88">
                    <a:extLst>
                      <a:ext uri="{FF2B5EF4-FFF2-40B4-BE49-F238E27FC236}">
                        <a16:creationId xmlns:a16="http://schemas.microsoft.com/office/drawing/2014/main" id="{1AC8C1E7-9625-F626-A3F1-F7668561BD78}"/>
                      </a:ext>
                    </a:extLst>
                  </p14:cNvPr>
                  <p14:cNvContentPartPr/>
                  <p14:nvPr/>
                </p14:nvContentPartPr>
                <p14:xfrm>
                  <a:off x="1354415" y="4000483"/>
                  <a:ext cx="61920" cy="87840"/>
                </p14:xfrm>
              </p:contentPart>
            </mc:Choice>
            <mc:Fallback>
              <p:pic>
                <p:nvPicPr>
                  <p:cNvPr id="89" name="Ink 88">
                    <a:extLst>
                      <a:ext uri="{FF2B5EF4-FFF2-40B4-BE49-F238E27FC236}">
                        <a16:creationId xmlns:a16="http://schemas.microsoft.com/office/drawing/2014/main" id="{1AC8C1E7-9625-F626-A3F1-F7668561BD78}"/>
                      </a:ext>
                    </a:extLst>
                  </p:cNvPr>
                  <p:cNvPicPr/>
                  <p:nvPr/>
                </p:nvPicPr>
                <p:blipFill>
                  <a:blip r:embed="rId10"/>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3" name="Ink 92">
                    <a:extLst>
                      <a:ext uri="{FF2B5EF4-FFF2-40B4-BE49-F238E27FC236}">
                        <a16:creationId xmlns:a16="http://schemas.microsoft.com/office/drawing/2014/main" id="{C12CA987-9869-A023-1DBE-FB4BEBF55731}"/>
                      </a:ext>
                    </a:extLst>
                  </p14:cNvPr>
                  <p14:cNvContentPartPr/>
                  <p14:nvPr/>
                </p14:nvContentPartPr>
                <p14:xfrm>
                  <a:off x="1372775" y="3838123"/>
                  <a:ext cx="127440" cy="100800"/>
                </p14:xfrm>
              </p:contentPart>
            </mc:Choice>
            <mc:Fallback>
              <p:pic>
                <p:nvPicPr>
                  <p:cNvPr id="93" name="Ink 92">
                    <a:extLst>
                      <a:ext uri="{FF2B5EF4-FFF2-40B4-BE49-F238E27FC236}">
                        <a16:creationId xmlns:a16="http://schemas.microsoft.com/office/drawing/2014/main" id="{C12CA987-9869-A023-1DBE-FB4BEBF55731}"/>
                      </a:ext>
                    </a:extLst>
                  </p:cNvPr>
                  <p:cNvPicPr/>
                  <p:nvPr/>
                </p:nvPicPr>
                <p:blipFill>
                  <a:blip r:embed="rId12"/>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5" name="Ink 94">
                    <a:extLst>
                      <a:ext uri="{FF2B5EF4-FFF2-40B4-BE49-F238E27FC236}">
                        <a16:creationId xmlns:a16="http://schemas.microsoft.com/office/drawing/2014/main" id="{19DC182E-8FDC-61C4-9565-13AB560FA314}"/>
                      </a:ext>
                    </a:extLst>
                  </p14:cNvPr>
                  <p14:cNvContentPartPr/>
                  <p14:nvPr/>
                </p14:nvContentPartPr>
                <p14:xfrm>
                  <a:off x="1440455" y="4021723"/>
                  <a:ext cx="122400" cy="7200"/>
                </p14:xfrm>
              </p:contentPart>
            </mc:Choice>
            <mc:Fallback>
              <p:pic>
                <p:nvPicPr>
                  <p:cNvPr id="95" name="Ink 94">
                    <a:extLst>
                      <a:ext uri="{FF2B5EF4-FFF2-40B4-BE49-F238E27FC236}">
                        <a16:creationId xmlns:a16="http://schemas.microsoft.com/office/drawing/2014/main" id="{19DC182E-8FDC-61C4-9565-13AB560FA314}"/>
                      </a:ext>
                    </a:extLst>
                  </p:cNvPr>
                  <p:cNvPicPr/>
                  <p:nvPr/>
                </p:nvPicPr>
                <p:blipFill>
                  <a:blip r:embed="rId14"/>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7" name="Ink 96">
                    <a:extLst>
                      <a:ext uri="{FF2B5EF4-FFF2-40B4-BE49-F238E27FC236}">
                        <a16:creationId xmlns:a16="http://schemas.microsoft.com/office/drawing/2014/main" id="{EF6E36E9-42E5-901B-735F-47E60207057F}"/>
                      </a:ext>
                    </a:extLst>
                  </p14:cNvPr>
                  <p14:cNvContentPartPr/>
                  <p14:nvPr/>
                </p14:nvContentPartPr>
                <p14:xfrm>
                  <a:off x="1562855" y="4006243"/>
                  <a:ext cx="36000" cy="31680"/>
                </p14:xfrm>
              </p:contentPart>
            </mc:Choice>
            <mc:Fallback>
              <p:pic>
                <p:nvPicPr>
                  <p:cNvPr id="97" name="Ink 96">
                    <a:extLst>
                      <a:ext uri="{FF2B5EF4-FFF2-40B4-BE49-F238E27FC236}">
                        <a16:creationId xmlns:a16="http://schemas.microsoft.com/office/drawing/2014/main" id="{EF6E36E9-42E5-901B-735F-47E60207057F}"/>
                      </a:ext>
                    </a:extLst>
                  </p:cNvPr>
                  <p:cNvPicPr/>
                  <p:nvPr/>
                </p:nvPicPr>
                <p:blipFill>
                  <a:blip r:embed="rId16"/>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8" name="Ink 97">
                    <a:extLst>
                      <a:ext uri="{FF2B5EF4-FFF2-40B4-BE49-F238E27FC236}">
                        <a16:creationId xmlns:a16="http://schemas.microsoft.com/office/drawing/2014/main" id="{859996CE-5042-93A5-07CF-C503FAF5CB50}"/>
                      </a:ext>
                    </a:extLst>
                  </p14:cNvPr>
                  <p14:cNvContentPartPr/>
                  <p14:nvPr/>
                </p14:nvContentPartPr>
                <p14:xfrm>
                  <a:off x="1558175" y="3965563"/>
                  <a:ext cx="7920" cy="41760"/>
                </p14:xfrm>
              </p:contentPart>
            </mc:Choice>
            <mc:Fallback>
              <p:pic>
                <p:nvPicPr>
                  <p:cNvPr id="98" name="Ink 97">
                    <a:extLst>
                      <a:ext uri="{FF2B5EF4-FFF2-40B4-BE49-F238E27FC236}">
                        <a16:creationId xmlns:a16="http://schemas.microsoft.com/office/drawing/2014/main" id="{859996CE-5042-93A5-07CF-C503FAF5CB50}"/>
                      </a:ext>
                    </a:extLst>
                  </p:cNvPr>
                  <p:cNvPicPr/>
                  <p:nvPr/>
                </p:nvPicPr>
                <p:blipFill>
                  <a:blip r:embed="rId18"/>
                  <a:stretch>
                    <a:fillRect/>
                  </a:stretch>
                </p:blipFill>
                <p:spPr>
                  <a:xfrm>
                    <a:off x="1540175" y="3947923"/>
                    <a:ext cx="43560" cy="77400"/>
                  </a:xfrm>
                  <a:prstGeom prst="rect">
                    <a:avLst/>
                  </a:prstGeom>
                </p:spPr>
              </p:pic>
            </mc:Fallback>
          </mc:AlternateContent>
        </p:grpSp>
        <p:sp>
          <p:nvSpPr>
            <p:cNvPr id="103" name="TextBox 102">
              <a:extLst>
                <a:ext uri="{FF2B5EF4-FFF2-40B4-BE49-F238E27FC236}">
                  <a16:creationId xmlns:a16="http://schemas.microsoft.com/office/drawing/2014/main" id="{9E9661EE-00FA-6978-7757-B1B1394DB9E2}"/>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008C3A"/>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19">
              <p14:nvContentPartPr>
                <p14:cNvPr id="105" name="Ink 104">
                  <a:extLst>
                    <a:ext uri="{FF2B5EF4-FFF2-40B4-BE49-F238E27FC236}">
                      <a16:creationId xmlns:a16="http://schemas.microsoft.com/office/drawing/2014/main" id="{40574DA9-8FD3-B456-A7D9-B08497CB22DD}"/>
                    </a:ext>
                  </a:extLst>
                </p14:cNvPr>
                <p14:cNvContentPartPr/>
                <p14:nvPr/>
              </p14:nvContentPartPr>
              <p14:xfrm>
                <a:off x="1623382" y="3759016"/>
                <a:ext cx="87840" cy="65880"/>
              </p14:xfrm>
            </p:contentPart>
          </mc:Choice>
          <mc:Fallback>
            <p:pic>
              <p:nvPicPr>
                <p:cNvPr id="105" name="Ink 104">
                  <a:extLst>
                    <a:ext uri="{FF2B5EF4-FFF2-40B4-BE49-F238E27FC236}">
                      <a16:creationId xmlns:a16="http://schemas.microsoft.com/office/drawing/2014/main" id="{40574DA9-8FD3-B456-A7D9-B08497CB22DD}"/>
                    </a:ext>
                  </a:extLst>
                </p:cNvPr>
                <p:cNvPicPr/>
                <p:nvPr/>
              </p:nvPicPr>
              <p:blipFill>
                <a:blip r:embed="rId20"/>
                <a:stretch>
                  <a:fillRect/>
                </a:stretch>
              </p:blipFill>
              <p:spPr>
                <a:xfrm>
                  <a:off x="1605742" y="3741376"/>
                  <a:ext cx="123480" cy="101520"/>
                </a:xfrm>
                <a:prstGeom prst="rect">
                  <a:avLst/>
                </a:prstGeom>
              </p:spPr>
            </p:pic>
          </mc:Fallback>
        </mc:AlternateContent>
      </p:grpSp>
      <p:grpSp>
        <p:nvGrpSpPr>
          <p:cNvPr id="107" name="Group 106">
            <a:extLst>
              <a:ext uri="{FF2B5EF4-FFF2-40B4-BE49-F238E27FC236}">
                <a16:creationId xmlns:a16="http://schemas.microsoft.com/office/drawing/2014/main" id="{30FAF1E4-58EC-6E27-22A1-2EDF3A2B105A}"/>
              </a:ext>
            </a:extLst>
          </p:cNvPr>
          <p:cNvGrpSpPr/>
          <p:nvPr/>
        </p:nvGrpSpPr>
        <p:grpSpPr>
          <a:xfrm>
            <a:off x="5443573" y="1331145"/>
            <a:ext cx="875730" cy="936322"/>
            <a:chOff x="1354415" y="3383481"/>
            <a:chExt cx="875730" cy="936322"/>
          </a:xfrm>
        </p:grpSpPr>
        <p:grpSp>
          <p:nvGrpSpPr>
            <p:cNvPr id="108" name="Group 107">
              <a:extLst>
                <a:ext uri="{FF2B5EF4-FFF2-40B4-BE49-F238E27FC236}">
                  <a16:creationId xmlns:a16="http://schemas.microsoft.com/office/drawing/2014/main" id="{7459FD88-D1FD-CAC7-D10C-CAE46B9C2D5D}"/>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21">
                <p14:nvContentPartPr>
                  <p14:cNvPr id="111" name="Ink 110">
                    <a:extLst>
                      <a:ext uri="{FF2B5EF4-FFF2-40B4-BE49-F238E27FC236}">
                        <a16:creationId xmlns:a16="http://schemas.microsoft.com/office/drawing/2014/main" id="{E9873926-3D03-FBF6-F29F-CEDA7B332958}"/>
                      </a:ext>
                    </a:extLst>
                  </p14:cNvPr>
                  <p14:cNvContentPartPr/>
                  <p14:nvPr/>
                </p14:nvContentPartPr>
                <p14:xfrm>
                  <a:off x="1358015" y="4164283"/>
                  <a:ext cx="60840" cy="155520"/>
                </p14:xfrm>
              </p:contentPart>
            </mc:Choice>
            <mc:Fallback>
              <p:pic>
                <p:nvPicPr>
                  <p:cNvPr id="111" name="Ink 110">
                    <a:extLst>
                      <a:ext uri="{FF2B5EF4-FFF2-40B4-BE49-F238E27FC236}">
                        <a16:creationId xmlns:a16="http://schemas.microsoft.com/office/drawing/2014/main" id="{E9873926-3D03-FBF6-F29F-CEDA7B332958}"/>
                      </a:ext>
                    </a:extLst>
                  </p:cNvPr>
                  <p:cNvPicPr/>
                  <p:nvPr/>
                </p:nvPicPr>
                <p:blipFill>
                  <a:blip r:embed="rId22"/>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2" name="Ink 111">
                    <a:extLst>
                      <a:ext uri="{FF2B5EF4-FFF2-40B4-BE49-F238E27FC236}">
                        <a16:creationId xmlns:a16="http://schemas.microsoft.com/office/drawing/2014/main" id="{89D8B3A5-F4B8-9B04-21A5-7E290AF0FE69}"/>
                      </a:ext>
                    </a:extLst>
                  </p14:cNvPr>
                  <p14:cNvContentPartPr/>
                  <p14:nvPr/>
                </p14:nvContentPartPr>
                <p14:xfrm>
                  <a:off x="1434335" y="4132603"/>
                  <a:ext cx="51840" cy="178560"/>
                </p14:xfrm>
              </p:contentPart>
            </mc:Choice>
            <mc:Fallback>
              <p:pic>
                <p:nvPicPr>
                  <p:cNvPr id="112" name="Ink 111">
                    <a:extLst>
                      <a:ext uri="{FF2B5EF4-FFF2-40B4-BE49-F238E27FC236}">
                        <a16:creationId xmlns:a16="http://schemas.microsoft.com/office/drawing/2014/main" id="{89D8B3A5-F4B8-9B04-21A5-7E290AF0FE69}"/>
                      </a:ext>
                    </a:extLst>
                  </p:cNvPr>
                  <p:cNvPicPr/>
                  <p:nvPr/>
                </p:nvPicPr>
                <p:blipFill>
                  <a:blip r:embed="rId24"/>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3" name="Ink 112">
                    <a:extLst>
                      <a:ext uri="{FF2B5EF4-FFF2-40B4-BE49-F238E27FC236}">
                        <a16:creationId xmlns:a16="http://schemas.microsoft.com/office/drawing/2014/main" id="{32456A52-4E0F-DCF7-299C-95C90CA51CE7}"/>
                      </a:ext>
                    </a:extLst>
                  </p14:cNvPr>
                  <p14:cNvContentPartPr/>
                  <p14:nvPr/>
                </p14:nvContentPartPr>
                <p14:xfrm>
                  <a:off x="1429655" y="3950803"/>
                  <a:ext cx="9720" cy="203760"/>
                </p14:xfrm>
              </p:contentPart>
            </mc:Choice>
            <mc:Fallback>
              <p:pic>
                <p:nvPicPr>
                  <p:cNvPr id="113" name="Ink 112">
                    <a:extLst>
                      <a:ext uri="{FF2B5EF4-FFF2-40B4-BE49-F238E27FC236}">
                        <a16:creationId xmlns:a16="http://schemas.microsoft.com/office/drawing/2014/main" id="{32456A52-4E0F-DCF7-299C-95C90CA51CE7}"/>
                      </a:ext>
                    </a:extLst>
                  </p:cNvPr>
                  <p:cNvPicPr/>
                  <p:nvPr/>
                </p:nvPicPr>
                <p:blipFill>
                  <a:blip r:embed="rId26"/>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4" name="Ink 113">
                    <a:extLst>
                      <a:ext uri="{FF2B5EF4-FFF2-40B4-BE49-F238E27FC236}">
                        <a16:creationId xmlns:a16="http://schemas.microsoft.com/office/drawing/2014/main" id="{09DEE3F6-5C8F-CDC1-2690-EDF38CD238AC}"/>
                      </a:ext>
                    </a:extLst>
                  </p14:cNvPr>
                  <p14:cNvContentPartPr/>
                  <p14:nvPr/>
                </p14:nvContentPartPr>
                <p14:xfrm>
                  <a:off x="1354415" y="4000483"/>
                  <a:ext cx="61920" cy="87840"/>
                </p14:xfrm>
              </p:contentPart>
            </mc:Choice>
            <mc:Fallback>
              <p:pic>
                <p:nvPicPr>
                  <p:cNvPr id="114" name="Ink 113">
                    <a:extLst>
                      <a:ext uri="{FF2B5EF4-FFF2-40B4-BE49-F238E27FC236}">
                        <a16:creationId xmlns:a16="http://schemas.microsoft.com/office/drawing/2014/main" id="{09DEE3F6-5C8F-CDC1-2690-EDF38CD238AC}"/>
                      </a:ext>
                    </a:extLst>
                  </p:cNvPr>
                  <p:cNvPicPr/>
                  <p:nvPr/>
                </p:nvPicPr>
                <p:blipFill>
                  <a:blip r:embed="rId28"/>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5" name="Ink 114">
                    <a:extLst>
                      <a:ext uri="{FF2B5EF4-FFF2-40B4-BE49-F238E27FC236}">
                        <a16:creationId xmlns:a16="http://schemas.microsoft.com/office/drawing/2014/main" id="{7F8AF869-3152-9032-B981-F9F03D0CE21B}"/>
                      </a:ext>
                    </a:extLst>
                  </p14:cNvPr>
                  <p14:cNvContentPartPr/>
                  <p14:nvPr/>
                </p14:nvContentPartPr>
                <p14:xfrm>
                  <a:off x="1372775" y="3838123"/>
                  <a:ext cx="127440" cy="100800"/>
                </p14:xfrm>
              </p:contentPart>
            </mc:Choice>
            <mc:Fallback>
              <p:pic>
                <p:nvPicPr>
                  <p:cNvPr id="115" name="Ink 114">
                    <a:extLst>
                      <a:ext uri="{FF2B5EF4-FFF2-40B4-BE49-F238E27FC236}">
                        <a16:creationId xmlns:a16="http://schemas.microsoft.com/office/drawing/2014/main" id="{7F8AF869-3152-9032-B981-F9F03D0CE21B}"/>
                      </a:ext>
                    </a:extLst>
                  </p:cNvPr>
                  <p:cNvPicPr/>
                  <p:nvPr/>
                </p:nvPicPr>
                <p:blipFill>
                  <a:blip r:embed="rId30"/>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6" name="Ink 115">
                    <a:extLst>
                      <a:ext uri="{FF2B5EF4-FFF2-40B4-BE49-F238E27FC236}">
                        <a16:creationId xmlns:a16="http://schemas.microsoft.com/office/drawing/2014/main" id="{CED8EFDC-4642-A221-8CE0-23510E5B3272}"/>
                      </a:ext>
                    </a:extLst>
                  </p14:cNvPr>
                  <p14:cNvContentPartPr/>
                  <p14:nvPr/>
                </p14:nvContentPartPr>
                <p14:xfrm>
                  <a:off x="1440455" y="4021723"/>
                  <a:ext cx="122400" cy="7200"/>
                </p14:xfrm>
              </p:contentPart>
            </mc:Choice>
            <mc:Fallback>
              <p:pic>
                <p:nvPicPr>
                  <p:cNvPr id="116" name="Ink 115">
                    <a:extLst>
                      <a:ext uri="{FF2B5EF4-FFF2-40B4-BE49-F238E27FC236}">
                        <a16:creationId xmlns:a16="http://schemas.microsoft.com/office/drawing/2014/main" id="{CED8EFDC-4642-A221-8CE0-23510E5B3272}"/>
                      </a:ext>
                    </a:extLst>
                  </p:cNvPr>
                  <p:cNvPicPr/>
                  <p:nvPr/>
                </p:nvPicPr>
                <p:blipFill>
                  <a:blip r:embed="rId32"/>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7" name="Ink 116">
                    <a:extLst>
                      <a:ext uri="{FF2B5EF4-FFF2-40B4-BE49-F238E27FC236}">
                        <a16:creationId xmlns:a16="http://schemas.microsoft.com/office/drawing/2014/main" id="{DFB5EDB1-1F84-5068-2E70-C5D202347C04}"/>
                      </a:ext>
                    </a:extLst>
                  </p14:cNvPr>
                  <p14:cNvContentPartPr/>
                  <p14:nvPr/>
                </p14:nvContentPartPr>
                <p14:xfrm>
                  <a:off x="1562855" y="4006243"/>
                  <a:ext cx="36000" cy="31680"/>
                </p14:xfrm>
              </p:contentPart>
            </mc:Choice>
            <mc:Fallback>
              <p:pic>
                <p:nvPicPr>
                  <p:cNvPr id="117" name="Ink 116">
                    <a:extLst>
                      <a:ext uri="{FF2B5EF4-FFF2-40B4-BE49-F238E27FC236}">
                        <a16:creationId xmlns:a16="http://schemas.microsoft.com/office/drawing/2014/main" id="{DFB5EDB1-1F84-5068-2E70-C5D202347C04}"/>
                      </a:ext>
                    </a:extLst>
                  </p:cNvPr>
                  <p:cNvPicPr/>
                  <p:nvPr/>
                </p:nvPicPr>
                <p:blipFill>
                  <a:blip r:embed="rId34"/>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8" name="Ink 117">
                    <a:extLst>
                      <a:ext uri="{FF2B5EF4-FFF2-40B4-BE49-F238E27FC236}">
                        <a16:creationId xmlns:a16="http://schemas.microsoft.com/office/drawing/2014/main" id="{2C779E7A-B1A8-D63E-D066-0C3A25D51F2B}"/>
                      </a:ext>
                    </a:extLst>
                  </p14:cNvPr>
                  <p14:cNvContentPartPr/>
                  <p14:nvPr/>
                </p14:nvContentPartPr>
                <p14:xfrm>
                  <a:off x="1558175" y="3965563"/>
                  <a:ext cx="7920" cy="41760"/>
                </p14:xfrm>
              </p:contentPart>
            </mc:Choice>
            <mc:Fallback>
              <p:pic>
                <p:nvPicPr>
                  <p:cNvPr id="118" name="Ink 117">
                    <a:extLst>
                      <a:ext uri="{FF2B5EF4-FFF2-40B4-BE49-F238E27FC236}">
                        <a16:creationId xmlns:a16="http://schemas.microsoft.com/office/drawing/2014/main" id="{2C779E7A-B1A8-D63E-D066-0C3A25D51F2B}"/>
                      </a:ext>
                    </a:extLst>
                  </p:cNvPr>
                  <p:cNvPicPr/>
                  <p:nvPr/>
                </p:nvPicPr>
                <p:blipFill>
                  <a:blip r:embed="rId36"/>
                  <a:stretch>
                    <a:fillRect/>
                  </a:stretch>
                </p:blipFill>
                <p:spPr>
                  <a:xfrm>
                    <a:off x="1540175" y="3947923"/>
                    <a:ext cx="43560" cy="77400"/>
                  </a:xfrm>
                  <a:prstGeom prst="rect">
                    <a:avLst/>
                  </a:prstGeom>
                </p:spPr>
              </p:pic>
            </mc:Fallback>
          </mc:AlternateContent>
        </p:grpSp>
        <p:sp>
          <p:nvSpPr>
            <p:cNvPr id="109" name="TextBox 108">
              <a:extLst>
                <a:ext uri="{FF2B5EF4-FFF2-40B4-BE49-F238E27FC236}">
                  <a16:creationId xmlns:a16="http://schemas.microsoft.com/office/drawing/2014/main" id="{37ACFF98-63DA-CD21-E9D6-3D17670078A5}"/>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C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37">
              <p14:nvContentPartPr>
                <p14:cNvPr id="110" name="Ink 109">
                  <a:extLst>
                    <a:ext uri="{FF2B5EF4-FFF2-40B4-BE49-F238E27FC236}">
                      <a16:creationId xmlns:a16="http://schemas.microsoft.com/office/drawing/2014/main" id="{36F05B8C-65D8-C920-6EDF-6824107307B3}"/>
                    </a:ext>
                  </a:extLst>
                </p14:cNvPr>
                <p14:cNvContentPartPr/>
                <p14:nvPr/>
              </p14:nvContentPartPr>
              <p14:xfrm>
                <a:off x="1623382" y="3759016"/>
                <a:ext cx="87840" cy="65880"/>
              </p14:xfrm>
            </p:contentPart>
          </mc:Choice>
          <mc:Fallback>
            <p:pic>
              <p:nvPicPr>
                <p:cNvPr id="110" name="Ink 109">
                  <a:extLst>
                    <a:ext uri="{FF2B5EF4-FFF2-40B4-BE49-F238E27FC236}">
                      <a16:creationId xmlns:a16="http://schemas.microsoft.com/office/drawing/2014/main" id="{36F05B8C-65D8-C920-6EDF-6824107307B3}"/>
                    </a:ext>
                  </a:extLst>
                </p:cNvPr>
                <p:cNvPicPr/>
                <p:nvPr/>
              </p:nvPicPr>
              <p:blipFill>
                <a:blip r:embed="rId38"/>
                <a:stretch>
                  <a:fillRect/>
                </a:stretch>
              </p:blipFill>
              <p:spPr>
                <a:xfrm>
                  <a:off x="1605742" y="3741376"/>
                  <a:ext cx="123480" cy="101520"/>
                </a:xfrm>
                <a:prstGeom prst="rect">
                  <a:avLst/>
                </a:prstGeom>
              </p:spPr>
            </p:pic>
          </mc:Fallback>
        </mc:AlternateContent>
      </p:grpSp>
      <p:grpSp>
        <p:nvGrpSpPr>
          <p:cNvPr id="119" name="Group 118">
            <a:extLst>
              <a:ext uri="{FF2B5EF4-FFF2-40B4-BE49-F238E27FC236}">
                <a16:creationId xmlns:a16="http://schemas.microsoft.com/office/drawing/2014/main" id="{2E07ECD0-D7C7-BC69-F3BA-673995C8FCED}"/>
              </a:ext>
            </a:extLst>
          </p:cNvPr>
          <p:cNvGrpSpPr/>
          <p:nvPr/>
        </p:nvGrpSpPr>
        <p:grpSpPr>
          <a:xfrm>
            <a:off x="2991135" y="3354371"/>
            <a:ext cx="875730" cy="936322"/>
            <a:chOff x="1354415" y="3383481"/>
            <a:chExt cx="875730" cy="936322"/>
          </a:xfrm>
        </p:grpSpPr>
        <p:grpSp>
          <p:nvGrpSpPr>
            <p:cNvPr id="120" name="Group 119">
              <a:extLst>
                <a:ext uri="{FF2B5EF4-FFF2-40B4-BE49-F238E27FC236}">
                  <a16:creationId xmlns:a16="http://schemas.microsoft.com/office/drawing/2014/main" id="{A44F6E30-CB22-27C5-61C6-39AD13F76512}"/>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39">
                <p14:nvContentPartPr>
                  <p14:cNvPr id="123" name="Ink 122">
                    <a:extLst>
                      <a:ext uri="{FF2B5EF4-FFF2-40B4-BE49-F238E27FC236}">
                        <a16:creationId xmlns:a16="http://schemas.microsoft.com/office/drawing/2014/main" id="{C1F61FED-C956-9A63-B406-EF271CAC8FA0}"/>
                      </a:ext>
                    </a:extLst>
                  </p14:cNvPr>
                  <p14:cNvContentPartPr/>
                  <p14:nvPr/>
                </p14:nvContentPartPr>
                <p14:xfrm>
                  <a:off x="1358015" y="4164283"/>
                  <a:ext cx="60840" cy="155520"/>
                </p14:xfrm>
              </p:contentPart>
            </mc:Choice>
            <mc:Fallback>
              <p:pic>
                <p:nvPicPr>
                  <p:cNvPr id="123" name="Ink 122">
                    <a:extLst>
                      <a:ext uri="{FF2B5EF4-FFF2-40B4-BE49-F238E27FC236}">
                        <a16:creationId xmlns:a16="http://schemas.microsoft.com/office/drawing/2014/main" id="{C1F61FED-C956-9A63-B406-EF271CAC8FA0}"/>
                      </a:ext>
                    </a:extLst>
                  </p:cNvPr>
                  <p:cNvPicPr/>
                  <p:nvPr/>
                </p:nvPicPr>
                <p:blipFill>
                  <a:blip r:embed="rId40"/>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4" name="Ink 123">
                    <a:extLst>
                      <a:ext uri="{FF2B5EF4-FFF2-40B4-BE49-F238E27FC236}">
                        <a16:creationId xmlns:a16="http://schemas.microsoft.com/office/drawing/2014/main" id="{83274FBF-2425-90CD-EAD1-455290B9C601}"/>
                      </a:ext>
                    </a:extLst>
                  </p14:cNvPr>
                  <p14:cNvContentPartPr/>
                  <p14:nvPr/>
                </p14:nvContentPartPr>
                <p14:xfrm>
                  <a:off x="1434335" y="4132603"/>
                  <a:ext cx="51840" cy="178560"/>
                </p14:xfrm>
              </p:contentPart>
            </mc:Choice>
            <mc:Fallback>
              <p:pic>
                <p:nvPicPr>
                  <p:cNvPr id="124" name="Ink 123">
                    <a:extLst>
                      <a:ext uri="{FF2B5EF4-FFF2-40B4-BE49-F238E27FC236}">
                        <a16:creationId xmlns:a16="http://schemas.microsoft.com/office/drawing/2014/main" id="{83274FBF-2425-90CD-EAD1-455290B9C601}"/>
                      </a:ext>
                    </a:extLst>
                  </p:cNvPr>
                  <p:cNvPicPr/>
                  <p:nvPr/>
                </p:nvPicPr>
                <p:blipFill>
                  <a:blip r:embed="rId42"/>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5" name="Ink 124">
                    <a:extLst>
                      <a:ext uri="{FF2B5EF4-FFF2-40B4-BE49-F238E27FC236}">
                        <a16:creationId xmlns:a16="http://schemas.microsoft.com/office/drawing/2014/main" id="{714953BF-475D-3E9C-04B7-BDD57D46B04A}"/>
                      </a:ext>
                    </a:extLst>
                  </p14:cNvPr>
                  <p14:cNvContentPartPr/>
                  <p14:nvPr/>
                </p14:nvContentPartPr>
                <p14:xfrm>
                  <a:off x="1429655" y="3950803"/>
                  <a:ext cx="9720" cy="203760"/>
                </p14:xfrm>
              </p:contentPart>
            </mc:Choice>
            <mc:Fallback>
              <p:pic>
                <p:nvPicPr>
                  <p:cNvPr id="125" name="Ink 124">
                    <a:extLst>
                      <a:ext uri="{FF2B5EF4-FFF2-40B4-BE49-F238E27FC236}">
                        <a16:creationId xmlns:a16="http://schemas.microsoft.com/office/drawing/2014/main" id="{714953BF-475D-3E9C-04B7-BDD57D46B04A}"/>
                      </a:ext>
                    </a:extLst>
                  </p:cNvPr>
                  <p:cNvPicPr/>
                  <p:nvPr/>
                </p:nvPicPr>
                <p:blipFill>
                  <a:blip r:embed="rId44"/>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6" name="Ink 125">
                    <a:extLst>
                      <a:ext uri="{FF2B5EF4-FFF2-40B4-BE49-F238E27FC236}">
                        <a16:creationId xmlns:a16="http://schemas.microsoft.com/office/drawing/2014/main" id="{FC5FC726-C679-C589-BEDE-FE038AC115E6}"/>
                      </a:ext>
                    </a:extLst>
                  </p14:cNvPr>
                  <p14:cNvContentPartPr/>
                  <p14:nvPr/>
                </p14:nvContentPartPr>
                <p14:xfrm>
                  <a:off x="1354415" y="4000483"/>
                  <a:ext cx="61920" cy="87840"/>
                </p14:xfrm>
              </p:contentPart>
            </mc:Choice>
            <mc:Fallback>
              <p:pic>
                <p:nvPicPr>
                  <p:cNvPr id="126" name="Ink 125">
                    <a:extLst>
                      <a:ext uri="{FF2B5EF4-FFF2-40B4-BE49-F238E27FC236}">
                        <a16:creationId xmlns:a16="http://schemas.microsoft.com/office/drawing/2014/main" id="{FC5FC726-C679-C589-BEDE-FE038AC115E6}"/>
                      </a:ext>
                    </a:extLst>
                  </p:cNvPr>
                  <p:cNvPicPr/>
                  <p:nvPr/>
                </p:nvPicPr>
                <p:blipFill>
                  <a:blip r:embed="rId46"/>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7" name="Ink 126">
                    <a:extLst>
                      <a:ext uri="{FF2B5EF4-FFF2-40B4-BE49-F238E27FC236}">
                        <a16:creationId xmlns:a16="http://schemas.microsoft.com/office/drawing/2014/main" id="{0BE46DF0-1385-8ECC-32F5-407F270B8BAD}"/>
                      </a:ext>
                    </a:extLst>
                  </p14:cNvPr>
                  <p14:cNvContentPartPr/>
                  <p14:nvPr/>
                </p14:nvContentPartPr>
                <p14:xfrm>
                  <a:off x="1372775" y="3838123"/>
                  <a:ext cx="127440" cy="100800"/>
                </p14:xfrm>
              </p:contentPart>
            </mc:Choice>
            <mc:Fallback>
              <p:pic>
                <p:nvPicPr>
                  <p:cNvPr id="127" name="Ink 126">
                    <a:extLst>
                      <a:ext uri="{FF2B5EF4-FFF2-40B4-BE49-F238E27FC236}">
                        <a16:creationId xmlns:a16="http://schemas.microsoft.com/office/drawing/2014/main" id="{0BE46DF0-1385-8ECC-32F5-407F270B8BAD}"/>
                      </a:ext>
                    </a:extLst>
                  </p:cNvPr>
                  <p:cNvPicPr/>
                  <p:nvPr/>
                </p:nvPicPr>
                <p:blipFill>
                  <a:blip r:embed="rId48"/>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8" name="Ink 127">
                    <a:extLst>
                      <a:ext uri="{FF2B5EF4-FFF2-40B4-BE49-F238E27FC236}">
                        <a16:creationId xmlns:a16="http://schemas.microsoft.com/office/drawing/2014/main" id="{21030931-C6A8-D36A-97DF-31A4A866613B}"/>
                      </a:ext>
                    </a:extLst>
                  </p14:cNvPr>
                  <p14:cNvContentPartPr/>
                  <p14:nvPr/>
                </p14:nvContentPartPr>
                <p14:xfrm>
                  <a:off x="1440455" y="4021723"/>
                  <a:ext cx="122400" cy="7200"/>
                </p14:xfrm>
              </p:contentPart>
            </mc:Choice>
            <mc:Fallback>
              <p:pic>
                <p:nvPicPr>
                  <p:cNvPr id="128" name="Ink 127">
                    <a:extLst>
                      <a:ext uri="{FF2B5EF4-FFF2-40B4-BE49-F238E27FC236}">
                        <a16:creationId xmlns:a16="http://schemas.microsoft.com/office/drawing/2014/main" id="{21030931-C6A8-D36A-97DF-31A4A866613B}"/>
                      </a:ext>
                    </a:extLst>
                  </p:cNvPr>
                  <p:cNvPicPr/>
                  <p:nvPr/>
                </p:nvPicPr>
                <p:blipFill>
                  <a:blip r:embed="rId50"/>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29" name="Ink 128">
                    <a:extLst>
                      <a:ext uri="{FF2B5EF4-FFF2-40B4-BE49-F238E27FC236}">
                        <a16:creationId xmlns:a16="http://schemas.microsoft.com/office/drawing/2014/main" id="{B1481536-310C-78DC-319F-3BBBAA81856F}"/>
                      </a:ext>
                    </a:extLst>
                  </p14:cNvPr>
                  <p14:cNvContentPartPr/>
                  <p14:nvPr/>
                </p14:nvContentPartPr>
                <p14:xfrm>
                  <a:off x="1562855" y="4006243"/>
                  <a:ext cx="36000" cy="31680"/>
                </p14:xfrm>
              </p:contentPart>
            </mc:Choice>
            <mc:Fallback>
              <p:pic>
                <p:nvPicPr>
                  <p:cNvPr id="129" name="Ink 128">
                    <a:extLst>
                      <a:ext uri="{FF2B5EF4-FFF2-40B4-BE49-F238E27FC236}">
                        <a16:creationId xmlns:a16="http://schemas.microsoft.com/office/drawing/2014/main" id="{B1481536-310C-78DC-319F-3BBBAA81856F}"/>
                      </a:ext>
                    </a:extLst>
                  </p:cNvPr>
                  <p:cNvPicPr/>
                  <p:nvPr/>
                </p:nvPicPr>
                <p:blipFill>
                  <a:blip r:embed="rId52"/>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0" name="Ink 129">
                    <a:extLst>
                      <a:ext uri="{FF2B5EF4-FFF2-40B4-BE49-F238E27FC236}">
                        <a16:creationId xmlns:a16="http://schemas.microsoft.com/office/drawing/2014/main" id="{2AE2B31B-8DB2-877E-7585-392FBD4C7809}"/>
                      </a:ext>
                    </a:extLst>
                  </p14:cNvPr>
                  <p14:cNvContentPartPr/>
                  <p14:nvPr/>
                </p14:nvContentPartPr>
                <p14:xfrm>
                  <a:off x="1558175" y="3965563"/>
                  <a:ext cx="7920" cy="41760"/>
                </p14:xfrm>
              </p:contentPart>
            </mc:Choice>
            <mc:Fallback>
              <p:pic>
                <p:nvPicPr>
                  <p:cNvPr id="130" name="Ink 129">
                    <a:extLst>
                      <a:ext uri="{FF2B5EF4-FFF2-40B4-BE49-F238E27FC236}">
                        <a16:creationId xmlns:a16="http://schemas.microsoft.com/office/drawing/2014/main" id="{2AE2B31B-8DB2-877E-7585-392FBD4C7809}"/>
                      </a:ext>
                    </a:extLst>
                  </p:cNvPr>
                  <p:cNvPicPr/>
                  <p:nvPr/>
                </p:nvPicPr>
                <p:blipFill>
                  <a:blip r:embed="rId54"/>
                  <a:stretch>
                    <a:fillRect/>
                  </a:stretch>
                </p:blipFill>
                <p:spPr>
                  <a:xfrm>
                    <a:off x="1540175" y="3947923"/>
                    <a:ext cx="43560" cy="77400"/>
                  </a:xfrm>
                  <a:prstGeom prst="rect">
                    <a:avLst/>
                  </a:prstGeom>
                </p:spPr>
              </p:pic>
            </mc:Fallback>
          </mc:AlternateContent>
        </p:grpSp>
        <p:sp>
          <p:nvSpPr>
            <p:cNvPr id="121" name="TextBox 120">
              <a:extLst>
                <a:ext uri="{FF2B5EF4-FFF2-40B4-BE49-F238E27FC236}">
                  <a16:creationId xmlns:a16="http://schemas.microsoft.com/office/drawing/2014/main" id="{19EFBA93-44F3-F58D-1860-6FFC8B9EC1BE}"/>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0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55">
              <p14:nvContentPartPr>
                <p14:cNvPr id="122" name="Ink 121">
                  <a:extLst>
                    <a:ext uri="{FF2B5EF4-FFF2-40B4-BE49-F238E27FC236}">
                      <a16:creationId xmlns:a16="http://schemas.microsoft.com/office/drawing/2014/main" id="{932A3541-F603-A56E-4F57-CFD924CC6AF5}"/>
                    </a:ext>
                  </a:extLst>
                </p14:cNvPr>
                <p14:cNvContentPartPr/>
                <p14:nvPr/>
              </p14:nvContentPartPr>
              <p14:xfrm>
                <a:off x="1623382" y="3759016"/>
                <a:ext cx="87840" cy="65880"/>
              </p14:xfrm>
            </p:contentPart>
          </mc:Choice>
          <mc:Fallback>
            <p:pic>
              <p:nvPicPr>
                <p:cNvPr id="122" name="Ink 121">
                  <a:extLst>
                    <a:ext uri="{FF2B5EF4-FFF2-40B4-BE49-F238E27FC236}">
                      <a16:creationId xmlns:a16="http://schemas.microsoft.com/office/drawing/2014/main" id="{932A3541-F603-A56E-4F57-CFD924CC6AF5}"/>
                    </a:ext>
                  </a:extLst>
                </p:cNvPr>
                <p:cNvPicPr/>
                <p:nvPr/>
              </p:nvPicPr>
              <p:blipFill>
                <a:blip r:embed="rId56"/>
                <a:stretch>
                  <a:fillRect/>
                </a:stretch>
              </p:blipFill>
              <p:spPr>
                <a:xfrm>
                  <a:off x="1605742" y="3741376"/>
                  <a:ext cx="123480" cy="101520"/>
                </a:xfrm>
                <a:prstGeom prst="rect">
                  <a:avLst/>
                </a:prstGeom>
              </p:spPr>
            </p:pic>
          </mc:Fallback>
        </mc:AlternateContent>
      </p:grpSp>
      <p:grpSp>
        <p:nvGrpSpPr>
          <p:cNvPr id="131" name="Group 130">
            <a:extLst>
              <a:ext uri="{FF2B5EF4-FFF2-40B4-BE49-F238E27FC236}">
                <a16:creationId xmlns:a16="http://schemas.microsoft.com/office/drawing/2014/main" id="{55C876F4-5BE2-DD41-6147-AD69F7D0F247}"/>
              </a:ext>
            </a:extLst>
          </p:cNvPr>
          <p:cNvGrpSpPr/>
          <p:nvPr/>
        </p:nvGrpSpPr>
        <p:grpSpPr>
          <a:xfrm>
            <a:off x="5449804" y="3327625"/>
            <a:ext cx="875730" cy="936322"/>
            <a:chOff x="1354415" y="3383481"/>
            <a:chExt cx="875730" cy="936322"/>
          </a:xfrm>
        </p:grpSpPr>
        <p:grpSp>
          <p:nvGrpSpPr>
            <p:cNvPr id="132" name="Group 131">
              <a:extLst>
                <a:ext uri="{FF2B5EF4-FFF2-40B4-BE49-F238E27FC236}">
                  <a16:creationId xmlns:a16="http://schemas.microsoft.com/office/drawing/2014/main" id="{B3D2EC6A-1755-9861-D38D-52E11842F99F}"/>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57">
                <p14:nvContentPartPr>
                  <p14:cNvPr id="135" name="Ink 134">
                    <a:extLst>
                      <a:ext uri="{FF2B5EF4-FFF2-40B4-BE49-F238E27FC236}">
                        <a16:creationId xmlns:a16="http://schemas.microsoft.com/office/drawing/2014/main" id="{73EEDD5C-8898-1065-0F74-B098879A617B}"/>
                      </a:ext>
                    </a:extLst>
                  </p14:cNvPr>
                  <p14:cNvContentPartPr/>
                  <p14:nvPr/>
                </p14:nvContentPartPr>
                <p14:xfrm>
                  <a:off x="1358015" y="4164283"/>
                  <a:ext cx="60840" cy="155520"/>
                </p14:xfrm>
              </p:contentPart>
            </mc:Choice>
            <mc:Fallback>
              <p:pic>
                <p:nvPicPr>
                  <p:cNvPr id="135" name="Ink 134">
                    <a:extLst>
                      <a:ext uri="{FF2B5EF4-FFF2-40B4-BE49-F238E27FC236}">
                        <a16:creationId xmlns:a16="http://schemas.microsoft.com/office/drawing/2014/main" id="{73EEDD5C-8898-1065-0F74-B098879A617B}"/>
                      </a:ext>
                    </a:extLst>
                  </p:cNvPr>
                  <p:cNvPicPr/>
                  <p:nvPr/>
                </p:nvPicPr>
                <p:blipFill>
                  <a:blip r:embed="rId58"/>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36" name="Ink 135">
                    <a:extLst>
                      <a:ext uri="{FF2B5EF4-FFF2-40B4-BE49-F238E27FC236}">
                        <a16:creationId xmlns:a16="http://schemas.microsoft.com/office/drawing/2014/main" id="{F5C82FB5-3374-245E-90B0-A752C1D0CD5A}"/>
                      </a:ext>
                    </a:extLst>
                  </p14:cNvPr>
                  <p14:cNvContentPartPr/>
                  <p14:nvPr/>
                </p14:nvContentPartPr>
                <p14:xfrm>
                  <a:off x="1434335" y="4132603"/>
                  <a:ext cx="51840" cy="178560"/>
                </p14:xfrm>
              </p:contentPart>
            </mc:Choice>
            <mc:Fallback>
              <p:pic>
                <p:nvPicPr>
                  <p:cNvPr id="136" name="Ink 135">
                    <a:extLst>
                      <a:ext uri="{FF2B5EF4-FFF2-40B4-BE49-F238E27FC236}">
                        <a16:creationId xmlns:a16="http://schemas.microsoft.com/office/drawing/2014/main" id="{F5C82FB5-3374-245E-90B0-A752C1D0CD5A}"/>
                      </a:ext>
                    </a:extLst>
                  </p:cNvPr>
                  <p:cNvPicPr/>
                  <p:nvPr/>
                </p:nvPicPr>
                <p:blipFill>
                  <a:blip r:embed="rId60"/>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37" name="Ink 136">
                    <a:extLst>
                      <a:ext uri="{FF2B5EF4-FFF2-40B4-BE49-F238E27FC236}">
                        <a16:creationId xmlns:a16="http://schemas.microsoft.com/office/drawing/2014/main" id="{D8DB188D-ACC0-2008-D233-A4BC9E4685DD}"/>
                      </a:ext>
                    </a:extLst>
                  </p14:cNvPr>
                  <p14:cNvContentPartPr/>
                  <p14:nvPr/>
                </p14:nvContentPartPr>
                <p14:xfrm>
                  <a:off x="1429655" y="3950803"/>
                  <a:ext cx="9720" cy="203760"/>
                </p14:xfrm>
              </p:contentPart>
            </mc:Choice>
            <mc:Fallback>
              <p:pic>
                <p:nvPicPr>
                  <p:cNvPr id="137" name="Ink 136">
                    <a:extLst>
                      <a:ext uri="{FF2B5EF4-FFF2-40B4-BE49-F238E27FC236}">
                        <a16:creationId xmlns:a16="http://schemas.microsoft.com/office/drawing/2014/main" id="{D8DB188D-ACC0-2008-D233-A4BC9E4685DD}"/>
                      </a:ext>
                    </a:extLst>
                  </p:cNvPr>
                  <p:cNvPicPr/>
                  <p:nvPr/>
                </p:nvPicPr>
                <p:blipFill>
                  <a:blip r:embed="rId62"/>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38" name="Ink 137">
                    <a:extLst>
                      <a:ext uri="{FF2B5EF4-FFF2-40B4-BE49-F238E27FC236}">
                        <a16:creationId xmlns:a16="http://schemas.microsoft.com/office/drawing/2014/main" id="{A67F5EC6-51F2-C739-87E1-A0F8C52C0C66}"/>
                      </a:ext>
                    </a:extLst>
                  </p14:cNvPr>
                  <p14:cNvContentPartPr/>
                  <p14:nvPr/>
                </p14:nvContentPartPr>
                <p14:xfrm>
                  <a:off x="1354415" y="4000483"/>
                  <a:ext cx="61920" cy="87840"/>
                </p14:xfrm>
              </p:contentPart>
            </mc:Choice>
            <mc:Fallback>
              <p:pic>
                <p:nvPicPr>
                  <p:cNvPr id="138" name="Ink 137">
                    <a:extLst>
                      <a:ext uri="{FF2B5EF4-FFF2-40B4-BE49-F238E27FC236}">
                        <a16:creationId xmlns:a16="http://schemas.microsoft.com/office/drawing/2014/main" id="{A67F5EC6-51F2-C739-87E1-A0F8C52C0C66}"/>
                      </a:ext>
                    </a:extLst>
                  </p:cNvPr>
                  <p:cNvPicPr/>
                  <p:nvPr/>
                </p:nvPicPr>
                <p:blipFill>
                  <a:blip r:embed="rId64"/>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39" name="Ink 138">
                    <a:extLst>
                      <a:ext uri="{FF2B5EF4-FFF2-40B4-BE49-F238E27FC236}">
                        <a16:creationId xmlns:a16="http://schemas.microsoft.com/office/drawing/2014/main" id="{7B69DB9F-EE12-90B0-5EBE-98DFCE3D9877}"/>
                      </a:ext>
                    </a:extLst>
                  </p14:cNvPr>
                  <p14:cNvContentPartPr/>
                  <p14:nvPr/>
                </p14:nvContentPartPr>
                <p14:xfrm>
                  <a:off x="1372775" y="3838123"/>
                  <a:ext cx="127440" cy="100800"/>
                </p14:xfrm>
              </p:contentPart>
            </mc:Choice>
            <mc:Fallback>
              <p:pic>
                <p:nvPicPr>
                  <p:cNvPr id="139" name="Ink 138">
                    <a:extLst>
                      <a:ext uri="{FF2B5EF4-FFF2-40B4-BE49-F238E27FC236}">
                        <a16:creationId xmlns:a16="http://schemas.microsoft.com/office/drawing/2014/main" id="{7B69DB9F-EE12-90B0-5EBE-98DFCE3D9877}"/>
                      </a:ext>
                    </a:extLst>
                  </p:cNvPr>
                  <p:cNvPicPr/>
                  <p:nvPr/>
                </p:nvPicPr>
                <p:blipFill>
                  <a:blip r:embed="rId66"/>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0" name="Ink 139">
                    <a:extLst>
                      <a:ext uri="{FF2B5EF4-FFF2-40B4-BE49-F238E27FC236}">
                        <a16:creationId xmlns:a16="http://schemas.microsoft.com/office/drawing/2014/main" id="{CA5639B4-4810-DB30-B9E9-B133BD3BA8A1}"/>
                      </a:ext>
                    </a:extLst>
                  </p14:cNvPr>
                  <p14:cNvContentPartPr/>
                  <p14:nvPr/>
                </p14:nvContentPartPr>
                <p14:xfrm>
                  <a:off x="1440455" y="4021723"/>
                  <a:ext cx="122400" cy="7200"/>
                </p14:xfrm>
              </p:contentPart>
            </mc:Choice>
            <mc:Fallback>
              <p:pic>
                <p:nvPicPr>
                  <p:cNvPr id="140" name="Ink 139">
                    <a:extLst>
                      <a:ext uri="{FF2B5EF4-FFF2-40B4-BE49-F238E27FC236}">
                        <a16:creationId xmlns:a16="http://schemas.microsoft.com/office/drawing/2014/main" id="{CA5639B4-4810-DB30-B9E9-B133BD3BA8A1}"/>
                      </a:ext>
                    </a:extLst>
                  </p:cNvPr>
                  <p:cNvPicPr/>
                  <p:nvPr/>
                </p:nvPicPr>
                <p:blipFill>
                  <a:blip r:embed="rId68"/>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41" name="Ink 140">
                    <a:extLst>
                      <a:ext uri="{FF2B5EF4-FFF2-40B4-BE49-F238E27FC236}">
                        <a16:creationId xmlns:a16="http://schemas.microsoft.com/office/drawing/2014/main" id="{C8CB2730-A910-2140-ECFE-F7B8887BE86C}"/>
                      </a:ext>
                    </a:extLst>
                  </p14:cNvPr>
                  <p14:cNvContentPartPr/>
                  <p14:nvPr/>
                </p14:nvContentPartPr>
                <p14:xfrm>
                  <a:off x="1562855" y="4006243"/>
                  <a:ext cx="36000" cy="31680"/>
                </p14:xfrm>
              </p:contentPart>
            </mc:Choice>
            <mc:Fallback>
              <p:pic>
                <p:nvPicPr>
                  <p:cNvPr id="141" name="Ink 140">
                    <a:extLst>
                      <a:ext uri="{FF2B5EF4-FFF2-40B4-BE49-F238E27FC236}">
                        <a16:creationId xmlns:a16="http://schemas.microsoft.com/office/drawing/2014/main" id="{C8CB2730-A910-2140-ECFE-F7B8887BE86C}"/>
                      </a:ext>
                    </a:extLst>
                  </p:cNvPr>
                  <p:cNvPicPr/>
                  <p:nvPr/>
                </p:nvPicPr>
                <p:blipFill>
                  <a:blip r:embed="rId70"/>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2" name="Ink 141">
                    <a:extLst>
                      <a:ext uri="{FF2B5EF4-FFF2-40B4-BE49-F238E27FC236}">
                        <a16:creationId xmlns:a16="http://schemas.microsoft.com/office/drawing/2014/main" id="{AFCE82DD-B3C2-DCD4-E47F-A8CC8B453698}"/>
                      </a:ext>
                    </a:extLst>
                  </p14:cNvPr>
                  <p14:cNvContentPartPr/>
                  <p14:nvPr/>
                </p14:nvContentPartPr>
                <p14:xfrm>
                  <a:off x="1558175" y="3965563"/>
                  <a:ext cx="7920" cy="41760"/>
                </p14:xfrm>
              </p:contentPart>
            </mc:Choice>
            <mc:Fallback>
              <p:pic>
                <p:nvPicPr>
                  <p:cNvPr id="142" name="Ink 141">
                    <a:extLst>
                      <a:ext uri="{FF2B5EF4-FFF2-40B4-BE49-F238E27FC236}">
                        <a16:creationId xmlns:a16="http://schemas.microsoft.com/office/drawing/2014/main" id="{AFCE82DD-B3C2-DCD4-E47F-A8CC8B453698}"/>
                      </a:ext>
                    </a:extLst>
                  </p:cNvPr>
                  <p:cNvPicPr/>
                  <p:nvPr/>
                </p:nvPicPr>
                <p:blipFill>
                  <a:blip r:embed="rId72"/>
                  <a:stretch>
                    <a:fillRect/>
                  </a:stretch>
                </p:blipFill>
                <p:spPr>
                  <a:xfrm>
                    <a:off x="1540175" y="3947923"/>
                    <a:ext cx="43560" cy="77400"/>
                  </a:xfrm>
                  <a:prstGeom prst="rect">
                    <a:avLst/>
                  </a:prstGeom>
                </p:spPr>
              </p:pic>
            </mc:Fallback>
          </mc:AlternateContent>
        </p:grpSp>
        <p:sp>
          <p:nvSpPr>
            <p:cNvPr id="133" name="TextBox 132">
              <a:extLst>
                <a:ext uri="{FF2B5EF4-FFF2-40B4-BE49-F238E27FC236}">
                  <a16:creationId xmlns:a16="http://schemas.microsoft.com/office/drawing/2014/main" id="{C4C31889-A09B-005C-B567-1144490A3F38}"/>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AB008B"/>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73">
              <p14:nvContentPartPr>
                <p14:cNvPr id="134" name="Ink 133">
                  <a:extLst>
                    <a:ext uri="{FF2B5EF4-FFF2-40B4-BE49-F238E27FC236}">
                      <a16:creationId xmlns:a16="http://schemas.microsoft.com/office/drawing/2014/main" id="{C304522E-7867-F2EA-F2A3-4B726009D657}"/>
                    </a:ext>
                  </a:extLst>
                </p14:cNvPr>
                <p14:cNvContentPartPr/>
                <p14:nvPr/>
              </p14:nvContentPartPr>
              <p14:xfrm>
                <a:off x="1623382" y="3759016"/>
                <a:ext cx="87840" cy="65880"/>
              </p14:xfrm>
            </p:contentPart>
          </mc:Choice>
          <mc:Fallback>
            <p:pic>
              <p:nvPicPr>
                <p:cNvPr id="134" name="Ink 133">
                  <a:extLst>
                    <a:ext uri="{FF2B5EF4-FFF2-40B4-BE49-F238E27FC236}">
                      <a16:creationId xmlns:a16="http://schemas.microsoft.com/office/drawing/2014/main" id="{C304522E-7867-F2EA-F2A3-4B726009D657}"/>
                    </a:ext>
                  </a:extLst>
                </p:cNvPr>
                <p:cNvPicPr/>
                <p:nvPr/>
              </p:nvPicPr>
              <p:blipFill>
                <a:blip r:embed="rId74"/>
                <a:stretch>
                  <a:fillRect/>
                </a:stretch>
              </p:blipFill>
              <p:spPr>
                <a:xfrm>
                  <a:off x="1605742" y="3741376"/>
                  <a:ext cx="123480" cy="101520"/>
                </a:xfrm>
                <a:prstGeom prst="rect">
                  <a:avLst/>
                </a:prstGeom>
              </p:spPr>
            </p:pic>
          </mc:Fallback>
        </mc:AlternateContent>
      </p:grpSp>
    </p:spTree>
    <p:extLst>
      <p:ext uri="{BB962C8B-B14F-4D97-AF65-F5344CB8AC3E}">
        <p14:creationId xmlns:p14="http://schemas.microsoft.com/office/powerpoint/2010/main" val="4632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book&#10;&#10;Description automatically generated with medium confidence">
            <a:extLst>
              <a:ext uri="{FF2B5EF4-FFF2-40B4-BE49-F238E27FC236}">
                <a16:creationId xmlns:a16="http://schemas.microsoft.com/office/drawing/2014/main" id="{90613A04-33C0-5EC0-0E19-0DAA71C658EC}"/>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BC316D7-2840-726A-BC7D-81DA78827F90}"/>
                  </a:ext>
                </a:extLst>
              </p14:cNvPr>
              <p14:cNvContentPartPr/>
              <p14:nvPr/>
            </p14:nvContentPartPr>
            <p14:xfrm>
              <a:off x="1311549" y="3412772"/>
              <a:ext cx="4220280" cy="51840"/>
            </p14:xfrm>
          </p:contentPart>
        </mc:Choice>
        <mc:Fallback>
          <p:pic>
            <p:nvPicPr>
              <p:cNvPr id="7" name="Ink 6">
                <a:extLst>
                  <a:ext uri="{FF2B5EF4-FFF2-40B4-BE49-F238E27FC236}">
                    <a16:creationId xmlns:a16="http://schemas.microsoft.com/office/drawing/2014/main" id="{8BC316D7-2840-726A-BC7D-81DA78827F90}"/>
                  </a:ext>
                </a:extLst>
              </p:cNvPr>
              <p:cNvPicPr/>
              <p:nvPr/>
            </p:nvPicPr>
            <p:blipFill>
              <a:blip r:embed="rId4"/>
              <a:stretch>
                <a:fillRect/>
              </a:stretch>
            </p:blipFill>
            <p:spPr>
              <a:xfrm>
                <a:off x="1293549" y="3395132"/>
                <a:ext cx="42559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AD92B5EF-7F5B-E2F4-235B-645EA8C2745E}"/>
                  </a:ext>
                </a:extLst>
              </p14:cNvPr>
              <p14:cNvContentPartPr/>
              <p14:nvPr/>
            </p14:nvContentPartPr>
            <p14:xfrm>
              <a:off x="5484005" y="3383512"/>
              <a:ext cx="82440" cy="158760"/>
            </p14:xfrm>
          </p:contentPart>
        </mc:Choice>
        <mc:Fallback>
          <p:pic>
            <p:nvPicPr>
              <p:cNvPr id="12" name="Ink 11">
                <a:extLst>
                  <a:ext uri="{FF2B5EF4-FFF2-40B4-BE49-F238E27FC236}">
                    <a16:creationId xmlns:a16="http://schemas.microsoft.com/office/drawing/2014/main" id="{AD92B5EF-7F5B-E2F4-235B-645EA8C2745E}"/>
                  </a:ext>
                </a:extLst>
              </p:cNvPr>
              <p:cNvPicPr/>
              <p:nvPr/>
            </p:nvPicPr>
            <p:blipFill>
              <a:blip r:embed="rId6"/>
              <a:stretch>
                <a:fillRect/>
              </a:stretch>
            </p:blipFill>
            <p:spPr>
              <a:xfrm>
                <a:off x="5466005" y="3365512"/>
                <a:ext cx="118080" cy="194400"/>
              </a:xfrm>
              <a:prstGeom prst="rect">
                <a:avLst/>
              </a:prstGeom>
            </p:spPr>
          </p:pic>
        </mc:Fallback>
      </mc:AlternateContent>
      <p:grpSp>
        <p:nvGrpSpPr>
          <p:cNvPr id="19" name="Group 18">
            <a:extLst>
              <a:ext uri="{FF2B5EF4-FFF2-40B4-BE49-F238E27FC236}">
                <a16:creationId xmlns:a16="http://schemas.microsoft.com/office/drawing/2014/main" id="{C9500552-CE92-1774-1A5F-A51A033D43DB}"/>
              </a:ext>
            </a:extLst>
          </p:cNvPr>
          <p:cNvGrpSpPr/>
          <p:nvPr/>
        </p:nvGrpSpPr>
        <p:grpSpPr>
          <a:xfrm>
            <a:off x="1234205" y="641752"/>
            <a:ext cx="160200" cy="2774880"/>
            <a:chOff x="1234205" y="641752"/>
            <a:chExt cx="160200" cy="2774880"/>
          </a:xfrm>
        </p:grpSpPr>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7498A9A9-6059-66EC-673E-FA03E1203A86}"/>
                    </a:ext>
                  </a:extLst>
                </p14:cNvPr>
                <p14:cNvContentPartPr/>
                <p14:nvPr/>
              </p14:nvContentPartPr>
              <p14:xfrm>
                <a:off x="1287845" y="692872"/>
                <a:ext cx="37800" cy="2723760"/>
              </p14:xfrm>
            </p:contentPart>
          </mc:Choice>
          <mc:Fallback>
            <p:pic>
              <p:nvPicPr>
                <p:cNvPr id="16" name="Ink 15">
                  <a:extLst>
                    <a:ext uri="{FF2B5EF4-FFF2-40B4-BE49-F238E27FC236}">
                      <a16:creationId xmlns:a16="http://schemas.microsoft.com/office/drawing/2014/main" id="{7498A9A9-6059-66EC-673E-FA03E1203A86}"/>
                    </a:ext>
                  </a:extLst>
                </p:cNvPr>
                <p:cNvPicPr/>
                <p:nvPr/>
              </p:nvPicPr>
              <p:blipFill>
                <a:blip r:embed="rId8"/>
                <a:stretch>
                  <a:fillRect/>
                </a:stretch>
              </p:blipFill>
              <p:spPr>
                <a:xfrm>
                  <a:off x="1270205" y="675232"/>
                  <a:ext cx="73440" cy="2759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C1EBDE53-AA73-A54E-9EAE-6761B9AB4BAF}"/>
                    </a:ext>
                  </a:extLst>
                </p14:cNvPr>
                <p14:cNvContentPartPr/>
                <p14:nvPr/>
              </p14:nvContentPartPr>
              <p14:xfrm>
                <a:off x="1234205" y="641752"/>
                <a:ext cx="160200" cy="136440"/>
              </p14:xfrm>
            </p:contentPart>
          </mc:Choice>
          <mc:Fallback>
            <p:pic>
              <p:nvPicPr>
                <p:cNvPr id="18" name="Ink 17">
                  <a:extLst>
                    <a:ext uri="{FF2B5EF4-FFF2-40B4-BE49-F238E27FC236}">
                      <a16:creationId xmlns:a16="http://schemas.microsoft.com/office/drawing/2014/main" id="{C1EBDE53-AA73-A54E-9EAE-6761B9AB4BAF}"/>
                    </a:ext>
                  </a:extLst>
                </p:cNvPr>
                <p:cNvPicPr/>
                <p:nvPr/>
              </p:nvPicPr>
              <p:blipFill>
                <a:blip r:embed="rId10"/>
                <a:stretch>
                  <a:fillRect/>
                </a:stretch>
              </p:blipFill>
              <p:spPr>
                <a:xfrm>
                  <a:off x="1216565" y="624112"/>
                  <a:ext cx="195840" cy="172080"/>
                </a:xfrm>
                <a:prstGeom prst="rect">
                  <a:avLst/>
                </a:prstGeom>
              </p:spPr>
            </p:pic>
          </mc:Fallback>
        </mc:AlternateContent>
      </p:grpSp>
      <p:grpSp>
        <p:nvGrpSpPr>
          <p:cNvPr id="49" name="Group 48">
            <a:extLst>
              <a:ext uri="{FF2B5EF4-FFF2-40B4-BE49-F238E27FC236}">
                <a16:creationId xmlns:a16="http://schemas.microsoft.com/office/drawing/2014/main" id="{8705AE7C-BFC5-9624-391D-A8C606DFDD43}"/>
              </a:ext>
            </a:extLst>
          </p:cNvPr>
          <p:cNvGrpSpPr/>
          <p:nvPr/>
        </p:nvGrpSpPr>
        <p:grpSpPr>
          <a:xfrm>
            <a:off x="1325285" y="1652272"/>
            <a:ext cx="4150800" cy="1236600"/>
            <a:chOff x="1325285" y="1652272"/>
            <a:chExt cx="4150800" cy="1236600"/>
          </a:xfrm>
        </p:grpSpPr>
        <mc:AlternateContent xmlns:mc="http://schemas.openxmlformats.org/markup-compatibility/2006">
          <mc:Choice xmlns:p14="http://schemas.microsoft.com/office/powerpoint/2010/main" Requires="p14">
            <p:contentPart p14:bwMode="auto" r:id="rId11">
              <p14:nvContentPartPr>
                <p14:cNvPr id="25" name="Ink 24">
                  <a:extLst>
                    <a:ext uri="{FF2B5EF4-FFF2-40B4-BE49-F238E27FC236}">
                      <a16:creationId xmlns:a16="http://schemas.microsoft.com/office/drawing/2014/main" id="{5624158B-0926-F102-7A30-3C7FD1EB4B57}"/>
                    </a:ext>
                  </a:extLst>
                </p14:cNvPr>
                <p14:cNvContentPartPr/>
                <p14:nvPr/>
              </p14:nvContentPartPr>
              <p14:xfrm>
                <a:off x="1325285" y="2851792"/>
                <a:ext cx="105840" cy="37080"/>
              </p14:xfrm>
            </p:contentPart>
          </mc:Choice>
          <mc:Fallback>
            <p:pic>
              <p:nvPicPr>
                <p:cNvPr id="25" name="Ink 24">
                  <a:extLst>
                    <a:ext uri="{FF2B5EF4-FFF2-40B4-BE49-F238E27FC236}">
                      <a16:creationId xmlns:a16="http://schemas.microsoft.com/office/drawing/2014/main" id="{5624158B-0926-F102-7A30-3C7FD1EB4B57}"/>
                    </a:ext>
                  </a:extLst>
                </p:cNvPr>
                <p:cNvPicPr/>
                <p:nvPr/>
              </p:nvPicPr>
              <p:blipFill>
                <a:blip r:embed="rId12"/>
                <a:stretch>
                  <a:fillRect/>
                </a:stretch>
              </p:blipFill>
              <p:spPr>
                <a:xfrm>
                  <a:off x="1307645" y="2833792"/>
                  <a:ext cx="1414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6" name="Ink 25">
                  <a:extLst>
                    <a:ext uri="{FF2B5EF4-FFF2-40B4-BE49-F238E27FC236}">
                      <a16:creationId xmlns:a16="http://schemas.microsoft.com/office/drawing/2014/main" id="{E7302CAC-C3B9-2FEE-1110-F3AA160A9BEE}"/>
                    </a:ext>
                  </a:extLst>
                </p14:cNvPr>
                <p14:cNvContentPartPr/>
                <p14:nvPr/>
              </p14:nvContentPartPr>
              <p14:xfrm>
                <a:off x="1489805" y="2812912"/>
                <a:ext cx="84960" cy="29520"/>
              </p14:xfrm>
            </p:contentPart>
          </mc:Choice>
          <mc:Fallback>
            <p:pic>
              <p:nvPicPr>
                <p:cNvPr id="26" name="Ink 25">
                  <a:extLst>
                    <a:ext uri="{FF2B5EF4-FFF2-40B4-BE49-F238E27FC236}">
                      <a16:creationId xmlns:a16="http://schemas.microsoft.com/office/drawing/2014/main" id="{E7302CAC-C3B9-2FEE-1110-F3AA160A9BEE}"/>
                    </a:ext>
                  </a:extLst>
                </p:cNvPr>
                <p:cNvPicPr/>
                <p:nvPr/>
              </p:nvPicPr>
              <p:blipFill>
                <a:blip r:embed="rId14"/>
                <a:stretch>
                  <a:fillRect/>
                </a:stretch>
              </p:blipFill>
              <p:spPr>
                <a:xfrm>
                  <a:off x="1471805" y="2795272"/>
                  <a:ext cx="1206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B84F1376-10F8-A1C4-A055-EA0BED1A5DEB}"/>
                    </a:ext>
                  </a:extLst>
                </p14:cNvPr>
                <p14:cNvContentPartPr/>
                <p14:nvPr/>
              </p14:nvContentPartPr>
              <p14:xfrm>
                <a:off x="1676285" y="2790952"/>
                <a:ext cx="55440" cy="7560"/>
              </p14:xfrm>
            </p:contentPart>
          </mc:Choice>
          <mc:Fallback>
            <p:pic>
              <p:nvPicPr>
                <p:cNvPr id="27" name="Ink 26">
                  <a:extLst>
                    <a:ext uri="{FF2B5EF4-FFF2-40B4-BE49-F238E27FC236}">
                      <a16:creationId xmlns:a16="http://schemas.microsoft.com/office/drawing/2014/main" id="{B84F1376-10F8-A1C4-A055-EA0BED1A5DEB}"/>
                    </a:ext>
                  </a:extLst>
                </p:cNvPr>
                <p:cNvPicPr/>
                <p:nvPr/>
              </p:nvPicPr>
              <p:blipFill>
                <a:blip r:embed="rId16"/>
                <a:stretch>
                  <a:fillRect/>
                </a:stretch>
              </p:blipFill>
              <p:spPr>
                <a:xfrm>
                  <a:off x="1658285" y="2772952"/>
                  <a:ext cx="910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8" name="Ink 27">
                  <a:extLst>
                    <a:ext uri="{FF2B5EF4-FFF2-40B4-BE49-F238E27FC236}">
                      <a16:creationId xmlns:a16="http://schemas.microsoft.com/office/drawing/2014/main" id="{6A075136-66E7-6B50-AB79-9BB18CE15021}"/>
                    </a:ext>
                  </a:extLst>
                </p14:cNvPr>
                <p14:cNvContentPartPr/>
                <p14:nvPr/>
              </p14:nvContentPartPr>
              <p14:xfrm>
                <a:off x="1809125" y="2702032"/>
                <a:ext cx="122760" cy="46080"/>
              </p14:xfrm>
            </p:contentPart>
          </mc:Choice>
          <mc:Fallback>
            <p:pic>
              <p:nvPicPr>
                <p:cNvPr id="28" name="Ink 27">
                  <a:extLst>
                    <a:ext uri="{FF2B5EF4-FFF2-40B4-BE49-F238E27FC236}">
                      <a16:creationId xmlns:a16="http://schemas.microsoft.com/office/drawing/2014/main" id="{6A075136-66E7-6B50-AB79-9BB18CE15021}"/>
                    </a:ext>
                  </a:extLst>
                </p:cNvPr>
                <p:cNvPicPr/>
                <p:nvPr/>
              </p:nvPicPr>
              <p:blipFill>
                <a:blip r:embed="rId18"/>
                <a:stretch>
                  <a:fillRect/>
                </a:stretch>
              </p:blipFill>
              <p:spPr>
                <a:xfrm>
                  <a:off x="1791125" y="2684392"/>
                  <a:ext cx="1584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9" name="Ink 28">
                  <a:extLst>
                    <a:ext uri="{FF2B5EF4-FFF2-40B4-BE49-F238E27FC236}">
                      <a16:creationId xmlns:a16="http://schemas.microsoft.com/office/drawing/2014/main" id="{DB9EDA3A-5092-D593-971D-40310DE99F80}"/>
                    </a:ext>
                  </a:extLst>
                </p14:cNvPr>
                <p14:cNvContentPartPr/>
                <p14:nvPr/>
              </p14:nvContentPartPr>
              <p14:xfrm>
                <a:off x="2047085" y="2638312"/>
                <a:ext cx="137880" cy="46800"/>
              </p14:xfrm>
            </p:contentPart>
          </mc:Choice>
          <mc:Fallback>
            <p:pic>
              <p:nvPicPr>
                <p:cNvPr id="29" name="Ink 28">
                  <a:extLst>
                    <a:ext uri="{FF2B5EF4-FFF2-40B4-BE49-F238E27FC236}">
                      <a16:creationId xmlns:a16="http://schemas.microsoft.com/office/drawing/2014/main" id="{DB9EDA3A-5092-D593-971D-40310DE99F80}"/>
                    </a:ext>
                  </a:extLst>
                </p:cNvPr>
                <p:cNvPicPr/>
                <p:nvPr/>
              </p:nvPicPr>
              <p:blipFill>
                <a:blip r:embed="rId20"/>
                <a:stretch>
                  <a:fillRect/>
                </a:stretch>
              </p:blipFill>
              <p:spPr>
                <a:xfrm>
                  <a:off x="2029445" y="2620672"/>
                  <a:ext cx="1735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0" name="Ink 29">
                  <a:extLst>
                    <a:ext uri="{FF2B5EF4-FFF2-40B4-BE49-F238E27FC236}">
                      <a16:creationId xmlns:a16="http://schemas.microsoft.com/office/drawing/2014/main" id="{2A574556-65AE-4320-8CA1-8F4732B6DF14}"/>
                    </a:ext>
                  </a:extLst>
                </p14:cNvPr>
                <p14:cNvContentPartPr/>
                <p14:nvPr/>
              </p14:nvContentPartPr>
              <p14:xfrm>
                <a:off x="2245805" y="2574952"/>
                <a:ext cx="118080" cy="42840"/>
              </p14:xfrm>
            </p:contentPart>
          </mc:Choice>
          <mc:Fallback>
            <p:pic>
              <p:nvPicPr>
                <p:cNvPr id="30" name="Ink 29">
                  <a:extLst>
                    <a:ext uri="{FF2B5EF4-FFF2-40B4-BE49-F238E27FC236}">
                      <a16:creationId xmlns:a16="http://schemas.microsoft.com/office/drawing/2014/main" id="{2A574556-65AE-4320-8CA1-8F4732B6DF14}"/>
                    </a:ext>
                  </a:extLst>
                </p:cNvPr>
                <p:cNvPicPr/>
                <p:nvPr/>
              </p:nvPicPr>
              <p:blipFill>
                <a:blip r:embed="rId22"/>
                <a:stretch>
                  <a:fillRect/>
                </a:stretch>
              </p:blipFill>
              <p:spPr>
                <a:xfrm>
                  <a:off x="2228165" y="2556952"/>
                  <a:ext cx="1537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1" name="Ink 30">
                  <a:extLst>
                    <a:ext uri="{FF2B5EF4-FFF2-40B4-BE49-F238E27FC236}">
                      <a16:creationId xmlns:a16="http://schemas.microsoft.com/office/drawing/2014/main" id="{214DF212-0AF5-12F4-F1D1-A45724F9451B}"/>
                    </a:ext>
                  </a:extLst>
                </p14:cNvPr>
                <p14:cNvContentPartPr/>
                <p14:nvPr/>
              </p14:nvContentPartPr>
              <p14:xfrm>
                <a:off x="2443805" y="2540392"/>
                <a:ext cx="61560" cy="19440"/>
              </p14:xfrm>
            </p:contentPart>
          </mc:Choice>
          <mc:Fallback>
            <p:pic>
              <p:nvPicPr>
                <p:cNvPr id="31" name="Ink 30">
                  <a:extLst>
                    <a:ext uri="{FF2B5EF4-FFF2-40B4-BE49-F238E27FC236}">
                      <a16:creationId xmlns:a16="http://schemas.microsoft.com/office/drawing/2014/main" id="{214DF212-0AF5-12F4-F1D1-A45724F9451B}"/>
                    </a:ext>
                  </a:extLst>
                </p:cNvPr>
                <p:cNvPicPr/>
                <p:nvPr/>
              </p:nvPicPr>
              <p:blipFill>
                <a:blip r:embed="rId24"/>
                <a:stretch>
                  <a:fillRect/>
                </a:stretch>
              </p:blipFill>
              <p:spPr>
                <a:xfrm>
                  <a:off x="2425805" y="2522392"/>
                  <a:ext cx="97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6EA006AC-1304-905A-1D55-3D0F142D48BE}"/>
                    </a:ext>
                  </a:extLst>
                </p14:cNvPr>
                <p14:cNvContentPartPr/>
                <p14:nvPr/>
              </p14:nvContentPartPr>
              <p14:xfrm>
                <a:off x="2589605" y="2527792"/>
                <a:ext cx="7200" cy="2160"/>
              </p14:xfrm>
            </p:contentPart>
          </mc:Choice>
          <mc:Fallback>
            <p:pic>
              <p:nvPicPr>
                <p:cNvPr id="32" name="Ink 31">
                  <a:extLst>
                    <a:ext uri="{FF2B5EF4-FFF2-40B4-BE49-F238E27FC236}">
                      <a16:creationId xmlns:a16="http://schemas.microsoft.com/office/drawing/2014/main" id="{6EA006AC-1304-905A-1D55-3D0F142D48BE}"/>
                    </a:ext>
                  </a:extLst>
                </p:cNvPr>
                <p:cNvPicPr/>
                <p:nvPr/>
              </p:nvPicPr>
              <p:blipFill>
                <a:blip r:embed="rId26"/>
                <a:stretch>
                  <a:fillRect/>
                </a:stretch>
              </p:blipFill>
              <p:spPr>
                <a:xfrm>
                  <a:off x="2571965" y="2509792"/>
                  <a:ext cx="42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48419BFE-A502-BB35-4E1B-CA1F0114A294}"/>
                    </a:ext>
                  </a:extLst>
                </p14:cNvPr>
                <p14:cNvContentPartPr/>
                <p14:nvPr/>
              </p14:nvContentPartPr>
              <p14:xfrm>
                <a:off x="2609405" y="2450032"/>
                <a:ext cx="122040" cy="65160"/>
              </p14:xfrm>
            </p:contentPart>
          </mc:Choice>
          <mc:Fallback>
            <p:pic>
              <p:nvPicPr>
                <p:cNvPr id="33" name="Ink 32">
                  <a:extLst>
                    <a:ext uri="{FF2B5EF4-FFF2-40B4-BE49-F238E27FC236}">
                      <a16:creationId xmlns:a16="http://schemas.microsoft.com/office/drawing/2014/main" id="{48419BFE-A502-BB35-4E1B-CA1F0114A294}"/>
                    </a:ext>
                  </a:extLst>
                </p:cNvPr>
                <p:cNvPicPr/>
                <p:nvPr/>
              </p:nvPicPr>
              <p:blipFill>
                <a:blip r:embed="rId28"/>
                <a:stretch>
                  <a:fillRect/>
                </a:stretch>
              </p:blipFill>
              <p:spPr>
                <a:xfrm>
                  <a:off x="2591405" y="2432032"/>
                  <a:ext cx="1576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4" name="Ink 33">
                  <a:extLst>
                    <a:ext uri="{FF2B5EF4-FFF2-40B4-BE49-F238E27FC236}">
                      <a16:creationId xmlns:a16="http://schemas.microsoft.com/office/drawing/2014/main" id="{24B7157E-517F-A002-D717-2B82D2370ADF}"/>
                    </a:ext>
                  </a:extLst>
                </p14:cNvPr>
                <p14:cNvContentPartPr/>
                <p14:nvPr/>
              </p14:nvContentPartPr>
              <p14:xfrm>
                <a:off x="2820365" y="2372992"/>
                <a:ext cx="176400" cy="63720"/>
              </p14:xfrm>
            </p:contentPart>
          </mc:Choice>
          <mc:Fallback>
            <p:pic>
              <p:nvPicPr>
                <p:cNvPr id="34" name="Ink 33">
                  <a:extLst>
                    <a:ext uri="{FF2B5EF4-FFF2-40B4-BE49-F238E27FC236}">
                      <a16:creationId xmlns:a16="http://schemas.microsoft.com/office/drawing/2014/main" id="{24B7157E-517F-A002-D717-2B82D2370ADF}"/>
                    </a:ext>
                  </a:extLst>
                </p:cNvPr>
                <p:cNvPicPr/>
                <p:nvPr/>
              </p:nvPicPr>
              <p:blipFill>
                <a:blip r:embed="rId30"/>
                <a:stretch>
                  <a:fillRect/>
                </a:stretch>
              </p:blipFill>
              <p:spPr>
                <a:xfrm>
                  <a:off x="2802365" y="2354992"/>
                  <a:ext cx="212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5" name="Ink 34">
                  <a:extLst>
                    <a:ext uri="{FF2B5EF4-FFF2-40B4-BE49-F238E27FC236}">
                      <a16:creationId xmlns:a16="http://schemas.microsoft.com/office/drawing/2014/main" id="{B9F8DD86-0A99-C028-E785-B76E3A3A3513}"/>
                    </a:ext>
                  </a:extLst>
                </p14:cNvPr>
                <p14:cNvContentPartPr/>
                <p14:nvPr/>
              </p14:nvContentPartPr>
              <p14:xfrm>
                <a:off x="3106925" y="2331232"/>
                <a:ext cx="135720" cy="54360"/>
              </p14:xfrm>
            </p:contentPart>
          </mc:Choice>
          <mc:Fallback>
            <p:pic>
              <p:nvPicPr>
                <p:cNvPr id="35" name="Ink 34">
                  <a:extLst>
                    <a:ext uri="{FF2B5EF4-FFF2-40B4-BE49-F238E27FC236}">
                      <a16:creationId xmlns:a16="http://schemas.microsoft.com/office/drawing/2014/main" id="{B9F8DD86-0A99-C028-E785-B76E3A3A3513}"/>
                    </a:ext>
                  </a:extLst>
                </p:cNvPr>
                <p:cNvPicPr/>
                <p:nvPr/>
              </p:nvPicPr>
              <p:blipFill>
                <a:blip r:embed="rId32"/>
                <a:stretch>
                  <a:fillRect/>
                </a:stretch>
              </p:blipFill>
              <p:spPr>
                <a:xfrm>
                  <a:off x="3089285" y="2313232"/>
                  <a:ext cx="1713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F332B073-8E50-450E-371A-FA7AE05E301D}"/>
                    </a:ext>
                  </a:extLst>
                </p14:cNvPr>
                <p14:cNvContentPartPr/>
                <p14:nvPr/>
              </p14:nvContentPartPr>
              <p14:xfrm>
                <a:off x="3361085" y="2257792"/>
                <a:ext cx="122400" cy="42840"/>
              </p14:xfrm>
            </p:contentPart>
          </mc:Choice>
          <mc:Fallback>
            <p:pic>
              <p:nvPicPr>
                <p:cNvPr id="36" name="Ink 35">
                  <a:extLst>
                    <a:ext uri="{FF2B5EF4-FFF2-40B4-BE49-F238E27FC236}">
                      <a16:creationId xmlns:a16="http://schemas.microsoft.com/office/drawing/2014/main" id="{F332B073-8E50-450E-371A-FA7AE05E301D}"/>
                    </a:ext>
                  </a:extLst>
                </p:cNvPr>
                <p:cNvPicPr/>
                <p:nvPr/>
              </p:nvPicPr>
              <p:blipFill>
                <a:blip r:embed="rId34"/>
                <a:stretch>
                  <a:fillRect/>
                </a:stretch>
              </p:blipFill>
              <p:spPr>
                <a:xfrm>
                  <a:off x="3343085" y="2239792"/>
                  <a:ext cx="1580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D2A80642-843C-E7D8-803D-B80D0EAB1A6A}"/>
                    </a:ext>
                  </a:extLst>
                </p14:cNvPr>
                <p14:cNvContentPartPr/>
                <p14:nvPr/>
              </p14:nvContentPartPr>
              <p14:xfrm>
                <a:off x="3580685" y="2196592"/>
                <a:ext cx="102240" cy="33480"/>
              </p14:xfrm>
            </p:contentPart>
          </mc:Choice>
          <mc:Fallback>
            <p:pic>
              <p:nvPicPr>
                <p:cNvPr id="37" name="Ink 36">
                  <a:extLst>
                    <a:ext uri="{FF2B5EF4-FFF2-40B4-BE49-F238E27FC236}">
                      <a16:creationId xmlns:a16="http://schemas.microsoft.com/office/drawing/2014/main" id="{D2A80642-843C-E7D8-803D-B80D0EAB1A6A}"/>
                    </a:ext>
                  </a:extLst>
                </p:cNvPr>
                <p:cNvPicPr/>
                <p:nvPr/>
              </p:nvPicPr>
              <p:blipFill>
                <a:blip r:embed="rId36"/>
                <a:stretch>
                  <a:fillRect/>
                </a:stretch>
              </p:blipFill>
              <p:spPr>
                <a:xfrm>
                  <a:off x="3563045" y="2178952"/>
                  <a:ext cx="1378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8" name="Ink 37">
                  <a:extLst>
                    <a:ext uri="{FF2B5EF4-FFF2-40B4-BE49-F238E27FC236}">
                      <a16:creationId xmlns:a16="http://schemas.microsoft.com/office/drawing/2014/main" id="{03D4EB19-1137-7D05-A57A-A329299781B8}"/>
                    </a:ext>
                  </a:extLst>
                </p14:cNvPr>
                <p14:cNvContentPartPr/>
                <p14:nvPr/>
              </p14:nvContentPartPr>
              <p14:xfrm>
                <a:off x="3800285" y="2132872"/>
                <a:ext cx="98640" cy="26640"/>
              </p14:xfrm>
            </p:contentPart>
          </mc:Choice>
          <mc:Fallback>
            <p:pic>
              <p:nvPicPr>
                <p:cNvPr id="38" name="Ink 37">
                  <a:extLst>
                    <a:ext uri="{FF2B5EF4-FFF2-40B4-BE49-F238E27FC236}">
                      <a16:creationId xmlns:a16="http://schemas.microsoft.com/office/drawing/2014/main" id="{03D4EB19-1137-7D05-A57A-A329299781B8}"/>
                    </a:ext>
                  </a:extLst>
                </p:cNvPr>
                <p:cNvPicPr/>
                <p:nvPr/>
              </p:nvPicPr>
              <p:blipFill>
                <a:blip r:embed="rId38"/>
                <a:stretch>
                  <a:fillRect/>
                </a:stretch>
              </p:blipFill>
              <p:spPr>
                <a:xfrm>
                  <a:off x="3782645" y="2114872"/>
                  <a:ext cx="134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9" name="Ink 38">
                  <a:extLst>
                    <a:ext uri="{FF2B5EF4-FFF2-40B4-BE49-F238E27FC236}">
                      <a16:creationId xmlns:a16="http://schemas.microsoft.com/office/drawing/2014/main" id="{58D142B6-3ACA-DC20-F8A3-0C7950674D58}"/>
                    </a:ext>
                  </a:extLst>
                </p14:cNvPr>
                <p14:cNvContentPartPr/>
                <p14:nvPr/>
              </p14:nvContentPartPr>
              <p14:xfrm>
                <a:off x="3971645" y="2065192"/>
                <a:ext cx="91800" cy="36000"/>
              </p14:xfrm>
            </p:contentPart>
          </mc:Choice>
          <mc:Fallback>
            <p:pic>
              <p:nvPicPr>
                <p:cNvPr id="39" name="Ink 38">
                  <a:extLst>
                    <a:ext uri="{FF2B5EF4-FFF2-40B4-BE49-F238E27FC236}">
                      <a16:creationId xmlns:a16="http://schemas.microsoft.com/office/drawing/2014/main" id="{58D142B6-3ACA-DC20-F8A3-0C7950674D58}"/>
                    </a:ext>
                  </a:extLst>
                </p:cNvPr>
                <p:cNvPicPr/>
                <p:nvPr/>
              </p:nvPicPr>
              <p:blipFill>
                <a:blip r:embed="rId40"/>
                <a:stretch>
                  <a:fillRect/>
                </a:stretch>
              </p:blipFill>
              <p:spPr>
                <a:xfrm>
                  <a:off x="3954005" y="2047192"/>
                  <a:ext cx="1274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0" name="Ink 39">
                  <a:extLst>
                    <a:ext uri="{FF2B5EF4-FFF2-40B4-BE49-F238E27FC236}">
                      <a16:creationId xmlns:a16="http://schemas.microsoft.com/office/drawing/2014/main" id="{4005E514-30F4-79AB-7F82-20979A24BE6A}"/>
                    </a:ext>
                  </a:extLst>
                </p14:cNvPr>
                <p14:cNvContentPartPr/>
                <p14:nvPr/>
              </p14:nvContentPartPr>
              <p14:xfrm>
                <a:off x="4196285" y="1986712"/>
                <a:ext cx="100800" cy="45000"/>
              </p14:xfrm>
            </p:contentPart>
          </mc:Choice>
          <mc:Fallback>
            <p:pic>
              <p:nvPicPr>
                <p:cNvPr id="40" name="Ink 39">
                  <a:extLst>
                    <a:ext uri="{FF2B5EF4-FFF2-40B4-BE49-F238E27FC236}">
                      <a16:creationId xmlns:a16="http://schemas.microsoft.com/office/drawing/2014/main" id="{4005E514-30F4-79AB-7F82-20979A24BE6A}"/>
                    </a:ext>
                  </a:extLst>
                </p:cNvPr>
                <p:cNvPicPr/>
                <p:nvPr/>
              </p:nvPicPr>
              <p:blipFill>
                <a:blip r:embed="rId42"/>
                <a:stretch>
                  <a:fillRect/>
                </a:stretch>
              </p:blipFill>
              <p:spPr>
                <a:xfrm>
                  <a:off x="4178645" y="1968712"/>
                  <a:ext cx="1364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2" name="Ink 41">
                  <a:extLst>
                    <a:ext uri="{FF2B5EF4-FFF2-40B4-BE49-F238E27FC236}">
                      <a16:creationId xmlns:a16="http://schemas.microsoft.com/office/drawing/2014/main" id="{ACD858CC-33E5-103D-BA6D-B4B01CA1A18C}"/>
                    </a:ext>
                  </a:extLst>
                </p14:cNvPr>
                <p14:cNvContentPartPr/>
                <p14:nvPr/>
              </p14:nvContentPartPr>
              <p14:xfrm>
                <a:off x="4369805" y="1944592"/>
                <a:ext cx="110880" cy="28800"/>
              </p14:xfrm>
            </p:contentPart>
          </mc:Choice>
          <mc:Fallback>
            <p:pic>
              <p:nvPicPr>
                <p:cNvPr id="42" name="Ink 41">
                  <a:extLst>
                    <a:ext uri="{FF2B5EF4-FFF2-40B4-BE49-F238E27FC236}">
                      <a16:creationId xmlns:a16="http://schemas.microsoft.com/office/drawing/2014/main" id="{ACD858CC-33E5-103D-BA6D-B4B01CA1A18C}"/>
                    </a:ext>
                  </a:extLst>
                </p:cNvPr>
                <p:cNvPicPr/>
                <p:nvPr/>
              </p:nvPicPr>
              <p:blipFill>
                <a:blip r:embed="rId44"/>
                <a:stretch>
                  <a:fillRect/>
                </a:stretch>
              </p:blipFill>
              <p:spPr>
                <a:xfrm>
                  <a:off x="4351805" y="1926592"/>
                  <a:ext cx="1465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4" name="Ink 43">
                  <a:extLst>
                    <a:ext uri="{FF2B5EF4-FFF2-40B4-BE49-F238E27FC236}">
                      <a16:creationId xmlns:a16="http://schemas.microsoft.com/office/drawing/2014/main" id="{9685B587-B2E6-EB78-7FA7-8C31D7BCD069}"/>
                    </a:ext>
                  </a:extLst>
                </p14:cNvPr>
                <p14:cNvContentPartPr/>
                <p14:nvPr/>
              </p14:nvContentPartPr>
              <p14:xfrm>
                <a:off x="4519565" y="1908232"/>
                <a:ext cx="132120" cy="39240"/>
              </p14:xfrm>
            </p:contentPart>
          </mc:Choice>
          <mc:Fallback>
            <p:pic>
              <p:nvPicPr>
                <p:cNvPr id="44" name="Ink 43">
                  <a:extLst>
                    <a:ext uri="{FF2B5EF4-FFF2-40B4-BE49-F238E27FC236}">
                      <a16:creationId xmlns:a16="http://schemas.microsoft.com/office/drawing/2014/main" id="{9685B587-B2E6-EB78-7FA7-8C31D7BCD069}"/>
                    </a:ext>
                  </a:extLst>
                </p:cNvPr>
                <p:cNvPicPr/>
                <p:nvPr/>
              </p:nvPicPr>
              <p:blipFill>
                <a:blip r:embed="rId46"/>
                <a:stretch>
                  <a:fillRect/>
                </a:stretch>
              </p:blipFill>
              <p:spPr>
                <a:xfrm>
                  <a:off x="4501925" y="1890592"/>
                  <a:ext cx="1677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5" name="Ink 44">
                  <a:extLst>
                    <a:ext uri="{FF2B5EF4-FFF2-40B4-BE49-F238E27FC236}">
                      <a16:creationId xmlns:a16="http://schemas.microsoft.com/office/drawing/2014/main" id="{ACB60580-C282-9BA2-BC27-469402EB8FDB}"/>
                    </a:ext>
                  </a:extLst>
                </p14:cNvPr>
                <p14:cNvContentPartPr/>
                <p14:nvPr/>
              </p14:nvContentPartPr>
              <p14:xfrm>
                <a:off x="4770125" y="1845952"/>
                <a:ext cx="85680" cy="21960"/>
              </p14:xfrm>
            </p:contentPart>
          </mc:Choice>
          <mc:Fallback>
            <p:pic>
              <p:nvPicPr>
                <p:cNvPr id="45" name="Ink 44">
                  <a:extLst>
                    <a:ext uri="{FF2B5EF4-FFF2-40B4-BE49-F238E27FC236}">
                      <a16:creationId xmlns:a16="http://schemas.microsoft.com/office/drawing/2014/main" id="{ACB60580-C282-9BA2-BC27-469402EB8FDB}"/>
                    </a:ext>
                  </a:extLst>
                </p:cNvPr>
                <p:cNvPicPr/>
                <p:nvPr/>
              </p:nvPicPr>
              <p:blipFill>
                <a:blip r:embed="rId48"/>
                <a:stretch>
                  <a:fillRect/>
                </a:stretch>
              </p:blipFill>
              <p:spPr>
                <a:xfrm>
                  <a:off x="4752485" y="1828312"/>
                  <a:ext cx="1213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6" name="Ink 45">
                  <a:extLst>
                    <a:ext uri="{FF2B5EF4-FFF2-40B4-BE49-F238E27FC236}">
                      <a16:creationId xmlns:a16="http://schemas.microsoft.com/office/drawing/2014/main" id="{52DC8919-104A-F409-4E95-85E2E8930DB4}"/>
                    </a:ext>
                  </a:extLst>
                </p14:cNvPr>
                <p14:cNvContentPartPr/>
                <p14:nvPr/>
              </p14:nvContentPartPr>
              <p14:xfrm>
                <a:off x="4962725" y="1784392"/>
                <a:ext cx="109800" cy="28080"/>
              </p14:xfrm>
            </p:contentPart>
          </mc:Choice>
          <mc:Fallback>
            <p:pic>
              <p:nvPicPr>
                <p:cNvPr id="46" name="Ink 45">
                  <a:extLst>
                    <a:ext uri="{FF2B5EF4-FFF2-40B4-BE49-F238E27FC236}">
                      <a16:creationId xmlns:a16="http://schemas.microsoft.com/office/drawing/2014/main" id="{52DC8919-104A-F409-4E95-85E2E8930DB4}"/>
                    </a:ext>
                  </a:extLst>
                </p:cNvPr>
                <p:cNvPicPr/>
                <p:nvPr/>
              </p:nvPicPr>
              <p:blipFill>
                <a:blip r:embed="rId50"/>
                <a:stretch>
                  <a:fillRect/>
                </a:stretch>
              </p:blipFill>
              <p:spPr>
                <a:xfrm>
                  <a:off x="4944725" y="1766392"/>
                  <a:ext cx="1454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7" name="Ink 46">
                  <a:extLst>
                    <a:ext uri="{FF2B5EF4-FFF2-40B4-BE49-F238E27FC236}">
                      <a16:creationId xmlns:a16="http://schemas.microsoft.com/office/drawing/2014/main" id="{95CE3875-F7D1-F905-F0EF-C1421F72FBDD}"/>
                    </a:ext>
                  </a:extLst>
                </p14:cNvPr>
                <p14:cNvContentPartPr/>
                <p14:nvPr/>
              </p14:nvContentPartPr>
              <p14:xfrm>
                <a:off x="5168645" y="1714552"/>
                <a:ext cx="114120" cy="35640"/>
              </p14:xfrm>
            </p:contentPart>
          </mc:Choice>
          <mc:Fallback>
            <p:pic>
              <p:nvPicPr>
                <p:cNvPr id="47" name="Ink 46">
                  <a:extLst>
                    <a:ext uri="{FF2B5EF4-FFF2-40B4-BE49-F238E27FC236}">
                      <a16:creationId xmlns:a16="http://schemas.microsoft.com/office/drawing/2014/main" id="{95CE3875-F7D1-F905-F0EF-C1421F72FBDD}"/>
                    </a:ext>
                  </a:extLst>
                </p:cNvPr>
                <p:cNvPicPr/>
                <p:nvPr/>
              </p:nvPicPr>
              <p:blipFill>
                <a:blip r:embed="rId52"/>
                <a:stretch>
                  <a:fillRect/>
                </a:stretch>
              </p:blipFill>
              <p:spPr>
                <a:xfrm>
                  <a:off x="5150645" y="1696552"/>
                  <a:ext cx="1497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8" name="Ink 47">
                  <a:extLst>
                    <a:ext uri="{FF2B5EF4-FFF2-40B4-BE49-F238E27FC236}">
                      <a16:creationId xmlns:a16="http://schemas.microsoft.com/office/drawing/2014/main" id="{33561016-34E1-D068-6466-8F4221C276D9}"/>
                    </a:ext>
                  </a:extLst>
                </p14:cNvPr>
                <p14:cNvContentPartPr/>
                <p14:nvPr/>
              </p14:nvContentPartPr>
              <p14:xfrm>
                <a:off x="5365925" y="1652272"/>
                <a:ext cx="110160" cy="42120"/>
              </p14:xfrm>
            </p:contentPart>
          </mc:Choice>
          <mc:Fallback>
            <p:pic>
              <p:nvPicPr>
                <p:cNvPr id="48" name="Ink 47">
                  <a:extLst>
                    <a:ext uri="{FF2B5EF4-FFF2-40B4-BE49-F238E27FC236}">
                      <a16:creationId xmlns:a16="http://schemas.microsoft.com/office/drawing/2014/main" id="{33561016-34E1-D068-6466-8F4221C276D9}"/>
                    </a:ext>
                  </a:extLst>
                </p:cNvPr>
                <p:cNvPicPr/>
                <p:nvPr/>
              </p:nvPicPr>
              <p:blipFill>
                <a:blip r:embed="rId54"/>
                <a:stretch>
                  <a:fillRect/>
                </a:stretch>
              </p:blipFill>
              <p:spPr>
                <a:xfrm>
                  <a:off x="5347925" y="1634272"/>
                  <a:ext cx="145800" cy="77760"/>
                </a:xfrm>
                <a:prstGeom prst="rect">
                  <a:avLst/>
                </a:prstGeom>
              </p:spPr>
            </p:pic>
          </mc:Fallback>
        </mc:AlternateContent>
      </p:grpSp>
      <p:sp>
        <p:nvSpPr>
          <p:cNvPr id="50" name="TextBox 49">
            <a:extLst>
              <a:ext uri="{FF2B5EF4-FFF2-40B4-BE49-F238E27FC236}">
                <a16:creationId xmlns:a16="http://schemas.microsoft.com/office/drawing/2014/main" id="{80B2FEC0-A7FA-D901-47A3-F7B2433DC739}"/>
              </a:ext>
            </a:extLst>
          </p:cNvPr>
          <p:cNvSpPr txBox="1"/>
          <p:nvPr/>
        </p:nvSpPr>
        <p:spPr>
          <a:xfrm>
            <a:off x="2466216" y="3455646"/>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51" name="TextBox 50">
            <a:extLst>
              <a:ext uri="{FF2B5EF4-FFF2-40B4-BE49-F238E27FC236}">
                <a16:creationId xmlns:a16="http://schemas.microsoft.com/office/drawing/2014/main" id="{A02A158E-49B1-D257-EFAD-973360505269}"/>
              </a:ext>
            </a:extLst>
          </p:cNvPr>
          <p:cNvSpPr txBox="1"/>
          <p:nvPr/>
        </p:nvSpPr>
        <p:spPr>
          <a:xfrm rot="16200000">
            <a:off x="-465356" y="1877823"/>
            <a:ext cx="292284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supernova light curve</a:t>
            </a:r>
          </a:p>
        </p:txBody>
      </p:sp>
      <p:sp>
        <p:nvSpPr>
          <p:cNvPr id="52" name="TextBox 51">
            <a:extLst>
              <a:ext uri="{FF2B5EF4-FFF2-40B4-BE49-F238E27FC236}">
                <a16:creationId xmlns:a16="http://schemas.microsoft.com/office/drawing/2014/main" id="{94239C85-FF0E-3E27-A955-03B0B9F23E9C}"/>
              </a:ext>
            </a:extLst>
          </p:cNvPr>
          <p:cNvSpPr txBox="1"/>
          <p:nvPr/>
        </p:nvSpPr>
        <p:spPr>
          <a:xfrm>
            <a:off x="1742525" y="8513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Our line of best fit</a:t>
            </a:r>
          </a:p>
        </p:txBody>
      </p:sp>
      <p:grpSp>
        <p:nvGrpSpPr>
          <p:cNvPr id="56" name="Group 55">
            <a:extLst>
              <a:ext uri="{FF2B5EF4-FFF2-40B4-BE49-F238E27FC236}">
                <a16:creationId xmlns:a16="http://schemas.microsoft.com/office/drawing/2014/main" id="{D8F9B163-A49E-5738-1487-0EBB5B867CA0}"/>
              </a:ext>
            </a:extLst>
          </p:cNvPr>
          <p:cNvGrpSpPr/>
          <p:nvPr/>
        </p:nvGrpSpPr>
        <p:grpSpPr>
          <a:xfrm>
            <a:off x="1372085" y="986272"/>
            <a:ext cx="333000" cy="16920"/>
            <a:chOff x="1372085" y="986272"/>
            <a:chExt cx="333000" cy="16920"/>
          </a:xfrm>
        </p:grpSpPr>
        <mc:AlternateContent xmlns:mc="http://schemas.openxmlformats.org/markup-compatibility/2006">
          <mc:Choice xmlns:p14="http://schemas.microsoft.com/office/powerpoint/2010/main" Requires="p14">
            <p:contentPart p14:bwMode="auto" r:id="rId55">
              <p14:nvContentPartPr>
                <p14:cNvPr id="53" name="Ink 52">
                  <a:extLst>
                    <a:ext uri="{FF2B5EF4-FFF2-40B4-BE49-F238E27FC236}">
                      <a16:creationId xmlns:a16="http://schemas.microsoft.com/office/drawing/2014/main" id="{BD224C9A-2225-D474-D4A2-D278552C698C}"/>
                    </a:ext>
                  </a:extLst>
                </p14:cNvPr>
                <p14:cNvContentPartPr/>
                <p14:nvPr/>
              </p14:nvContentPartPr>
              <p14:xfrm>
                <a:off x="1372085" y="987352"/>
                <a:ext cx="75240" cy="15840"/>
              </p14:xfrm>
            </p:contentPart>
          </mc:Choice>
          <mc:Fallback>
            <p:pic>
              <p:nvPicPr>
                <p:cNvPr id="53" name="Ink 52">
                  <a:extLst>
                    <a:ext uri="{FF2B5EF4-FFF2-40B4-BE49-F238E27FC236}">
                      <a16:creationId xmlns:a16="http://schemas.microsoft.com/office/drawing/2014/main" id="{BD224C9A-2225-D474-D4A2-D278552C698C}"/>
                    </a:ext>
                  </a:extLst>
                </p:cNvPr>
                <p:cNvPicPr/>
                <p:nvPr/>
              </p:nvPicPr>
              <p:blipFill>
                <a:blip r:embed="rId56"/>
                <a:stretch>
                  <a:fillRect/>
                </a:stretch>
              </p:blipFill>
              <p:spPr>
                <a:xfrm>
                  <a:off x="1354445" y="969712"/>
                  <a:ext cx="1108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4" name="Ink 53">
                  <a:extLst>
                    <a:ext uri="{FF2B5EF4-FFF2-40B4-BE49-F238E27FC236}">
                      <a16:creationId xmlns:a16="http://schemas.microsoft.com/office/drawing/2014/main" id="{0E8ADEA3-CBE0-6B38-170C-CE2B2AEF32AC}"/>
                    </a:ext>
                  </a:extLst>
                </p14:cNvPr>
                <p14:cNvContentPartPr/>
                <p14:nvPr/>
              </p14:nvContentPartPr>
              <p14:xfrm>
                <a:off x="1475045" y="986992"/>
                <a:ext cx="96840" cy="9720"/>
              </p14:xfrm>
            </p:contentPart>
          </mc:Choice>
          <mc:Fallback>
            <p:pic>
              <p:nvPicPr>
                <p:cNvPr id="54" name="Ink 53">
                  <a:extLst>
                    <a:ext uri="{FF2B5EF4-FFF2-40B4-BE49-F238E27FC236}">
                      <a16:creationId xmlns:a16="http://schemas.microsoft.com/office/drawing/2014/main" id="{0E8ADEA3-CBE0-6B38-170C-CE2B2AEF32AC}"/>
                    </a:ext>
                  </a:extLst>
                </p:cNvPr>
                <p:cNvPicPr/>
                <p:nvPr/>
              </p:nvPicPr>
              <p:blipFill>
                <a:blip r:embed="rId58"/>
                <a:stretch>
                  <a:fillRect/>
                </a:stretch>
              </p:blipFill>
              <p:spPr>
                <a:xfrm>
                  <a:off x="1457405" y="969352"/>
                  <a:ext cx="132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5" name="Ink 54">
                  <a:extLst>
                    <a:ext uri="{FF2B5EF4-FFF2-40B4-BE49-F238E27FC236}">
                      <a16:creationId xmlns:a16="http://schemas.microsoft.com/office/drawing/2014/main" id="{EBEF1B75-1F17-46CE-6FA1-77B0C478B868}"/>
                    </a:ext>
                  </a:extLst>
                </p14:cNvPr>
                <p14:cNvContentPartPr/>
                <p14:nvPr/>
              </p14:nvContentPartPr>
              <p14:xfrm>
                <a:off x="1620845" y="986272"/>
                <a:ext cx="84240" cy="9720"/>
              </p14:xfrm>
            </p:contentPart>
          </mc:Choice>
          <mc:Fallback>
            <p:pic>
              <p:nvPicPr>
                <p:cNvPr id="55" name="Ink 54">
                  <a:extLst>
                    <a:ext uri="{FF2B5EF4-FFF2-40B4-BE49-F238E27FC236}">
                      <a16:creationId xmlns:a16="http://schemas.microsoft.com/office/drawing/2014/main" id="{EBEF1B75-1F17-46CE-6FA1-77B0C478B868}"/>
                    </a:ext>
                  </a:extLst>
                </p:cNvPr>
                <p:cNvPicPr/>
                <p:nvPr/>
              </p:nvPicPr>
              <p:blipFill>
                <a:blip r:embed="rId60"/>
                <a:stretch>
                  <a:fillRect/>
                </a:stretch>
              </p:blipFill>
              <p:spPr>
                <a:xfrm>
                  <a:off x="1603205" y="968272"/>
                  <a:ext cx="119880" cy="45360"/>
                </a:xfrm>
                <a:prstGeom prst="rect">
                  <a:avLst/>
                </a:prstGeom>
              </p:spPr>
            </p:pic>
          </mc:Fallback>
        </mc:AlternateContent>
      </p:grpSp>
      <p:sp>
        <p:nvSpPr>
          <p:cNvPr id="57" name="TextBox 56">
            <a:extLst>
              <a:ext uri="{FF2B5EF4-FFF2-40B4-BE49-F238E27FC236}">
                <a16:creationId xmlns:a16="http://schemas.microsoft.com/office/drawing/2014/main" id="{C3A80547-BD02-FFFE-18CD-FEC5F9515845}"/>
              </a:ext>
            </a:extLst>
          </p:cNvPr>
          <p:cNvSpPr txBox="1"/>
          <p:nvPr/>
        </p:nvSpPr>
        <p:spPr>
          <a:xfrm>
            <a:off x="942063" y="3922280"/>
            <a:ext cx="5082844"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Remember that we’re trying to find time dilation of the form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b = 0 means no time dilation and b = 1 is the time dilation we expect. </a:t>
            </a:r>
          </a:p>
          <a:p>
            <a:r>
              <a:rPr lang="en-AU" sz="1400" dirty="0">
                <a:solidFill>
                  <a:srgbClr val="7030A0"/>
                </a:solidFill>
                <a:latin typeface="xkcd Script" panose="03000503000000000000" pitchFamily="66" charset="0"/>
                <a:ea typeface="xkcd Script" panose="03000503000000000000" pitchFamily="66" charset="0"/>
              </a:rPr>
              <a:t>With our method we find… *drumroll* … b = 1.003</a:t>
            </a:r>
            <a:r>
              <a:rPr lang="en-AU" sz="1400" b="0" i="0" dirty="0">
                <a:solidFill>
                  <a:srgbClr val="7030A0"/>
                </a:solidFill>
                <a:effectLst/>
                <a:latin typeface="Google Sans"/>
              </a:rPr>
              <a:t>±</a:t>
            </a:r>
            <a:r>
              <a:rPr lang="en-AU" sz="1400" b="0" i="0" dirty="0">
                <a:solidFill>
                  <a:srgbClr val="7030A0"/>
                </a:solidFill>
                <a:effectLst/>
                <a:latin typeface="xkcd Script" panose="03000503000000000000" pitchFamily="66" charset="0"/>
                <a:ea typeface="xkcd Script" panose="03000503000000000000" pitchFamily="66" charset="0"/>
              </a:rPr>
              <a:t>0.015.</a:t>
            </a:r>
          </a:p>
          <a:p>
            <a:r>
              <a:rPr lang="en-AU" sz="1400" dirty="0">
                <a:solidFill>
                  <a:srgbClr val="7030A0"/>
                </a:solidFill>
                <a:latin typeface="xkcd Script" panose="03000503000000000000" pitchFamily="66" charset="0"/>
                <a:ea typeface="xkcd Script" panose="03000503000000000000" pitchFamily="66" charset="0"/>
              </a:rPr>
              <a:t>This means that our data is consistent with what we expect from theory.</a:t>
            </a:r>
            <a:br>
              <a:rPr lang="en-AU" sz="1400" b="0" i="0" dirty="0">
                <a:solidFill>
                  <a:srgbClr val="7030A0"/>
                </a:solidFill>
                <a:effectLst/>
                <a:latin typeface="xkcd Script" panose="03000503000000000000" pitchFamily="66" charset="0"/>
                <a:ea typeface="xkcd Script" panose="03000503000000000000" pitchFamily="66" charset="0"/>
              </a:rPr>
            </a:br>
            <a:endParaRPr lang="en-AU" sz="1400" dirty="0">
              <a:solidFill>
                <a:srgbClr val="7030A0"/>
              </a:solidFill>
              <a:latin typeface="xkcd Script" panose="03000503000000000000" pitchFamily="66" charset="0"/>
              <a:ea typeface="xkcd Script" panose="03000503000000000000" pitchFamily="66" charset="0"/>
            </a:endParaRPr>
          </a:p>
        </p:txBody>
      </p:sp>
      <p:sp>
        <p:nvSpPr>
          <p:cNvPr id="58" name="TextBox 57">
            <a:extLst>
              <a:ext uri="{FF2B5EF4-FFF2-40B4-BE49-F238E27FC236}">
                <a16:creationId xmlns:a16="http://schemas.microsoft.com/office/drawing/2014/main" id="{3DAEFF51-7BC8-BDEE-37F2-BCDF1D9F5A71}"/>
              </a:ext>
            </a:extLst>
          </p:cNvPr>
          <p:cNvSpPr txBox="1"/>
          <p:nvPr/>
        </p:nvSpPr>
        <p:spPr>
          <a:xfrm>
            <a:off x="4181068" y="819318"/>
            <a:ext cx="2078358" cy="600164"/>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dot on the plot is our estimated width for an individual supernova light curve</a:t>
            </a:r>
          </a:p>
        </p:txBody>
      </p:sp>
      <p:sp>
        <p:nvSpPr>
          <p:cNvPr id="59" name="TextBox 58">
            <a:extLst>
              <a:ext uri="{FF2B5EF4-FFF2-40B4-BE49-F238E27FC236}">
                <a16:creationId xmlns:a16="http://schemas.microsoft.com/office/drawing/2014/main" id="{042FD12A-F9B1-6576-EC6E-99E1678C555A}"/>
              </a:ext>
            </a:extLst>
          </p:cNvPr>
          <p:cNvSpPr txBox="1"/>
          <p:nvPr/>
        </p:nvSpPr>
        <p:spPr>
          <a:xfrm>
            <a:off x="3417886" y="5386164"/>
            <a:ext cx="308967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mentioned before that we already corrected for time dilation in our stacked light curves. To be sure that we’re not just getting the result that we put in, we do it all again later without correcting beforehand. Spoiler: it’s only possible to get a real signal when we correct for it in our stacked light curve!</a:t>
            </a:r>
          </a:p>
        </p:txBody>
      </p:sp>
      <p:sp>
        <p:nvSpPr>
          <p:cNvPr id="60" name="TextBox 59">
            <a:extLst>
              <a:ext uri="{FF2B5EF4-FFF2-40B4-BE49-F238E27FC236}">
                <a16:creationId xmlns:a16="http://schemas.microsoft.com/office/drawing/2014/main" id="{AF405725-D30E-5BF3-59C1-6F3D8F705FA1}"/>
              </a:ext>
            </a:extLst>
          </p:cNvPr>
          <p:cNvSpPr txBox="1"/>
          <p:nvPr/>
        </p:nvSpPr>
        <p:spPr>
          <a:xfrm>
            <a:off x="3453470" y="7545676"/>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let’s talk about what we found</a:t>
            </a:r>
          </a:p>
        </p:txBody>
      </p:sp>
      <p:sp>
        <p:nvSpPr>
          <p:cNvPr id="61" name="TextBox 60">
            <a:extLst>
              <a:ext uri="{FF2B5EF4-FFF2-40B4-BE49-F238E27FC236}">
                <a16:creationId xmlns:a16="http://schemas.microsoft.com/office/drawing/2014/main" id="{BCC599C2-D178-7C18-5DB1-C1629DE27513}"/>
              </a:ext>
            </a:extLst>
          </p:cNvPr>
          <p:cNvSpPr txBox="1"/>
          <p:nvPr/>
        </p:nvSpPr>
        <p:spPr>
          <a:xfrm>
            <a:off x="3765632" y="8162502"/>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(on the next page)</a:t>
            </a:r>
          </a:p>
        </p:txBody>
      </p:sp>
      <mc:AlternateContent xmlns:mc="http://schemas.openxmlformats.org/markup-compatibility/2006">
        <mc:Choice xmlns:p14="http://schemas.microsoft.com/office/powerpoint/2010/main" Requires="p14">
          <p:contentPart p14:bwMode="auto" r:id="rId61">
            <p14:nvContentPartPr>
              <p14:cNvPr id="62" name="Ink 61">
                <a:extLst>
                  <a:ext uri="{FF2B5EF4-FFF2-40B4-BE49-F238E27FC236}">
                    <a16:creationId xmlns:a16="http://schemas.microsoft.com/office/drawing/2014/main" id="{57BFA930-0EAC-6A51-144A-5571235DED13}"/>
                  </a:ext>
                </a:extLst>
              </p14:cNvPr>
              <p14:cNvContentPartPr/>
              <p14:nvPr/>
            </p14:nvContentPartPr>
            <p14:xfrm>
              <a:off x="3537660" y="7803120"/>
              <a:ext cx="2681640" cy="95040"/>
            </p14:xfrm>
          </p:contentPart>
        </mc:Choice>
        <mc:Fallback>
          <p:pic>
            <p:nvPicPr>
              <p:cNvPr id="62" name="Ink 61">
                <a:extLst>
                  <a:ext uri="{FF2B5EF4-FFF2-40B4-BE49-F238E27FC236}">
                    <a16:creationId xmlns:a16="http://schemas.microsoft.com/office/drawing/2014/main" id="{57BFA930-0EAC-6A51-144A-5571235DED13}"/>
                  </a:ext>
                </a:extLst>
              </p:cNvPr>
              <p:cNvPicPr/>
              <p:nvPr/>
            </p:nvPicPr>
            <p:blipFill>
              <a:blip r:embed="rId62"/>
              <a:stretch>
                <a:fillRect/>
              </a:stretch>
            </p:blipFill>
            <p:spPr>
              <a:xfrm>
                <a:off x="3519660" y="7785480"/>
                <a:ext cx="27172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3" name="Ink 62">
                <a:extLst>
                  <a:ext uri="{FF2B5EF4-FFF2-40B4-BE49-F238E27FC236}">
                    <a16:creationId xmlns:a16="http://schemas.microsoft.com/office/drawing/2014/main" id="{57575247-1AEC-1424-7FEE-03B0D17EF7FE}"/>
                  </a:ext>
                </a:extLst>
              </p14:cNvPr>
              <p14:cNvContentPartPr/>
              <p14:nvPr/>
            </p14:nvContentPartPr>
            <p14:xfrm>
              <a:off x="5483820" y="8427360"/>
              <a:ext cx="155520" cy="425880"/>
            </p14:xfrm>
          </p:contentPart>
        </mc:Choice>
        <mc:Fallback>
          <p:pic>
            <p:nvPicPr>
              <p:cNvPr id="63" name="Ink 62">
                <a:extLst>
                  <a:ext uri="{FF2B5EF4-FFF2-40B4-BE49-F238E27FC236}">
                    <a16:creationId xmlns:a16="http://schemas.microsoft.com/office/drawing/2014/main" id="{57575247-1AEC-1424-7FEE-03B0D17EF7FE}"/>
                  </a:ext>
                </a:extLst>
              </p:cNvPr>
              <p:cNvPicPr/>
              <p:nvPr/>
            </p:nvPicPr>
            <p:blipFill>
              <a:blip r:embed="rId64"/>
              <a:stretch>
                <a:fillRect/>
              </a:stretch>
            </p:blipFill>
            <p:spPr>
              <a:xfrm>
                <a:off x="5465820" y="8409360"/>
                <a:ext cx="191160" cy="461520"/>
              </a:xfrm>
              <a:prstGeom prst="rect">
                <a:avLst/>
              </a:prstGeom>
            </p:spPr>
          </p:pic>
        </mc:Fallback>
      </mc:AlternateContent>
      <p:grpSp>
        <p:nvGrpSpPr>
          <p:cNvPr id="70" name="Group 69">
            <a:extLst>
              <a:ext uri="{FF2B5EF4-FFF2-40B4-BE49-F238E27FC236}">
                <a16:creationId xmlns:a16="http://schemas.microsoft.com/office/drawing/2014/main" id="{5584B3CD-E559-71E9-DDED-65E6930880F7}"/>
              </a:ext>
            </a:extLst>
          </p:cNvPr>
          <p:cNvGrpSpPr/>
          <p:nvPr/>
        </p:nvGrpSpPr>
        <p:grpSpPr>
          <a:xfrm>
            <a:off x="5515500" y="8729760"/>
            <a:ext cx="204120" cy="135720"/>
            <a:chOff x="5515500" y="8729760"/>
            <a:chExt cx="204120" cy="135720"/>
          </a:xfrm>
        </p:grpSpPr>
        <mc:AlternateContent xmlns:mc="http://schemas.openxmlformats.org/markup-compatibility/2006">
          <mc:Choice xmlns:p14="http://schemas.microsoft.com/office/powerpoint/2010/main" Requires="p14">
            <p:contentPart p14:bwMode="auto" r:id="rId65">
              <p14:nvContentPartPr>
                <p14:cNvPr id="68" name="Ink 67">
                  <a:extLst>
                    <a:ext uri="{FF2B5EF4-FFF2-40B4-BE49-F238E27FC236}">
                      <a16:creationId xmlns:a16="http://schemas.microsoft.com/office/drawing/2014/main" id="{A8C6048B-BA5F-66E4-BF4A-7DACEEEE2824}"/>
                    </a:ext>
                  </a:extLst>
                </p14:cNvPr>
                <p14:cNvContentPartPr/>
                <p14:nvPr/>
              </p14:nvContentPartPr>
              <p14:xfrm>
                <a:off x="5528820" y="8757120"/>
                <a:ext cx="5760" cy="1800"/>
              </p14:xfrm>
            </p:contentPart>
          </mc:Choice>
          <mc:Fallback>
            <p:pic>
              <p:nvPicPr>
                <p:cNvPr id="68" name="Ink 67">
                  <a:extLst>
                    <a:ext uri="{FF2B5EF4-FFF2-40B4-BE49-F238E27FC236}">
                      <a16:creationId xmlns:a16="http://schemas.microsoft.com/office/drawing/2014/main" id="{A8C6048B-BA5F-66E4-BF4A-7DACEEEE2824}"/>
                    </a:ext>
                  </a:extLst>
                </p:cNvPr>
                <p:cNvPicPr/>
                <p:nvPr/>
              </p:nvPicPr>
              <p:blipFill>
                <a:blip r:embed="rId66"/>
                <a:stretch>
                  <a:fillRect/>
                </a:stretch>
              </p:blipFill>
              <p:spPr>
                <a:xfrm>
                  <a:off x="5511180" y="8739120"/>
                  <a:ext cx="414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9" name="Ink 68">
                  <a:extLst>
                    <a:ext uri="{FF2B5EF4-FFF2-40B4-BE49-F238E27FC236}">
                      <a16:creationId xmlns:a16="http://schemas.microsoft.com/office/drawing/2014/main" id="{A316B69E-2D78-1EE0-0275-A8BC3B218B37}"/>
                    </a:ext>
                  </a:extLst>
                </p14:cNvPr>
                <p14:cNvContentPartPr/>
                <p14:nvPr/>
              </p14:nvContentPartPr>
              <p14:xfrm>
                <a:off x="5515500" y="8729760"/>
                <a:ext cx="204120" cy="135720"/>
              </p14:xfrm>
            </p:contentPart>
          </mc:Choice>
          <mc:Fallback>
            <p:pic>
              <p:nvPicPr>
                <p:cNvPr id="69" name="Ink 68">
                  <a:extLst>
                    <a:ext uri="{FF2B5EF4-FFF2-40B4-BE49-F238E27FC236}">
                      <a16:creationId xmlns:a16="http://schemas.microsoft.com/office/drawing/2014/main" id="{A316B69E-2D78-1EE0-0275-A8BC3B218B37}"/>
                    </a:ext>
                  </a:extLst>
                </p:cNvPr>
                <p:cNvPicPr/>
                <p:nvPr/>
              </p:nvPicPr>
              <p:blipFill>
                <a:blip r:embed="rId68"/>
                <a:stretch>
                  <a:fillRect/>
                </a:stretch>
              </p:blipFill>
              <p:spPr>
                <a:xfrm>
                  <a:off x="5497500" y="8712120"/>
                  <a:ext cx="23976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75" name="Ink 74">
                <a:extLst>
                  <a:ext uri="{FF2B5EF4-FFF2-40B4-BE49-F238E27FC236}">
                    <a16:creationId xmlns:a16="http://schemas.microsoft.com/office/drawing/2014/main" id="{139AC9EE-ADE2-B973-648D-8BD4A594EA9F}"/>
                  </a:ext>
                </a:extLst>
              </p14:cNvPr>
              <p14:cNvContentPartPr/>
              <p14:nvPr/>
            </p14:nvContentPartPr>
            <p14:xfrm>
              <a:off x="1331543" y="2838022"/>
              <a:ext cx="4156920" cy="56880"/>
            </p14:xfrm>
          </p:contentPart>
        </mc:Choice>
        <mc:Fallback>
          <p:pic>
            <p:nvPicPr>
              <p:cNvPr id="75" name="Ink 74">
                <a:extLst>
                  <a:ext uri="{FF2B5EF4-FFF2-40B4-BE49-F238E27FC236}">
                    <a16:creationId xmlns:a16="http://schemas.microsoft.com/office/drawing/2014/main" id="{139AC9EE-ADE2-B973-648D-8BD4A594EA9F}"/>
                  </a:ext>
                </a:extLst>
              </p:cNvPr>
              <p:cNvPicPr/>
              <p:nvPr/>
            </p:nvPicPr>
            <p:blipFill>
              <a:blip r:embed="rId70"/>
              <a:stretch>
                <a:fillRect/>
              </a:stretch>
            </p:blipFill>
            <p:spPr>
              <a:xfrm>
                <a:off x="1313903" y="2820382"/>
                <a:ext cx="41925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76" name="Ink 75">
                <a:extLst>
                  <a:ext uri="{FF2B5EF4-FFF2-40B4-BE49-F238E27FC236}">
                    <a16:creationId xmlns:a16="http://schemas.microsoft.com/office/drawing/2014/main" id="{8859262E-E381-9BB7-153B-694F726ABA02}"/>
                  </a:ext>
                </a:extLst>
              </p14:cNvPr>
              <p14:cNvContentPartPr/>
              <p14:nvPr/>
            </p14:nvContentPartPr>
            <p14:xfrm>
              <a:off x="2530343" y="2966542"/>
              <a:ext cx="249840" cy="216720"/>
            </p14:xfrm>
          </p:contentPart>
        </mc:Choice>
        <mc:Fallback>
          <p:pic>
            <p:nvPicPr>
              <p:cNvPr id="76" name="Ink 75">
                <a:extLst>
                  <a:ext uri="{FF2B5EF4-FFF2-40B4-BE49-F238E27FC236}">
                    <a16:creationId xmlns:a16="http://schemas.microsoft.com/office/drawing/2014/main" id="{8859262E-E381-9BB7-153B-694F726ABA02}"/>
                  </a:ext>
                </a:extLst>
              </p:cNvPr>
              <p:cNvPicPr/>
              <p:nvPr/>
            </p:nvPicPr>
            <p:blipFill>
              <a:blip r:embed="rId72"/>
              <a:stretch>
                <a:fillRect/>
              </a:stretch>
            </p:blipFill>
            <p:spPr>
              <a:xfrm>
                <a:off x="2512703" y="2948902"/>
                <a:ext cx="2854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9" name="Ink 78">
                <a:extLst>
                  <a:ext uri="{FF2B5EF4-FFF2-40B4-BE49-F238E27FC236}">
                    <a16:creationId xmlns:a16="http://schemas.microsoft.com/office/drawing/2014/main" id="{5C098CA8-9A3E-8C03-89D9-F0DC21F7F675}"/>
                  </a:ext>
                </a:extLst>
              </p14:cNvPr>
              <p14:cNvContentPartPr/>
              <p14:nvPr/>
            </p14:nvContentPartPr>
            <p14:xfrm>
              <a:off x="2497583" y="2957542"/>
              <a:ext cx="114480" cy="142560"/>
            </p14:xfrm>
          </p:contentPart>
        </mc:Choice>
        <mc:Fallback>
          <p:pic>
            <p:nvPicPr>
              <p:cNvPr id="79" name="Ink 78">
                <a:extLst>
                  <a:ext uri="{FF2B5EF4-FFF2-40B4-BE49-F238E27FC236}">
                    <a16:creationId xmlns:a16="http://schemas.microsoft.com/office/drawing/2014/main" id="{5C098CA8-9A3E-8C03-89D9-F0DC21F7F675}"/>
                  </a:ext>
                </a:extLst>
              </p:cNvPr>
              <p:cNvPicPr/>
              <p:nvPr/>
            </p:nvPicPr>
            <p:blipFill>
              <a:blip r:embed="rId74"/>
              <a:stretch>
                <a:fillRect/>
              </a:stretch>
            </p:blipFill>
            <p:spPr>
              <a:xfrm>
                <a:off x="2479583" y="2939542"/>
                <a:ext cx="150120" cy="178200"/>
              </a:xfrm>
              <a:prstGeom prst="rect">
                <a:avLst/>
              </a:prstGeom>
            </p:spPr>
          </p:pic>
        </mc:Fallback>
      </mc:AlternateContent>
      <p:sp>
        <p:nvSpPr>
          <p:cNvPr id="80" name="TextBox 79">
            <a:extLst>
              <a:ext uri="{FF2B5EF4-FFF2-40B4-BE49-F238E27FC236}">
                <a16:creationId xmlns:a16="http://schemas.microsoft.com/office/drawing/2014/main" id="{D7F9CE1C-E364-3571-E726-36F25B098F7E}"/>
              </a:ext>
            </a:extLst>
          </p:cNvPr>
          <p:cNvSpPr txBox="1"/>
          <p:nvPr/>
        </p:nvSpPr>
        <p:spPr>
          <a:xfrm>
            <a:off x="2780183" y="2894880"/>
            <a:ext cx="2078358"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This is what we’d see with no time dilation</a:t>
            </a:r>
          </a:p>
        </p:txBody>
      </p:sp>
      <p:sp>
        <p:nvSpPr>
          <p:cNvPr id="81" name="TextBox 80">
            <a:extLst>
              <a:ext uri="{FF2B5EF4-FFF2-40B4-BE49-F238E27FC236}">
                <a16:creationId xmlns:a16="http://schemas.microsoft.com/office/drawing/2014/main" id="{84A1ADE3-4F5D-3090-81DB-7CD423BABC61}"/>
              </a:ext>
            </a:extLst>
          </p:cNvPr>
          <p:cNvSpPr txBox="1"/>
          <p:nvPr/>
        </p:nvSpPr>
        <p:spPr>
          <a:xfrm>
            <a:off x="387046" y="5382692"/>
            <a:ext cx="3089678"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 science we usually can never claim a perfectly precise result and need to discuss our uncertainty in our model fits; this is where that ‘plus or minus’ 0.015, or </a:t>
            </a:r>
            <a:r>
              <a:rPr lang="en-AU" sz="1400" b="0" i="0" dirty="0">
                <a:solidFill>
                  <a:srgbClr val="7030A0"/>
                </a:solidFill>
                <a:effectLst/>
                <a:latin typeface="Google Sans"/>
              </a:rPr>
              <a:t>±</a:t>
            </a:r>
            <a:r>
              <a:rPr lang="en-AU" sz="1400" dirty="0">
                <a:solidFill>
                  <a:srgbClr val="7030A0"/>
                </a:solidFill>
                <a:latin typeface="xkcd Script" panose="03000503000000000000" pitchFamily="66" charset="0"/>
                <a:ea typeface="xkcd Script" panose="03000503000000000000" pitchFamily="66" charset="0"/>
              </a:rPr>
              <a:t>0.015, came from in our result. This means that we would normally expect the ‘true’ result (that we’re trying to find) to be somewhere in that range of our found result. </a:t>
            </a:r>
          </a:p>
        </p:txBody>
      </p:sp>
      <p:sp>
        <p:nvSpPr>
          <p:cNvPr id="88" name="TextBox 87">
            <a:extLst>
              <a:ext uri="{FF2B5EF4-FFF2-40B4-BE49-F238E27FC236}">
                <a16:creationId xmlns:a16="http://schemas.microsoft.com/office/drawing/2014/main" id="{81406F43-2C82-D49C-5377-3871F2AFFDC1}"/>
              </a:ext>
            </a:extLst>
          </p:cNvPr>
          <p:cNvSpPr txBox="1"/>
          <p:nvPr/>
        </p:nvSpPr>
        <p:spPr>
          <a:xfrm>
            <a:off x="1509413"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1.003</a:t>
            </a:r>
          </a:p>
        </p:txBody>
      </p:sp>
      <p:sp>
        <p:nvSpPr>
          <p:cNvPr id="89" name="TextBox 88">
            <a:extLst>
              <a:ext uri="{FF2B5EF4-FFF2-40B4-BE49-F238E27FC236}">
                <a16:creationId xmlns:a16="http://schemas.microsoft.com/office/drawing/2014/main" id="{F1BCE439-A8D3-AC01-1A58-C3F899365998}"/>
              </a:ext>
            </a:extLst>
          </p:cNvPr>
          <p:cNvSpPr txBox="1"/>
          <p:nvPr/>
        </p:nvSpPr>
        <p:spPr>
          <a:xfrm>
            <a:off x="2299584"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1.018</a:t>
            </a:r>
          </a:p>
        </p:txBody>
      </p:sp>
      <p:sp>
        <p:nvSpPr>
          <p:cNvPr id="90" name="TextBox 89">
            <a:extLst>
              <a:ext uri="{FF2B5EF4-FFF2-40B4-BE49-F238E27FC236}">
                <a16:creationId xmlns:a16="http://schemas.microsoft.com/office/drawing/2014/main" id="{4505BC52-EF2F-CF27-D4CD-108B73425140}"/>
              </a:ext>
            </a:extLst>
          </p:cNvPr>
          <p:cNvSpPr txBox="1"/>
          <p:nvPr/>
        </p:nvSpPr>
        <p:spPr>
          <a:xfrm>
            <a:off x="790064" y="8077617"/>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0.988</a:t>
            </a:r>
          </a:p>
        </p:txBody>
      </p:sp>
      <mc:AlternateContent xmlns:mc="http://schemas.openxmlformats.org/markup-compatibility/2006">
        <mc:Choice xmlns:p14="http://schemas.microsoft.com/office/powerpoint/2010/main" Requires="p14">
          <p:contentPart p14:bwMode="auto" r:id="rId75">
            <p14:nvContentPartPr>
              <p14:cNvPr id="107" name="Ink 106">
                <a:extLst>
                  <a:ext uri="{FF2B5EF4-FFF2-40B4-BE49-F238E27FC236}">
                    <a16:creationId xmlns:a16="http://schemas.microsoft.com/office/drawing/2014/main" id="{8B32EE4E-ADD4-52BC-A124-9AE4A74A6B07}"/>
                  </a:ext>
                </a:extLst>
              </p14:cNvPr>
              <p14:cNvContentPartPr/>
              <p14:nvPr/>
            </p14:nvContentPartPr>
            <p14:xfrm>
              <a:off x="1049914" y="7486176"/>
              <a:ext cx="4680" cy="36360"/>
            </p14:xfrm>
          </p:contentPart>
        </mc:Choice>
        <mc:Fallback>
          <p:pic>
            <p:nvPicPr>
              <p:cNvPr id="107" name="Ink 106">
                <a:extLst>
                  <a:ext uri="{FF2B5EF4-FFF2-40B4-BE49-F238E27FC236}">
                    <a16:creationId xmlns:a16="http://schemas.microsoft.com/office/drawing/2014/main" id="{8B32EE4E-ADD4-52BC-A124-9AE4A74A6B07}"/>
                  </a:ext>
                </a:extLst>
              </p:cNvPr>
              <p:cNvPicPr/>
              <p:nvPr/>
            </p:nvPicPr>
            <p:blipFill>
              <a:blip r:embed="rId76"/>
              <a:stretch>
                <a:fillRect/>
              </a:stretch>
            </p:blipFill>
            <p:spPr>
              <a:xfrm>
                <a:off x="1032274" y="7468176"/>
                <a:ext cx="403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39" name="Ink 138">
                <a:extLst>
                  <a:ext uri="{FF2B5EF4-FFF2-40B4-BE49-F238E27FC236}">
                    <a16:creationId xmlns:a16="http://schemas.microsoft.com/office/drawing/2014/main" id="{CB446422-E693-78E8-CBF4-7C41E8E427F4}"/>
                  </a:ext>
                </a:extLst>
              </p14:cNvPr>
              <p14:cNvContentPartPr/>
              <p14:nvPr/>
            </p14:nvContentPartPr>
            <p14:xfrm>
              <a:off x="426754" y="7509216"/>
              <a:ext cx="2851920" cy="402840"/>
            </p14:xfrm>
          </p:contentPart>
        </mc:Choice>
        <mc:Fallback>
          <p:pic>
            <p:nvPicPr>
              <p:cNvPr id="139" name="Ink 138">
                <a:extLst>
                  <a:ext uri="{FF2B5EF4-FFF2-40B4-BE49-F238E27FC236}">
                    <a16:creationId xmlns:a16="http://schemas.microsoft.com/office/drawing/2014/main" id="{CB446422-E693-78E8-CBF4-7C41E8E427F4}"/>
                  </a:ext>
                </a:extLst>
              </p:cNvPr>
              <p:cNvPicPr/>
              <p:nvPr/>
            </p:nvPicPr>
            <p:blipFill>
              <a:blip r:embed="rId78"/>
              <a:stretch>
                <a:fillRect/>
              </a:stretch>
            </p:blipFill>
            <p:spPr>
              <a:xfrm>
                <a:off x="408754" y="7491576"/>
                <a:ext cx="2887560" cy="438480"/>
              </a:xfrm>
              <a:prstGeom prst="rect">
                <a:avLst/>
              </a:prstGeom>
            </p:spPr>
          </p:pic>
        </mc:Fallback>
      </mc:AlternateContent>
      <p:sp>
        <p:nvSpPr>
          <p:cNvPr id="148" name="TextBox 147">
            <a:extLst>
              <a:ext uri="{FF2B5EF4-FFF2-40B4-BE49-F238E27FC236}">
                <a16:creationId xmlns:a16="http://schemas.microsoft.com/office/drawing/2014/main" id="{C824D020-1422-036B-81A1-6C1B9342A180}"/>
              </a:ext>
            </a:extLst>
          </p:cNvPr>
          <p:cNvSpPr txBox="1"/>
          <p:nvPr/>
        </p:nvSpPr>
        <p:spPr>
          <a:xfrm>
            <a:off x="2014170" y="8362375"/>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Is the true value here? </a:t>
            </a:r>
          </a:p>
          <a:p>
            <a:r>
              <a:rPr lang="en-AU" sz="1100" dirty="0">
                <a:solidFill>
                  <a:srgbClr val="7030A0"/>
                </a:solidFill>
                <a:latin typeface="xkcd Script" panose="03000503000000000000" pitchFamily="66" charset="0"/>
                <a:ea typeface="xkcd Script" panose="03000503000000000000" pitchFamily="66" charset="0"/>
              </a:rPr>
              <a:t>Or here?</a:t>
            </a:r>
          </a:p>
        </p:txBody>
      </p:sp>
      <p:sp>
        <p:nvSpPr>
          <p:cNvPr id="149" name="TextBox 148">
            <a:extLst>
              <a:ext uri="{FF2B5EF4-FFF2-40B4-BE49-F238E27FC236}">
                <a16:creationId xmlns:a16="http://schemas.microsoft.com/office/drawing/2014/main" id="{5E96DBB9-70BB-044B-8911-ED90A7C6FABF}"/>
              </a:ext>
            </a:extLst>
          </p:cNvPr>
          <p:cNvSpPr txBox="1"/>
          <p:nvPr/>
        </p:nvSpPr>
        <p:spPr>
          <a:xfrm>
            <a:off x="565890" y="8333406"/>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Probably not </a:t>
            </a:r>
          </a:p>
          <a:p>
            <a:r>
              <a:rPr lang="en-AU" sz="1100" dirty="0">
                <a:solidFill>
                  <a:srgbClr val="7030A0"/>
                </a:solidFill>
                <a:latin typeface="xkcd Script" panose="03000503000000000000" pitchFamily="66" charset="0"/>
                <a:ea typeface="xkcd Script" panose="03000503000000000000" pitchFamily="66" charset="0"/>
              </a:rPr>
              <a:t>over here.</a:t>
            </a:r>
          </a:p>
        </p:txBody>
      </p:sp>
      <p:grpSp>
        <p:nvGrpSpPr>
          <p:cNvPr id="161" name="Group 160">
            <a:extLst>
              <a:ext uri="{FF2B5EF4-FFF2-40B4-BE49-F238E27FC236}">
                <a16:creationId xmlns:a16="http://schemas.microsoft.com/office/drawing/2014/main" id="{9F52A863-6430-1D68-9C14-C3FB4335B31A}"/>
              </a:ext>
            </a:extLst>
          </p:cNvPr>
          <p:cNvGrpSpPr/>
          <p:nvPr/>
        </p:nvGrpSpPr>
        <p:grpSpPr>
          <a:xfrm>
            <a:off x="398314" y="7531176"/>
            <a:ext cx="2882880" cy="1113975"/>
            <a:chOff x="398314" y="7531176"/>
            <a:chExt cx="2882880" cy="1113975"/>
          </a:xfrm>
        </p:grpSpPr>
        <mc:AlternateContent xmlns:mc="http://schemas.openxmlformats.org/markup-compatibility/2006">
          <mc:Choice xmlns:p14="http://schemas.microsoft.com/office/powerpoint/2010/main" Requires="p14">
            <p:contentPart p14:bwMode="auto" r:id="rId79">
              <p14:nvContentPartPr>
                <p14:cNvPr id="85" name="Ink 84">
                  <a:extLst>
                    <a:ext uri="{FF2B5EF4-FFF2-40B4-BE49-F238E27FC236}">
                      <a16:creationId xmlns:a16="http://schemas.microsoft.com/office/drawing/2014/main" id="{6241B086-A4EA-9894-682A-C85E7EBB6D3F}"/>
                    </a:ext>
                  </a:extLst>
                </p14:cNvPr>
                <p14:cNvContentPartPr/>
                <p14:nvPr/>
              </p14:nvContentPartPr>
              <p14:xfrm>
                <a:off x="398314" y="7980096"/>
                <a:ext cx="2882880" cy="27720"/>
              </p14:xfrm>
            </p:contentPart>
          </mc:Choice>
          <mc:Fallback>
            <p:pic>
              <p:nvPicPr>
                <p:cNvPr id="85" name="Ink 84">
                  <a:extLst>
                    <a:ext uri="{FF2B5EF4-FFF2-40B4-BE49-F238E27FC236}">
                      <a16:creationId xmlns:a16="http://schemas.microsoft.com/office/drawing/2014/main" id="{6241B086-A4EA-9894-682A-C85E7EBB6D3F}"/>
                    </a:ext>
                  </a:extLst>
                </p:cNvPr>
                <p:cNvPicPr/>
                <p:nvPr/>
              </p:nvPicPr>
              <p:blipFill>
                <a:blip r:embed="rId80"/>
                <a:stretch>
                  <a:fillRect/>
                </a:stretch>
              </p:blipFill>
              <p:spPr>
                <a:xfrm>
                  <a:off x="380674" y="7962096"/>
                  <a:ext cx="29185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6" name="Ink 85">
                  <a:extLst>
                    <a:ext uri="{FF2B5EF4-FFF2-40B4-BE49-F238E27FC236}">
                      <a16:creationId xmlns:a16="http://schemas.microsoft.com/office/drawing/2014/main" id="{5113E478-9D03-A20A-7B04-2BC72D6EEC87}"/>
                    </a:ext>
                  </a:extLst>
                </p14:cNvPr>
                <p14:cNvContentPartPr/>
                <p14:nvPr/>
              </p14:nvContentPartPr>
              <p14:xfrm>
                <a:off x="1764874" y="7989096"/>
                <a:ext cx="7200" cy="81360"/>
              </p14:xfrm>
            </p:contentPart>
          </mc:Choice>
          <mc:Fallback>
            <p:pic>
              <p:nvPicPr>
                <p:cNvPr id="86" name="Ink 85">
                  <a:extLst>
                    <a:ext uri="{FF2B5EF4-FFF2-40B4-BE49-F238E27FC236}">
                      <a16:creationId xmlns:a16="http://schemas.microsoft.com/office/drawing/2014/main" id="{5113E478-9D03-A20A-7B04-2BC72D6EEC87}"/>
                    </a:ext>
                  </a:extLst>
                </p:cNvPr>
                <p:cNvPicPr/>
                <p:nvPr/>
              </p:nvPicPr>
              <p:blipFill>
                <a:blip r:embed="rId82"/>
                <a:stretch>
                  <a:fillRect/>
                </a:stretch>
              </p:blipFill>
              <p:spPr>
                <a:xfrm>
                  <a:off x="1747234" y="7971456"/>
                  <a:ext cx="428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2" name="Ink 91">
                  <a:extLst>
                    <a:ext uri="{FF2B5EF4-FFF2-40B4-BE49-F238E27FC236}">
                      <a16:creationId xmlns:a16="http://schemas.microsoft.com/office/drawing/2014/main" id="{A45E087C-31A9-54E7-7A2E-F5AA522167BC}"/>
                    </a:ext>
                  </a:extLst>
                </p14:cNvPr>
                <p14:cNvContentPartPr/>
                <p14:nvPr/>
              </p14:nvContentPartPr>
              <p14:xfrm>
                <a:off x="2534554" y="8008176"/>
                <a:ext cx="13680" cy="65880"/>
              </p14:xfrm>
            </p:contentPart>
          </mc:Choice>
          <mc:Fallback>
            <p:pic>
              <p:nvPicPr>
                <p:cNvPr id="92" name="Ink 91">
                  <a:extLst>
                    <a:ext uri="{FF2B5EF4-FFF2-40B4-BE49-F238E27FC236}">
                      <a16:creationId xmlns:a16="http://schemas.microsoft.com/office/drawing/2014/main" id="{A45E087C-31A9-54E7-7A2E-F5AA522167BC}"/>
                    </a:ext>
                  </a:extLst>
                </p:cNvPr>
                <p:cNvPicPr/>
                <p:nvPr/>
              </p:nvPicPr>
              <p:blipFill>
                <a:blip r:embed="rId84"/>
                <a:stretch>
                  <a:fillRect/>
                </a:stretch>
              </p:blipFill>
              <p:spPr>
                <a:xfrm>
                  <a:off x="2516554" y="7990536"/>
                  <a:ext cx="493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3" name="Ink 92">
                  <a:extLst>
                    <a:ext uri="{FF2B5EF4-FFF2-40B4-BE49-F238E27FC236}">
                      <a16:creationId xmlns:a16="http://schemas.microsoft.com/office/drawing/2014/main" id="{388F0816-3E75-3235-7A34-A933185BCD59}"/>
                    </a:ext>
                  </a:extLst>
                </p14:cNvPr>
                <p14:cNvContentPartPr/>
                <p14:nvPr/>
              </p14:nvContentPartPr>
              <p14:xfrm>
                <a:off x="1065034" y="8010336"/>
                <a:ext cx="7920" cy="59040"/>
              </p14:xfrm>
            </p:contentPart>
          </mc:Choice>
          <mc:Fallback>
            <p:pic>
              <p:nvPicPr>
                <p:cNvPr id="93" name="Ink 92">
                  <a:extLst>
                    <a:ext uri="{FF2B5EF4-FFF2-40B4-BE49-F238E27FC236}">
                      <a16:creationId xmlns:a16="http://schemas.microsoft.com/office/drawing/2014/main" id="{388F0816-3E75-3235-7A34-A933185BCD59}"/>
                    </a:ext>
                  </a:extLst>
                </p:cNvPr>
                <p:cNvPicPr/>
                <p:nvPr/>
              </p:nvPicPr>
              <p:blipFill>
                <a:blip r:embed="rId86"/>
                <a:stretch>
                  <a:fillRect/>
                </a:stretch>
              </p:blipFill>
              <p:spPr>
                <a:xfrm>
                  <a:off x="1047394" y="7992696"/>
                  <a:ext cx="435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4" name="Ink 93">
                  <a:extLst>
                    <a:ext uri="{FF2B5EF4-FFF2-40B4-BE49-F238E27FC236}">
                      <a16:creationId xmlns:a16="http://schemas.microsoft.com/office/drawing/2014/main" id="{538BE2C4-FA36-6425-45F4-9B624856D6D5}"/>
                    </a:ext>
                  </a:extLst>
                </p14:cNvPr>
                <p14:cNvContentPartPr/>
                <p14:nvPr/>
              </p14:nvContentPartPr>
              <p14:xfrm>
                <a:off x="2533834" y="7906656"/>
                <a:ext cx="3240" cy="56880"/>
              </p14:xfrm>
            </p:contentPart>
          </mc:Choice>
          <mc:Fallback>
            <p:pic>
              <p:nvPicPr>
                <p:cNvPr id="94" name="Ink 93">
                  <a:extLst>
                    <a:ext uri="{FF2B5EF4-FFF2-40B4-BE49-F238E27FC236}">
                      <a16:creationId xmlns:a16="http://schemas.microsoft.com/office/drawing/2014/main" id="{538BE2C4-FA36-6425-45F4-9B624856D6D5}"/>
                    </a:ext>
                  </a:extLst>
                </p:cNvPr>
                <p:cNvPicPr/>
                <p:nvPr/>
              </p:nvPicPr>
              <p:blipFill>
                <a:blip r:embed="rId88"/>
                <a:stretch>
                  <a:fillRect/>
                </a:stretch>
              </p:blipFill>
              <p:spPr>
                <a:xfrm>
                  <a:off x="2516194" y="7888656"/>
                  <a:ext cx="388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5" name="Ink 94">
                  <a:extLst>
                    <a:ext uri="{FF2B5EF4-FFF2-40B4-BE49-F238E27FC236}">
                      <a16:creationId xmlns:a16="http://schemas.microsoft.com/office/drawing/2014/main" id="{A153B2E5-D8E2-EA6F-1942-677DB4C6248D}"/>
                    </a:ext>
                  </a:extLst>
                </p14:cNvPr>
                <p14:cNvContentPartPr/>
                <p14:nvPr/>
              </p14:nvContentPartPr>
              <p14:xfrm>
                <a:off x="2534914" y="7829256"/>
                <a:ext cx="1800" cy="58320"/>
              </p14:xfrm>
            </p:contentPart>
          </mc:Choice>
          <mc:Fallback>
            <p:pic>
              <p:nvPicPr>
                <p:cNvPr id="95" name="Ink 94">
                  <a:extLst>
                    <a:ext uri="{FF2B5EF4-FFF2-40B4-BE49-F238E27FC236}">
                      <a16:creationId xmlns:a16="http://schemas.microsoft.com/office/drawing/2014/main" id="{A153B2E5-D8E2-EA6F-1942-677DB4C6248D}"/>
                    </a:ext>
                  </a:extLst>
                </p:cNvPr>
                <p:cNvPicPr/>
                <p:nvPr/>
              </p:nvPicPr>
              <p:blipFill>
                <a:blip r:embed="rId90"/>
                <a:stretch>
                  <a:fillRect/>
                </a:stretch>
              </p:blipFill>
              <p:spPr>
                <a:xfrm>
                  <a:off x="2517274" y="7811256"/>
                  <a:ext cx="374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6" name="Ink 95">
                  <a:extLst>
                    <a:ext uri="{FF2B5EF4-FFF2-40B4-BE49-F238E27FC236}">
                      <a16:creationId xmlns:a16="http://schemas.microsoft.com/office/drawing/2014/main" id="{BB003CCA-9BCE-18C6-EDD0-ABA12861EB49}"/>
                    </a:ext>
                  </a:extLst>
                </p14:cNvPr>
                <p14:cNvContentPartPr/>
                <p14:nvPr/>
              </p14:nvContentPartPr>
              <p14:xfrm>
                <a:off x="2532754" y="7755456"/>
                <a:ext cx="7200" cy="41040"/>
              </p14:xfrm>
            </p:contentPart>
          </mc:Choice>
          <mc:Fallback>
            <p:pic>
              <p:nvPicPr>
                <p:cNvPr id="96" name="Ink 95">
                  <a:extLst>
                    <a:ext uri="{FF2B5EF4-FFF2-40B4-BE49-F238E27FC236}">
                      <a16:creationId xmlns:a16="http://schemas.microsoft.com/office/drawing/2014/main" id="{BB003CCA-9BCE-18C6-EDD0-ABA12861EB49}"/>
                    </a:ext>
                  </a:extLst>
                </p:cNvPr>
                <p:cNvPicPr/>
                <p:nvPr/>
              </p:nvPicPr>
              <p:blipFill>
                <a:blip r:embed="rId92"/>
                <a:stretch>
                  <a:fillRect/>
                </a:stretch>
              </p:blipFill>
              <p:spPr>
                <a:xfrm>
                  <a:off x="2515114" y="7737456"/>
                  <a:ext cx="428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7" name="Ink 96">
                  <a:extLst>
                    <a:ext uri="{FF2B5EF4-FFF2-40B4-BE49-F238E27FC236}">
                      <a16:creationId xmlns:a16="http://schemas.microsoft.com/office/drawing/2014/main" id="{FCC4A5D2-0E3D-68E0-9056-BEEBFF473258}"/>
                    </a:ext>
                  </a:extLst>
                </p14:cNvPr>
                <p14:cNvContentPartPr/>
                <p14:nvPr/>
              </p14:nvContentPartPr>
              <p14:xfrm>
                <a:off x="2543194" y="7576536"/>
                <a:ext cx="2520" cy="129600"/>
              </p14:xfrm>
            </p:contentPart>
          </mc:Choice>
          <mc:Fallback>
            <p:pic>
              <p:nvPicPr>
                <p:cNvPr id="97" name="Ink 96">
                  <a:extLst>
                    <a:ext uri="{FF2B5EF4-FFF2-40B4-BE49-F238E27FC236}">
                      <a16:creationId xmlns:a16="http://schemas.microsoft.com/office/drawing/2014/main" id="{FCC4A5D2-0E3D-68E0-9056-BEEBFF473258}"/>
                    </a:ext>
                  </a:extLst>
                </p:cNvPr>
                <p:cNvPicPr/>
                <p:nvPr/>
              </p:nvPicPr>
              <p:blipFill>
                <a:blip r:embed="rId94"/>
                <a:stretch>
                  <a:fillRect/>
                </a:stretch>
              </p:blipFill>
              <p:spPr>
                <a:xfrm>
                  <a:off x="2525194" y="7558536"/>
                  <a:ext cx="381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8" name="Ink 97">
                  <a:extLst>
                    <a:ext uri="{FF2B5EF4-FFF2-40B4-BE49-F238E27FC236}">
                      <a16:creationId xmlns:a16="http://schemas.microsoft.com/office/drawing/2014/main" id="{FA5D00BE-8B11-AC4A-E4DD-AF18F12ADE75}"/>
                    </a:ext>
                  </a:extLst>
                </p14:cNvPr>
                <p14:cNvContentPartPr/>
                <p14:nvPr/>
              </p14:nvContentPartPr>
              <p14:xfrm>
                <a:off x="2543194" y="7531176"/>
                <a:ext cx="1800" cy="6120"/>
              </p14:xfrm>
            </p:contentPart>
          </mc:Choice>
          <mc:Fallback>
            <p:pic>
              <p:nvPicPr>
                <p:cNvPr id="98" name="Ink 97">
                  <a:extLst>
                    <a:ext uri="{FF2B5EF4-FFF2-40B4-BE49-F238E27FC236}">
                      <a16:creationId xmlns:a16="http://schemas.microsoft.com/office/drawing/2014/main" id="{FA5D00BE-8B11-AC4A-E4DD-AF18F12ADE75}"/>
                    </a:ext>
                  </a:extLst>
                </p:cNvPr>
                <p:cNvPicPr/>
                <p:nvPr/>
              </p:nvPicPr>
              <p:blipFill>
                <a:blip r:embed="rId96"/>
                <a:stretch>
                  <a:fillRect/>
                </a:stretch>
              </p:blipFill>
              <p:spPr>
                <a:xfrm>
                  <a:off x="2525194" y="7513176"/>
                  <a:ext cx="374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9" name="Ink 98">
                  <a:extLst>
                    <a:ext uri="{FF2B5EF4-FFF2-40B4-BE49-F238E27FC236}">
                      <a16:creationId xmlns:a16="http://schemas.microsoft.com/office/drawing/2014/main" id="{B64417DE-2852-7DF9-7F95-7E0CDAB2E6A3}"/>
                    </a:ext>
                  </a:extLst>
                </p14:cNvPr>
                <p14:cNvContentPartPr/>
                <p14:nvPr/>
              </p14:nvContentPartPr>
              <p14:xfrm>
                <a:off x="1053514" y="7884696"/>
                <a:ext cx="3600" cy="45720"/>
              </p14:xfrm>
            </p:contentPart>
          </mc:Choice>
          <mc:Fallback>
            <p:pic>
              <p:nvPicPr>
                <p:cNvPr id="99" name="Ink 98">
                  <a:extLst>
                    <a:ext uri="{FF2B5EF4-FFF2-40B4-BE49-F238E27FC236}">
                      <a16:creationId xmlns:a16="http://schemas.microsoft.com/office/drawing/2014/main" id="{B64417DE-2852-7DF9-7F95-7E0CDAB2E6A3}"/>
                    </a:ext>
                  </a:extLst>
                </p:cNvPr>
                <p:cNvPicPr/>
                <p:nvPr/>
              </p:nvPicPr>
              <p:blipFill>
                <a:blip r:embed="rId98"/>
                <a:stretch>
                  <a:fillRect/>
                </a:stretch>
              </p:blipFill>
              <p:spPr>
                <a:xfrm>
                  <a:off x="1035874" y="7866696"/>
                  <a:ext cx="392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0" name="Ink 99">
                  <a:extLst>
                    <a:ext uri="{FF2B5EF4-FFF2-40B4-BE49-F238E27FC236}">
                      <a16:creationId xmlns:a16="http://schemas.microsoft.com/office/drawing/2014/main" id="{73677B32-0951-217F-F990-909126FA9001}"/>
                    </a:ext>
                  </a:extLst>
                </p14:cNvPr>
                <p14:cNvContentPartPr/>
                <p14:nvPr/>
              </p14:nvContentPartPr>
              <p14:xfrm>
                <a:off x="1057834" y="7781016"/>
                <a:ext cx="3960" cy="34920"/>
              </p14:xfrm>
            </p:contentPart>
          </mc:Choice>
          <mc:Fallback>
            <p:pic>
              <p:nvPicPr>
                <p:cNvPr id="100" name="Ink 99">
                  <a:extLst>
                    <a:ext uri="{FF2B5EF4-FFF2-40B4-BE49-F238E27FC236}">
                      <a16:creationId xmlns:a16="http://schemas.microsoft.com/office/drawing/2014/main" id="{73677B32-0951-217F-F990-909126FA9001}"/>
                    </a:ext>
                  </a:extLst>
                </p:cNvPr>
                <p:cNvPicPr/>
                <p:nvPr/>
              </p:nvPicPr>
              <p:blipFill>
                <a:blip r:embed="rId100"/>
                <a:stretch>
                  <a:fillRect/>
                </a:stretch>
              </p:blipFill>
              <p:spPr>
                <a:xfrm>
                  <a:off x="1040194" y="7763016"/>
                  <a:ext cx="396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01" name="Ink 100">
                  <a:extLst>
                    <a:ext uri="{FF2B5EF4-FFF2-40B4-BE49-F238E27FC236}">
                      <a16:creationId xmlns:a16="http://schemas.microsoft.com/office/drawing/2014/main" id="{7E2924F8-72B5-B9DA-0C35-7210BB1A589E}"/>
                    </a:ext>
                  </a:extLst>
                </p14:cNvPr>
                <p14:cNvContentPartPr/>
                <p14:nvPr/>
              </p14:nvContentPartPr>
              <p14:xfrm>
                <a:off x="1057114" y="7605336"/>
                <a:ext cx="4680" cy="132480"/>
              </p14:xfrm>
            </p:contentPart>
          </mc:Choice>
          <mc:Fallback>
            <p:pic>
              <p:nvPicPr>
                <p:cNvPr id="101" name="Ink 100">
                  <a:extLst>
                    <a:ext uri="{FF2B5EF4-FFF2-40B4-BE49-F238E27FC236}">
                      <a16:creationId xmlns:a16="http://schemas.microsoft.com/office/drawing/2014/main" id="{7E2924F8-72B5-B9DA-0C35-7210BB1A589E}"/>
                    </a:ext>
                  </a:extLst>
                </p:cNvPr>
                <p:cNvPicPr/>
                <p:nvPr/>
              </p:nvPicPr>
              <p:blipFill>
                <a:blip r:embed="rId102"/>
                <a:stretch>
                  <a:fillRect/>
                </a:stretch>
              </p:blipFill>
              <p:spPr>
                <a:xfrm>
                  <a:off x="1039474" y="7587336"/>
                  <a:ext cx="403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56" name="Ink 155">
                  <a:extLst>
                    <a:ext uri="{FF2B5EF4-FFF2-40B4-BE49-F238E27FC236}">
                      <a16:creationId xmlns:a16="http://schemas.microsoft.com/office/drawing/2014/main" id="{E327FE40-17FD-F2EC-7028-9E8D96110DB0}"/>
                    </a:ext>
                  </a:extLst>
                </p14:cNvPr>
                <p14:cNvContentPartPr/>
                <p14:nvPr/>
              </p14:nvContentPartPr>
              <p14:xfrm>
                <a:off x="2149714" y="8074551"/>
                <a:ext cx="433800" cy="326880"/>
              </p14:xfrm>
            </p:contentPart>
          </mc:Choice>
          <mc:Fallback>
            <p:pic>
              <p:nvPicPr>
                <p:cNvPr id="156" name="Ink 155">
                  <a:extLst>
                    <a:ext uri="{FF2B5EF4-FFF2-40B4-BE49-F238E27FC236}">
                      <a16:creationId xmlns:a16="http://schemas.microsoft.com/office/drawing/2014/main" id="{E327FE40-17FD-F2EC-7028-9E8D96110DB0}"/>
                    </a:ext>
                  </a:extLst>
                </p:cNvPr>
                <p:cNvPicPr/>
                <p:nvPr/>
              </p:nvPicPr>
              <p:blipFill>
                <a:blip r:embed="rId104"/>
                <a:stretch>
                  <a:fillRect/>
                </a:stretch>
              </p:blipFill>
              <p:spPr>
                <a:xfrm>
                  <a:off x="2131714" y="8056551"/>
                  <a:ext cx="46944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57" name="Ink 156">
                  <a:extLst>
                    <a:ext uri="{FF2B5EF4-FFF2-40B4-BE49-F238E27FC236}">
                      <a16:creationId xmlns:a16="http://schemas.microsoft.com/office/drawing/2014/main" id="{01542930-A4C4-4C63-A9B1-101E8E2B4D2B}"/>
                    </a:ext>
                  </a:extLst>
                </p14:cNvPr>
                <p14:cNvContentPartPr/>
                <p14:nvPr/>
              </p14:nvContentPartPr>
              <p14:xfrm>
                <a:off x="2120194" y="8054391"/>
                <a:ext cx="104400" cy="76320"/>
              </p14:xfrm>
            </p:contentPart>
          </mc:Choice>
          <mc:Fallback>
            <p:pic>
              <p:nvPicPr>
                <p:cNvPr id="157" name="Ink 156">
                  <a:extLst>
                    <a:ext uri="{FF2B5EF4-FFF2-40B4-BE49-F238E27FC236}">
                      <a16:creationId xmlns:a16="http://schemas.microsoft.com/office/drawing/2014/main" id="{01542930-A4C4-4C63-A9B1-101E8E2B4D2B}"/>
                    </a:ext>
                  </a:extLst>
                </p:cNvPr>
                <p:cNvPicPr/>
                <p:nvPr/>
              </p:nvPicPr>
              <p:blipFill>
                <a:blip r:embed="rId106"/>
                <a:stretch>
                  <a:fillRect/>
                </a:stretch>
              </p:blipFill>
              <p:spPr>
                <a:xfrm>
                  <a:off x="2102194" y="8036751"/>
                  <a:ext cx="1400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59" name="Ink 158">
                  <a:extLst>
                    <a:ext uri="{FF2B5EF4-FFF2-40B4-BE49-F238E27FC236}">
                      <a16:creationId xmlns:a16="http://schemas.microsoft.com/office/drawing/2014/main" id="{FF2495CE-1375-9380-D066-845FDE7A1371}"/>
                    </a:ext>
                  </a:extLst>
                </p14:cNvPr>
                <p14:cNvContentPartPr/>
                <p14:nvPr/>
              </p14:nvContentPartPr>
              <p14:xfrm>
                <a:off x="1509994" y="8269311"/>
                <a:ext cx="522720" cy="375840"/>
              </p14:xfrm>
            </p:contentPart>
          </mc:Choice>
          <mc:Fallback>
            <p:pic>
              <p:nvPicPr>
                <p:cNvPr id="159" name="Ink 158">
                  <a:extLst>
                    <a:ext uri="{FF2B5EF4-FFF2-40B4-BE49-F238E27FC236}">
                      <a16:creationId xmlns:a16="http://schemas.microsoft.com/office/drawing/2014/main" id="{FF2495CE-1375-9380-D066-845FDE7A1371}"/>
                    </a:ext>
                  </a:extLst>
                </p:cNvPr>
                <p:cNvPicPr/>
                <p:nvPr/>
              </p:nvPicPr>
              <p:blipFill>
                <a:blip r:embed="rId108"/>
                <a:stretch>
                  <a:fillRect/>
                </a:stretch>
              </p:blipFill>
              <p:spPr>
                <a:xfrm>
                  <a:off x="1491994" y="8251671"/>
                  <a:ext cx="55836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60" name="Ink 159">
                  <a:extLst>
                    <a:ext uri="{FF2B5EF4-FFF2-40B4-BE49-F238E27FC236}">
                      <a16:creationId xmlns:a16="http://schemas.microsoft.com/office/drawing/2014/main" id="{30942502-ED25-C201-A02D-D61EB48AF708}"/>
                    </a:ext>
                  </a:extLst>
                </p14:cNvPr>
                <p14:cNvContentPartPr/>
                <p14:nvPr/>
              </p14:nvContentPartPr>
              <p14:xfrm>
                <a:off x="1462474" y="8240871"/>
                <a:ext cx="119160" cy="89640"/>
              </p14:xfrm>
            </p:contentPart>
          </mc:Choice>
          <mc:Fallback>
            <p:pic>
              <p:nvPicPr>
                <p:cNvPr id="160" name="Ink 159">
                  <a:extLst>
                    <a:ext uri="{FF2B5EF4-FFF2-40B4-BE49-F238E27FC236}">
                      <a16:creationId xmlns:a16="http://schemas.microsoft.com/office/drawing/2014/main" id="{30942502-ED25-C201-A02D-D61EB48AF708}"/>
                    </a:ext>
                  </a:extLst>
                </p:cNvPr>
                <p:cNvPicPr/>
                <p:nvPr/>
              </p:nvPicPr>
              <p:blipFill>
                <a:blip r:embed="rId110"/>
                <a:stretch>
                  <a:fillRect/>
                </a:stretch>
              </p:blipFill>
              <p:spPr>
                <a:xfrm>
                  <a:off x="1444474" y="8222871"/>
                  <a:ext cx="154800" cy="125280"/>
                </a:xfrm>
                <a:prstGeom prst="rect">
                  <a:avLst/>
                </a:prstGeom>
              </p:spPr>
            </p:pic>
          </mc:Fallback>
        </mc:AlternateContent>
      </p:grpSp>
      <p:grpSp>
        <p:nvGrpSpPr>
          <p:cNvPr id="164" name="Group 163">
            <a:extLst>
              <a:ext uri="{FF2B5EF4-FFF2-40B4-BE49-F238E27FC236}">
                <a16:creationId xmlns:a16="http://schemas.microsoft.com/office/drawing/2014/main" id="{FABDCA82-5679-8A5A-DCB3-7B5504D376B3}"/>
              </a:ext>
            </a:extLst>
          </p:cNvPr>
          <p:cNvGrpSpPr/>
          <p:nvPr/>
        </p:nvGrpSpPr>
        <p:grpSpPr>
          <a:xfrm>
            <a:off x="400474" y="8100111"/>
            <a:ext cx="146160" cy="325800"/>
            <a:chOff x="400474" y="8100111"/>
            <a:chExt cx="146160" cy="325800"/>
          </a:xfrm>
        </p:grpSpPr>
        <mc:AlternateContent xmlns:mc="http://schemas.openxmlformats.org/markup-compatibility/2006">
          <mc:Choice xmlns:p14="http://schemas.microsoft.com/office/powerpoint/2010/main" Requires="p14">
            <p:contentPart p14:bwMode="auto" r:id="rId111">
              <p14:nvContentPartPr>
                <p14:cNvPr id="162" name="Ink 161">
                  <a:extLst>
                    <a:ext uri="{FF2B5EF4-FFF2-40B4-BE49-F238E27FC236}">
                      <a16:creationId xmlns:a16="http://schemas.microsoft.com/office/drawing/2014/main" id="{F94B1AB9-C332-0AA5-F519-C4ADE8D450A3}"/>
                    </a:ext>
                  </a:extLst>
                </p14:cNvPr>
                <p14:cNvContentPartPr/>
                <p14:nvPr/>
              </p14:nvContentPartPr>
              <p14:xfrm>
                <a:off x="449434" y="8141151"/>
                <a:ext cx="97200" cy="284760"/>
              </p14:xfrm>
            </p:contentPart>
          </mc:Choice>
          <mc:Fallback>
            <p:pic>
              <p:nvPicPr>
                <p:cNvPr id="162" name="Ink 161">
                  <a:extLst>
                    <a:ext uri="{FF2B5EF4-FFF2-40B4-BE49-F238E27FC236}">
                      <a16:creationId xmlns:a16="http://schemas.microsoft.com/office/drawing/2014/main" id="{F94B1AB9-C332-0AA5-F519-C4ADE8D450A3}"/>
                    </a:ext>
                  </a:extLst>
                </p:cNvPr>
                <p:cNvPicPr/>
                <p:nvPr/>
              </p:nvPicPr>
              <p:blipFill>
                <a:blip r:embed="rId112"/>
                <a:stretch>
                  <a:fillRect/>
                </a:stretch>
              </p:blipFill>
              <p:spPr>
                <a:xfrm>
                  <a:off x="431434" y="8123151"/>
                  <a:ext cx="1328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63" name="Ink 162">
                  <a:extLst>
                    <a:ext uri="{FF2B5EF4-FFF2-40B4-BE49-F238E27FC236}">
                      <a16:creationId xmlns:a16="http://schemas.microsoft.com/office/drawing/2014/main" id="{2C4F1897-7C4E-AFB5-4E7A-ACD5E8436EC6}"/>
                    </a:ext>
                  </a:extLst>
                </p14:cNvPr>
                <p14:cNvContentPartPr/>
                <p14:nvPr/>
              </p14:nvContentPartPr>
              <p14:xfrm>
                <a:off x="400474" y="8100111"/>
                <a:ext cx="112320" cy="75600"/>
              </p14:xfrm>
            </p:contentPart>
          </mc:Choice>
          <mc:Fallback>
            <p:pic>
              <p:nvPicPr>
                <p:cNvPr id="163" name="Ink 162">
                  <a:extLst>
                    <a:ext uri="{FF2B5EF4-FFF2-40B4-BE49-F238E27FC236}">
                      <a16:creationId xmlns:a16="http://schemas.microsoft.com/office/drawing/2014/main" id="{2C4F1897-7C4E-AFB5-4E7A-ACD5E8436EC6}"/>
                    </a:ext>
                  </a:extLst>
                </p:cNvPr>
                <p:cNvPicPr/>
                <p:nvPr/>
              </p:nvPicPr>
              <p:blipFill>
                <a:blip r:embed="rId114"/>
                <a:stretch>
                  <a:fillRect/>
                </a:stretch>
              </p:blipFill>
              <p:spPr>
                <a:xfrm>
                  <a:off x="382834" y="8082471"/>
                  <a:ext cx="147960" cy="111240"/>
                </a:xfrm>
                <a:prstGeom prst="rect">
                  <a:avLst/>
                </a:prstGeom>
              </p:spPr>
            </p:pic>
          </mc:Fallback>
        </mc:AlternateContent>
      </p:grpSp>
    </p:spTree>
    <p:extLst>
      <p:ext uri="{BB962C8B-B14F-4D97-AF65-F5344CB8AC3E}">
        <p14:creationId xmlns:p14="http://schemas.microsoft.com/office/powerpoint/2010/main" val="403449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10;&#10;Description automatically generated">
            <a:extLst>
              <a:ext uri="{FF2B5EF4-FFF2-40B4-BE49-F238E27FC236}">
                <a16:creationId xmlns:a16="http://schemas.microsoft.com/office/drawing/2014/main" id="{82EBD9DA-F61F-1402-27C8-66D31CED49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0D279AF-7710-E556-4695-56903DEDDE49}"/>
                  </a:ext>
                </a:extLst>
              </p14:cNvPr>
              <p14:cNvContentPartPr/>
              <p14:nvPr/>
            </p14:nvContentPartPr>
            <p14:xfrm>
              <a:off x="1178472" y="5766958"/>
              <a:ext cx="1686960" cy="27720"/>
            </p14:xfrm>
          </p:contentPart>
        </mc:Choice>
        <mc:Fallback>
          <p:pic>
            <p:nvPicPr>
              <p:cNvPr id="6" name="Ink 5">
                <a:extLst>
                  <a:ext uri="{FF2B5EF4-FFF2-40B4-BE49-F238E27FC236}">
                    <a16:creationId xmlns:a16="http://schemas.microsoft.com/office/drawing/2014/main" id="{10D279AF-7710-E556-4695-56903DEDDE49}"/>
                  </a:ext>
                </a:extLst>
              </p:cNvPr>
              <p:cNvPicPr/>
              <p:nvPr/>
            </p:nvPicPr>
            <p:blipFill>
              <a:blip r:embed="rId4"/>
              <a:stretch>
                <a:fillRect/>
              </a:stretch>
            </p:blipFill>
            <p:spPr>
              <a:xfrm>
                <a:off x="1160472" y="5748958"/>
                <a:ext cx="17226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83E043F3-9A7D-4C10-ED40-052E5C6ACC14}"/>
                  </a:ext>
                </a:extLst>
              </p14:cNvPr>
              <p14:cNvContentPartPr/>
              <p14:nvPr/>
            </p14:nvContentPartPr>
            <p14:xfrm>
              <a:off x="2813952" y="5688838"/>
              <a:ext cx="100080" cy="129600"/>
            </p14:xfrm>
          </p:contentPart>
        </mc:Choice>
        <mc:Fallback>
          <p:pic>
            <p:nvPicPr>
              <p:cNvPr id="9" name="Ink 8">
                <a:extLst>
                  <a:ext uri="{FF2B5EF4-FFF2-40B4-BE49-F238E27FC236}">
                    <a16:creationId xmlns:a16="http://schemas.microsoft.com/office/drawing/2014/main" id="{83E043F3-9A7D-4C10-ED40-052E5C6ACC14}"/>
                  </a:ext>
                </a:extLst>
              </p:cNvPr>
              <p:cNvPicPr/>
              <p:nvPr/>
            </p:nvPicPr>
            <p:blipFill>
              <a:blip r:embed="rId6"/>
              <a:stretch>
                <a:fillRect/>
              </a:stretch>
            </p:blipFill>
            <p:spPr>
              <a:xfrm>
                <a:off x="2795952" y="5670838"/>
                <a:ext cx="1357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1419E802-9A89-CFA0-DCA3-EAEACE2F5135}"/>
                  </a:ext>
                </a:extLst>
              </p14:cNvPr>
              <p14:cNvContentPartPr/>
              <p14:nvPr/>
            </p14:nvContentPartPr>
            <p14:xfrm>
              <a:off x="1207272" y="4090761"/>
              <a:ext cx="1656720" cy="27000"/>
            </p14:xfrm>
          </p:contentPart>
        </mc:Choice>
        <mc:Fallback>
          <p:pic>
            <p:nvPicPr>
              <p:cNvPr id="14" name="Ink 13">
                <a:extLst>
                  <a:ext uri="{FF2B5EF4-FFF2-40B4-BE49-F238E27FC236}">
                    <a16:creationId xmlns:a16="http://schemas.microsoft.com/office/drawing/2014/main" id="{1419E802-9A89-CFA0-DCA3-EAEACE2F5135}"/>
                  </a:ext>
                </a:extLst>
              </p:cNvPr>
              <p:cNvPicPr/>
              <p:nvPr/>
            </p:nvPicPr>
            <p:blipFill>
              <a:blip r:embed="rId8"/>
              <a:stretch>
                <a:fillRect/>
              </a:stretch>
            </p:blipFill>
            <p:spPr>
              <a:xfrm>
                <a:off x="1189632" y="4072761"/>
                <a:ext cx="1692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D4AF8595-3184-12D4-1CB7-C8D076E7AA34}"/>
                  </a:ext>
                </a:extLst>
              </p14:cNvPr>
              <p14:cNvContentPartPr/>
              <p14:nvPr/>
            </p14:nvContentPartPr>
            <p14:xfrm>
              <a:off x="2827632" y="4035681"/>
              <a:ext cx="62280" cy="128880"/>
            </p14:xfrm>
          </p:contentPart>
        </mc:Choice>
        <mc:Fallback>
          <p:pic>
            <p:nvPicPr>
              <p:cNvPr id="15" name="Ink 14">
                <a:extLst>
                  <a:ext uri="{FF2B5EF4-FFF2-40B4-BE49-F238E27FC236}">
                    <a16:creationId xmlns:a16="http://schemas.microsoft.com/office/drawing/2014/main" id="{D4AF8595-3184-12D4-1CB7-C8D076E7AA34}"/>
                  </a:ext>
                </a:extLst>
              </p:cNvPr>
              <p:cNvPicPr/>
              <p:nvPr/>
            </p:nvPicPr>
            <p:blipFill>
              <a:blip r:embed="rId10"/>
              <a:stretch>
                <a:fillRect/>
              </a:stretch>
            </p:blipFill>
            <p:spPr>
              <a:xfrm>
                <a:off x="2809992" y="4017681"/>
                <a:ext cx="979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D93506B0-C147-5A02-529F-F27E562C5EEE}"/>
                  </a:ext>
                </a:extLst>
              </p14:cNvPr>
              <p14:cNvContentPartPr/>
              <p14:nvPr/>
            </p14:nvContentPartPr>
            <p14:xfrm>
              <a:off x="1167312" y="2386988"/>
              <a:ext cx="1622160" cy="21240"/>
            </p14:xfrm>
          </p:contentPart>
        </mc:Choice>
        <mc:Fallback>
          <p:pic>
            <p:nvPicPr>
              <p:cNvPr id="24" name="Ink 23">
                <a:extLst>
                  <a:ext uri="{FF2B5EF4-FFF2-40B4-BE49-F238E27FC236}">
                    <a16:creationId xmlns:a16="http://schemas.microsoft.com/office/drawing/2014/main" id="{D93506B0-C147-5A02-529F-F27E562C5EEE}"/>
                  </a:ext>
                </a:extLst>
              </p:cNvPr>
              <p:cNvPicPr/>
              <p:nvPr/>
            </p:nvPicPr>
            <p:blipFill>
              <a:blip r:embed="rId12"/>
              <a:stretch>
                <a:fillRect/>
              </a:stretch>
            </p:blipFill>
            <p:spPr>
              <a:xfrm>
                <a:off x="1149312" y="2368988"/>
                <a:ext cx="1657800" cy="56880"/>
              </a:xfrm>
              <a:prstGeom prst="rect">
                <a:avLst/>
              </a:prstGeom>
            </p:spPr>
          </p:pic>
        </mc:Fallback>
      </mc:AlternateContent>
      <p:grpSp>
        <p:nvGrpSpPr>
          <p:cNvPr id="31" name="Group 30">
            <a:extLst>
              <a:ext uri="{FF2B5EF4-FFF2-40B4-BE49-F238E27FC236}">
                <a16:creationId xmlns:a16="http://schemas.microsoft.com/office/drawing/2014/main" id="{E0D9971B-E515-DDF3-1137-ECA1176682D7}"/>
              </a:ext>
            </a:extLst>
          </p:cNvPr>
          <p:cNvGrpSpPr/>
          <p:nvPr/>
        </p:nvGrpSpPr>
        <p:grpSpPr>
          <a:xfrm>
            <a:off x="2770032" y="2363588"/>
            <a:ext cx="159480" cy="80640"/>
            <a:chOff x="2770032" y="2363588"/>
            <a:chExt cx="159480" cy="80640"/>
          </a:xfrm>
        </p:grpSpPr>
        <mc:AlternateContent xmlns:mc="http://schemas.openxmlformats.org/markup-compatibility/2006">
          <mc:Choice xmlns:p14="http://schemas.microsoft.com/office/powerpoint/2010/main" Requires="p14">
            <p:contentPart p14:bwMode="auto" r:id="rId13">
              <p14:nvContentPartPr>
                <p14:cNvPr id="29" name="Ink 28">
                  <a:extLst>
                    <a:ext uri="{FF2B5EF4-FFF2-40B4-BE49-F238E27FC236}">
                      <a16:creationId xmlns:a16="http://schemas.microsoft.com/office/drawing/2014/main" id="{FD30E78F-9D87-219A-EF7D-0A4D5A2AA5E7}"/>
                    </a:ext>
                  </a:extLst>
                </p14:cNvPr>
                <p14:cNvContentPartPr/>
                <p14:nvPr/>
              </p14:nvContentPartPr>
              <p14:xfrm>
                <a:off x="2770032" y="2389148"/>
                <a:ext cx="104760" cy="14400"/>
              </p14:xfrm>
            </p:contentPart>
          </mc:Choice>
          <mc:Fallback>
            <p:pic>
              <p:nvPicPr>
                <p:cNvPr id="29" name="Ink 28">
                  <a:extLst>
                    <a:ext uri="{FF2B5EF4-FFF2-40B4-BE49-F238E27FC236}">
                      <a16:creationId xmlns:a16="http://schemas.microsoft.com/office/drawing/2014/main" id="{FD30E78F-9D87-219A-EF7D-0A4D5A2AA5E7}"/>
                    </a:ext>
                  </a:extLst>
                </p:cNvPr>
                <p:cNvPicPr/>
                <p:nvPr/>
              </p:nvPicPr>
              <p:blipFill>
                <a:blip r:embed="rId14"/>
                <a:stretch>
                  <a:fillRect/>
                </a:stretch>
              </p:blipFill>
              <p:spPr>
                <a:xfrm>
                  <a:off x="2752032" y="2371508"/>
                  <a:ext cx="1404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0" name="Ink 29">
                  <a:extLst>
                    <a:ext uri="{FF2B5EF4-FFF2-40B4-BE49-F238E27FC236}">
                      <a16:creationId xmlns:a16="http://schemas.microsoft.com/office/drawing/2014/main" id="{1858671E-40A2-1650-4135-1D58AEC6CF29}"/>
                    </a:ext>
                  </a:extLst>
                </p14:cNvPr>
                <p14:cNvContentPartPr/>
                <p14:nvPr/>
              </p14:nvContentPartPr>
              <p14:xfrm>
                <a:off x="2844912" y="2363588"/>
                <a:ext cx="84600" cy="80640"/>
              </p14:xfrm>
            </p:contentPart>
          </mc:Choice>
          <mc:Fallback>
            <p:pic>
              <p:nvPicPr>
                <p:cNvPr id="30" name="Ink 29">
                  <a:extLst>
                    <a:ext uri="{FF2B5EF4-FFF2-40B4-BE49-F238E27FC236}">
                      <a16:creationId xmlns:a16="http://schemas.microsoft.com/office/drawing/2014/main" id="{1858671E-40A2-1650-4135-1D58AEC6CF29}"/>
                    </a:ext>
                  </a:extLst>
                </p:cNvPr>
                <p:cNvPicPr/>
                <p:nvPr/>
              </p:nvPicPr>
              <p:blipFill>
                <a:blip r:embed="rId16"/>
                <a:stretch>
                  <a:fillRect/>
                </a:stretch>
              </p:blipFill>
              <p:spPr>
                <a:xfrm>
                  <a:off x="2827272" y="2345588"/>
                  <a:ext cx="120240" cy="116280"/>
                </a:xfrm>
                <a:prstGeom prst="rect">
                  <a:avLst/>
                </a:prstGeom>
              </p:spPr>
            </p:pic>
          </mc:Fallback>
        </mc:AlternateContent>
      </p:grpSp>
      <p:grpSp>
        <p:nvGrpSpPr>
          <p:cNvPr id="34" name="Group 33">
            <a:extLst>
              <a:ext uri="{FF2B5EF4-FFF2-40B4-BE49-F238E27FC236}">
                <a16:creationId xmlns:a16="http://schemas.microsoft.com/office/drawing/2014/main" id="{F75AA7AA-8FAD-68FA-BD8D-25D6E7B56605}"/>
              </a:ext>
            </a:extLst>
          </p:cNvPr>
          <p:cNvGrpSpPr/>
          <p:nvPr/>
        </p:nvGrpSpPr>
        <p:grpSpPr>
          <a:xfrm>
            <a:off x="1109712" y="692485"/>
            <a:ext cx="129990" cy="5078742"/>
            <a:chOff x="1109712" y="692485"/>
            <a:chExt cx="129990" cy="5078742"/>
          </a:xfrm>
        </p:grpSpPr>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30A30D99-6638-C328-7446-ACA382EF2F7D}"/>
                    </a:ext>
                  </a:extLst>
                </p14:cNvPr>
                <p14:cNvContentPartPr/>
                <p14:nvPr/>
              </p14:nvContentPartPr>
              <p14:xfrm>
                <a:off x="1142112" y="4092907"/>
                <a:ext cx="56880" cy="1678320"/>
              </p14:xfrm>
            </p:contentPart>
          </mc:Choice>
          <mc:Fallback>
            <p:pic>
              <p:nvPicPr>
                <p:cNvPr id="11" name="Ink 10">
                  <a:extLst>
                    <a:ext uri="{FF2B5EF4-FFF2-40B4-BE49-F238E27FC236}">
                      <a16:creationId xmlns:a16="http://schemas.microsoft.com/office/drawing/2014/main" id="{30A30D99-6638-C328-7446-ACA382EF2F7D}"/>
                    </a:ext>
                  </a:extLst>
                </p:cNvPr>
                <p:cNvPicPr/>
                <p:nvPr/>
              </p:nvPicPr>
              <p:blipFill>
                <a:blip r:embed="rId18"/>
                <a:stretch>
                  <a:fillRect/>
                </a:stretch>
              </p:blipFill>
              <p:spPr>
                <a:xfrm>
                  <a:off x="1124472" y="4075267"/>
                  <a:ext cx="92520" cy="1713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856CF3E5-4A5D-A938-5DBA-7D5534AA8AED}"/>
                    </a:ext>
                  </a:extLst>
                </p14:cNvPr>
                <p14:cNvContentPartPr/>
                <p14:nvPr/>
              </p14:nvContentPartPr>
              <p14:xfrm>
                <a:off x="1137072" y="4078147"/>
                <a:ext cx="99360" cy="135720"/>
              </p14:xfrm>
            </p:contentPart>
          </mc:Choice>
          <mc:Fallback>
            <p:pic>
              <p:nvPicPr>
                <p:cNvPr id="12" name="Ink 11">
                  <a:extLst>
                    <a:ext uri="{FF2B5EF4-FFF2-40B4-BE49-F238E27FC236}">
                      <a16:creationId xmlns:a16="http://schemas.microsoft.com/office/drawing/2014/main" id="{856CF3E5-4A5D-A938-5DBA-7D5534AA8AED}"/>
                    </a:ext>
                  </a:extLst>
                </p:cNvPr>
                <p:cNvPicPr/>
                <p:nvPr/>
              </p:nvPicPr>
              <p:blipFill>
                <a:blip r:embed="rId20"/>
                <a:stretch>
                  <a:fillRect/>
                </a:stretch>
              </p:blipFill>
              <p:spPr>
                <a:xfrm>
                  <a:off x="1119432" y="4060507"/>
                  <a:ext cx="1350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F11568BF-BC72-6F71-823E-24926EAA8F10}"/>
                    </a:ext>
                  </a:extLst>
                </p14:cNvPr>
                <p14:cNvContentPartPr/>
                <p14:nvPr/>
              </p14:nvContentPartPr>
              <p14:xfrm>
                <a:off x="1157952" y="2403548"/>
                <a:ext cx="27000" cy="1699200"/>
              </p14:xfrm>
            </p:contentPart>
          </mc:Choice>
          <mc:Fallback>
            <p:pic>
              <p:nvPicPr>
                <p:cNvPr id="21" name="Ink 20">
                  <a:extLst>
                    <a:ext uri="{FF2B5EF4-FFF2-40B4-BE49-F238E27FC236}">
                      <a16:creationId xmlns:a16="http://schemas.microsoft.com/office/drawing/2014/main" id="{F11568BF-BC72-6F71-823E-24926EAA8F10}"/>
                    </a:ext>
                  </a:extLst>
                </p:cNvPr>
                <p:cNvPicPr/>
                <p:nvPr/>
              </p:nvPicPr>
              <p:blipFill>
                <a:blip r:embed="rId22"/>
                <a:stretch>
                  <a:fillRect/>
                </a:stretch>
              </p:blipFill>
              <p:spPr>
                <a:xfrm>
                  <a:off x="1140312" y="2385908"/>
                  <a:ext cx="62640" cy="1734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Ink 21">
                  <a:extLst>
                    <a:ext uri="{FF2B5EF4-FFF2-40B4-BE49-F238E27FC236}">
                      <a16:creationId xmlns:a16="http://schemas.microsoft.com/office/drawing/2014/main" id="{E89E6515-0B8A-4D26-B794-EB54AD14E8B7}"/>
                    </a:ext>
                  </a:extLst>
                </p14:cNvPr>
                <p14:cNvContentPartPr/>
                <p14:nvPr/>
              </p14:nvContentPartPr>
              <p14:xfrm>
                <a:off x="1109712" y="2386628"/>
                <a:ext cx="128880" cy="109800"/>
              </p14:xfrm>
            </p:contentPart>
          </mc:Choice>
          <mc:Fallback>
            <p:pic>
              <p:nvPicPr>
                <p:cNvPr id="22" name="Ink 21">
                  <a:extLst>
                    <a:ext uri="{FF2B5EF4-FFF2-40B4-BE49-F238E27FC236}">
                      <a16:creationId xmlns:a16="http://schemas.microsoft.com/office/drawing/2014/main" id="{E89E6515-0B8A-4D26-B794-EB54AD14E8B7}"/>
                    </a:ext>
                  </a:extLst>
                </p:cNvPr>
                <p:cNvPicPr/>
                <p:nvPr/>
              </p:nvPicPr>
              <p:blipFill>
                <a:blip r:embed="rId24"/>
                <a:stretch>
                  <a:fillRect/>
                </a:stretch>
              </p:blipFill>
              <p:spPr>
                <a:xfrm>
                  <a:off x="1091712" y="2368628"/>
                  <a:ext cx="1645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3A0D683F-1A0F-CA39-45CF-7660F83B0F42}"/>
                    </a:ext>
                  </a:extLst>
                </p14:cNvPr>
                <p14:cNvContentPartPr/>
                <p14:nvPr/>
              </p14:nvContentPartPr>
              <p14:xfrm>
                <a:off x="1155102" y="721739"/>
                <a:ext cx="26640" cy="1668960"/>
              </p14:xfrm>
            </p:contentPart>
          </mc:Choice>
          <mc:Fallback>
            <p:pic>
              <p:nvPicPr>
                <p:cNvPr id="32" name="Ink 31">
                  <a:extLst>
                    <a:ext uri="{FF2B5EF4-FFF2-40B4-BE49-F238E27FC236}">
                      <a16:creationId xmlns:a16="http://schemas.microsoft.com/office/drawing/2014/main" id="{3A0D683F-1A0F-CA39-45CF-7660F83B0F42}"/>
                    </a:ext>
                  </a:extLst>
                </p:cNvPr>
                <p:cNvPicPr/>
                <p:nvPr/>
              </p:nvPicPr>
              <p:blipFill>
                <a:blip r:embed="rId26"/>
                <a:stretch>
                  <a:fillRect/>
                </a:stretch>
              </p:blipFill>
              <p:spPr>
                <a:xfrm>
                  <a:off x="1137462" y="703739"/>
                  <a:ext cx="62280" cy="1704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4DC51ABB-24EC-B6C9-BB38-096062D9CD6F}"/>
                    </a:ext>
                  </a:extLst>
                </p14:cNvPr>
                <p14:cNvContentPartPr/>
                <p14:nvPr/>
              </p14:nvContentPartPr>
              <p14:xfrm>
                <a:off x="1142142" y="692485"/>
                <a:ext cx="97560" cy="73800"/>
              </p14:xfrm>
            </p:contentPart>
          </mc:Choice>
          <mc:Fallback>
            <p:pic>
              <p:nvPicPr>
                <p:cNvPr id="33" name="Ink 32">
                  <a:extLst>
                    <a:ext uri="{FF2B5EF4-FFF2-40B4-BE49-F238E27FC236}">
                      <a16:creationId xmlns:a16="http://schemas.microsoft.com/office/drawing/2014/main" id="{4DC51ABB-24EC-B6C9-BB38-096062D9CD6F}"/>
                    </a:ext>
                  </a:extLst>
                </p:cNvPr>
                <p:cNvPicPr/>
                <p:nvPr/>
              </p:nvPicPr>
              <p:blipFill>
                <a:blip r:embed="rId28"/>
                <a:stretch>
                  <a:fillRect/>
                </a:stretch>
              </p:blipFill>
              <p:spPr>
                <a:xfrm>
                  <a:off x="1124142" y="674845"/>
                  <a:ext cx="133200" cy="109440"/>
                </a:xfrm>
                <a:prstGeom prst="rect">
                  <a:avLst/>
                </a:prstGeom>
              </p:spPr>
            </p:pic>
          </mc:Fallback>
        </mc:AlternateContent>
      </p:grpSp>
      <p:grpSp>
        <p:nvGrpSpPr>
          <p:cNvPr id="47" name="Group 46">
            <a:extLst>
              <a:ext uri="{FF2B5EF4-FFF2-40B4-BE49-F238E27FC236}">
                <a16:creationId xmlns:a16="http://schemas.microsoft.com/office/drawing/2014/main" id="{3C83F01F-ACF8-2D75-4BEE-94C5ED7DFD81}"/>
              </a:ext>
            </a:extLst>
          </p:cNvPr>
          <p:cNvGrpSpPr/>
          <p:nvPr/>
        </p:nvGrpSpPr>
        <p:grpSpPr>
          <a:xfrm>
            <a:off x="1201542" y="727765"/>
            <a:ext cx="1656360" cy="1628280"/>
            <a:chOff x="1201542" y="727765"/>
            <a:chExt cx="1656360" cy="1628280"/>
          </a:xfrm>
        </p:grpSpPr>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D4D9EBA7-2106-6093-82FB-3DCBF6DB3713}"/>
                    </a:ext>
                  </a:extLst>
                </p14:cNvPr>
                <p14:cNvContentPartPr/>
                <p14:nvPr/>
              </p14:nvContentPartPr>
              <p14:xfrm>
                <a:off x="1201542" y="2253445"/>
                <a:ext cx="90720" cy="102600"/>
              </p14:xfrm>
            </p:contentPart>
          </mc:Choice>
          <mc:Fallback>
            <p:pic>
              <p:nvPicPr>
                <p:cNvPr id="35" name="Ink 34">
                  <a:extLst>
                    <a:ext uri="{FF2B5EF4-FFF2-40B4-BE49-F238E27FC236}">
                      <a16:creationId xmlns:a16="http://schemas.microsoft.com/office/drawing/2014/main" id="{D4D9EBA7-2106-6093-82FB-3DCBF6DB3713}"/>
                    </a:ext>
                  </a:extLst>
                </p:cNvPr>
                <p:cNvPicPr/>
                <p:nvPr/>
              </p:nvPicPr>
              <p:blipFill>
                <a:blip r:embed="rId30"/>
                <a:stretch>
                  <a:fillRect/>
                </a:stretch>
              </p:blipFill>
              <p:spPr>
                <a:xfrm>
                  <a:off x="1183902" y="2235445"/>
                  <a:ext cx="1263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6" name="Ink 35">
                  <a:extLst>
                    <a:ext uri="{FF2B5EF4-FFF2-40B4-BE49-F238E27FC236}">
                      <a16:creationId xmlns:a16="http://schemas.microsoft.com/office/drawing/2014/main" id="{3F3D364E-120C-A1D1-5946-98FC9CDBDC5C}"/>
                    </a:ext>
                  </a:extLst>
                </p14:cNvPr>
                <p14:cNvContentPartPr/>
                <p14:nvPr/>
              </p14:nvContentPartPr>
              <p14:xfrm>
                <a:off x="1355622" y="2139685"/>
                <a:ext cx="45000" cy="60480"/>
              </p14:xfrm>
            </p:contentPart>
          </mc:Choice>
          <mc:Fallback>
            <p:pic>
              <p:nvPicPr>
                <p:cNvPr id="36" name="Ink 35">
                  <a:extLst>
                    <a:ext uri="{FF2B5EF4-FFF2-40B4-BE49-F238E27FC236}">
                      <a16:creationId xmlns:a16="http://schemas.microsoft.com/office/drawing/2014/main" id="{3F3D364E-120C-A1D1-5946-98FC9CDBDC5C}"/>
                    </a:ext>
                  </a:extLst>
                </p:cNvPr>
                <p:cNvPicPr/>
                <p:nvPr/>
              </p:nvPicPr>
              <p:blipFill>
                <a:blip r:embed="rId32"/>
                <a:stretch>
                  <a:fillRect/>
                </a:stretch>
              </p:blipFill>
              <p:spPr>
                <a:xfrm>
                  <a:off x="1337982" y="2121685"/>
                  <a:ext cx="806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7" name="Ink 36">
                  <a:extLst>
                    <a:ext uri="{FF2B5EF4-FFF2-40B4-BE49-F238E27FC236}">
                      <a16:creationId xmlns:a16="http://schemas.microsoft.com/office/drawing/2014/main" id="{E585D0F9-E5B1-63DA-E42C-724F6FE05BC0}"/>
                    </a:ext>
                  </a:extLst>
                </p14:cNvPr>
                <p14:cNvContentPartPr/>
                <p14:nvPr/>
              </p14:nvContentPartPr>
              <p14:xfrm>
                <a:off x="1489542" y="2015485"/>
                <a:ext cx="65160" cy="61560"/>
              </p14:xfrm>
            </p:contentPart>
          </mc:Choice>
          <mc:Fallback>
            <p:pic>
              <p:nvPicPr>
                <p:cNvPr id="37" name="Ink 36">
                  <a:extLst>
                    <a:ext uri="{FF2B5EF4-FFF2-40B4-BE49-F238E27FC236}">
                      <a16:creationId xmlns:a16="http://schemas.microsoft.com/office/drawing/2014/main" id="{E585D0F9-E5B1-63DA-E42C-724F6FE05BC0}"/>
                    </a:ext>
                  </a:extLst>
                </p:cNvPr>
                <p:cNvPicPr/>
                <p:nvPr/>
              </p:nvPicPr>
              <p:blipFill>
                <a:blip r:embed="rId34"/>
                <a:stretch>
                  <a:fillRect/>
                </a:stretch>
              </p:blipFill>
              <p:spPr>
                <a:xfrm>
                  <a:off x="1471902" y="1997485"/>
                  <a:ext cx="1008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8" name="Ink 37">
                  <a:extLst>
                    <a:ext uri="{FF2B5EF4-FFF2-40B4-BE49-F238E27FC236}">
                      <a16:creationId xmlns:a16="http://schemas.microsoft.com/office/drawing/2014/main" id="{F9E1DB69-7140-A3F1-C6DF-C1A55388EAA8}"/>
                    </a:ext>
                  </a:extLst>
                </p14:cNvPr>
                <p14:cNvContentPartPr/>
                <p14:nvPr/>
              </p14:nvContentPartPr>
              <p14:xfrm>
                <a:off x="1668102" y="1834765"/>
                <a:ext cx="65520" cy="67680"/>
              </p14:xfrm>
            </p:contentPart>
          </mc:Choice>
          <mc:Fallback>
            <p:pic>
              <p:nvPicPr>
                <p:cNvPr id="38" name="Ink 37">
                  <a:extLst>
                    <a:ext uri="{FF2B5EF4-FFF2-40B4-BE49-F238E27FC236}">
                      <a16:creationId xmlns:a16="http://schemas.microsoft.com/office/drawing/2014/main" id="{F9E1DB69-7140-A3F1-C6DF-C1A55388EAA8}"/>
                    </a:ext>
                  </a:extLst>
                </p:cNvPr>
                <p:cNvPicPr/>
                <p:nvPr/>
              </p:nvPicPr>
              <p:blipFill>
                <a:blip r:embed="rId36"/>
                <a:stretch>
                  <a:fillRect/>
                </a:stretch>
              </p:blipFill>
              <p:spPr>
                <a:xfrm>
                  <a:off x="1650102" y="1816765"/>
                  <a:ext cx="101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9" name="Ink 38">
                  <a:extLst>
                    <a:ext uri="{FF2B5EF4-FFF2-40B4-BE49-F238E27FC236}">
                      <a16:creationId xmlns:a16="http://schemas.microsoft.com/office/drawing/2014/main" id="{556B1FD7-A276-D5CA-7E2B-2ECF8B017AB5}"/>
                    </a:ext>
                  </a:extLst>
                </p14:cNvPr>
                <p14:cNvContentPartPr/>
                <p14:nvPr/>
              </p14:nvContentPartPr>
              <p14:xfrm>
                <a:off x="1820742" y="1697605"/>
                <a:ext cx="61200" cy="61920"/>
              </p14:xfrm>
            </p:contentPart>
          </mc:Choice>
          <mc:Fallback>
            <p:pic>
              <p:nvPicPr>
                <p:cNvPr id="39" name="Ink 38">
                  <a:extLst>
                    <a:ext uri="{FF2B5EF4-FFF2-40B4-BE49-F238E27FC236}">
                      <a16:creationId xmlns:a16="http://schemas.microsoft.com/office/drawing/2014/main" id="{556B1FD7-A276-D5CA-7E2B-2ECF8B017AB5}"/>
                    </a:ext>
                  </a:extLst>
                </p:cNvPr>
                <p:cNvPicPr/>
                <p:nvPr/>
              </p:nvPicPr>
              <p:blipFill>
                <a:blip r:embed="rId38"/>
                <a:stretch>
                  <a:fillRect/>
                </a:stretch>
              </p:blipFill>
              <p:spPr>
                <a:xfrm>
                  <a:off x="1803102" y="1679965"/>
                  <a:ext cx="968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0" name="Ink 39">
                  <a:extLst>
                    <a:ext uri="{FF2B5EF4-FFF2-40B4-BE49-F238E27FC236}">
                      <a16:creationId xmlns:a16="http://schemas.microsoft.com/office/drawing/2014/main" id="{3F39C38C-D0ED-76BE-4BA4-6C6E9DBBA23E}"/>
                    </a:ext>
                  </a:extLst>
                </p14:cNvPr>
                <p14:cNvContentPartPr/>
                <p14:nvPr/>
              </p14:nvContentPartPr>
              <p14:xfrm>
                <a:off x="1974462" y="1519405"/>
                <a:ext cx="79560" cy="91440"/>
              </p14:xfrm>
            </p:contentPart>
          </mc:Choice>
          <mc:Fallback>
            <p:pic>
              <p:nvPicPr>
                <p:cNvPr id="40" name="Ink 39">
                  <a:extLst>
                    <a:ext uri="{FF2B5EF4-FFF2-40B4-BE49-F238E27FC236}">
                      <a16:creationId xmlns:a16="http://schemas.microsoft.com/office/drawing/2014/main" id="{3F39C38C-D0ED-76BE-4BA4-6C6E9DBBA23E}"/>
                    </a:ext>
                  </a:extLst>
                </p:cNvPr>
                <p:cNvPicPr/>
                <p:nvPr/>
              </p:nvPicPr>
              <p:blipFill>
                <a:blip r:embed="rId40"/>
                <a:stretch>
                  <a:fillRect/>
                </a:stretch>
              </p:blipFill>
              <p:spPr>
                <a:xfrm>
                  <a:off x="1956822" y="1501405"/>
                  <a:ext cx="1152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1" name="Ink 40">
                  <a:extLst>
                    <a:ext uri="{FF2B5EF4-FFF2-40B4-BE49-F238E27FC236}">
                      <a16:creationId xmlns:a16="http://schemas.microsoft.com/office/drawing/2014/main" id="{2C625A69-9455-96A5-9DB0-E574BCF2BC32}"/>
                    </a:ext>
                  </a:extLst>
                </p14:cNvPr>
                <p14:cNvContentPartPr/>
                <p14:nvPr/>
              </p14:nvContentPartPr>
              <p14:xfrm>
                <a:off x="2138622" y="1343005"/>
                <a:ext cx="106200" cy="92880"/>
              </p14:xfrm>
            </p:contentPart>
          </mc:Choice>
          <mc:Fallback>
            <p:pic>
              <p:nvPicPr>
                <p:cNvPr id="41" name="Ink 40">
                  <a:extLst>
                    <a:ext uri="{FF2B5EF4-FFF2-40B4-BE49-F238E27FC236}">
                      <a16:creationId xmlns:a16="http://schemas.microsoft.com/office/drawing/2014/main" id="{2C625A69-9455-96A5-9DB0-E574BCF2BC32}"/>
                    </a:ext>
                  </a:extLst>
                </p:cNvPr>
                <p:cNvPicPr/>
                <p:nvPr/>
              </p:nvPicPr>
              <p:blipFill>
                <a:blip r:embed="rId42"/>
                <a:stretch>
                  <a:fillRect/>
                </a:stretch>
              </p:blipFill>
              <p:spPr>
                <a:xfrm>
                  <a:off x="2120982" y="1325005"/>
                  <a:ext cx="1418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2" name="Ink 41">
                  <a:extLst>
                    <a:ext uri="{FF2B5EF4-FFF2-40B4-BE49-F238E27FC236}">
                      <a16:creationId xmlns:a16="http://schemas.microsoft.com/office/drawing/2014/main" id="{C4C6C74A-D343-441B-4DE9-935D7C1C7096}"/>
                    </a:ext>
                  </a:extLst>
                </p14:cNvPr>
                <p14:cNvContentPartPr/>
                <p14:nvPr/>
              </p14:nvContentPartPr>
              <p14:xfrm>
                <a:off x="2327262" y="1198645"/>
                <a:ext cx="67320" cy="64440"/>
              </p14:xfrm>
            </p:contentPart>
          </mc:Choice>
          <mc:Fallback>
            <p:pic>
              <p:nvPicPr>
                <p:cNvPr id="42" name="Ink 41">
                  <a:extLst>
                    <a:ext uri="{FF2B5EF4-FFF2-40B4-BE49-F238E27FC236}">
                      <a16:creationId xmlns:a16="http://schemas.microsoft.com/office/drawing/2014/main" id="{C4C6C74A-D343-441B-4DE9-935D7C1C7096}"/>
                    </a:ext>
                  </a:extLst>
                </p:cNvPr>
                <p:cNvPicPr/>
                <p:nvPr/>
              </p:nvPicPr>
              <p:blipFill>
                <a:blip r:embed="rId44"/>
                <a:stretch>
                  <a:fillRect/>
                </a:stretch>
              </p:blipFill>
              <p:spPr>
                <a:xfrm>
                  <a:off x="2309622" y="1180645"/>
                  <a:ext cx="1029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3" name="Ink 42">
                  <a:extLst>
                    <a:ext uri="{FF2B5EF4-FFF2-40B4-BE49-F238E27FC236}">
                      <a16:creationId xmlns:a16="http://schemas.microsoft.com/office/drawing/2014/main" id="{5EFD9075-0DCE-E050-9ACC-0EB39FA88330}"/>
                    </a:ext>
                  </a:extLst>
                </p14:cNvPr>
                <p14:cNvContentPartPr/>
                <p14:nvPr/>
              </p14:nvContentPartPr>
              <p14:xfrm>
                <a:off x="2455062" y="1067965"/>
                <a:ext cx="75960" cy="73080"/>
              </p14:xfrm>
            </p:contentPart>
          </mc:Choice>
          <mc:Fallback>
            <p:pic>
              <p:nvPicPr>
                <p:cNvPr id="43" name="Ink 42">
                  <a:extLst>
                    <a:ext uri="{FF2B5EF4-FFF2-40B4-BE49-F238E27FC236}">
                      <a16:creationId xmlns:a16="http://schemas.microsoft.com/office/drawing/2014/main" id="{5EFD9075-0DCE-E050-9ACC-0EB39FA88330}"/>
                    </a:ext>
                  </a:extLst>
                </p:cNvPr>
                <p:cNvPicPr/>
                <p:nvPr/>
              </p:nvPicPr>
              <p:blipFill>
                <a:blip r:embed="rId46"/>
                <a:stretch>
                  <a:fillRect/>
                </a:stretch>
              </p:blipFill>
              <p:spPr>
                <a:xfrm>
                  <a:off x="2437062" y="1049965"/>
                  <a:ext cx="111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4" name="Ink 43">
                  <a:extLst>
                    <a:ext uri="{FF2B5EF4-FFF2-40B4-BE49-F238E27FC236}">
                      <a16:creationId xmlns:a16="http://schemas.microsoft.com/office/drawing/2014/main" id="{EF12C990-00F3-301C-6C9E-ADE5777EAEF1}"/>
                    </a:ext>
                  </a:extLst>
                </p14:cNvPr>
                <p14:cNvContentPartPr/>
                <p14:nvPr/>
              </p14:nvContentPartPr>
              <p14:xfrm>
                <a:off x="2583222" y="948805"/>
                <a:ext cx="63360" cy="57600"/>
              </p14:xfrm>
            </p:contentPart>
          </mc:Choice>
          <mc:Fallback>
            <p:pic>
              <p:nvPicPr>
                <p:cNvPr id="44" name="Ink 43">
                  <a:extLst>
                    <a:ext uri="{FF2B5EF4-FFF2-40B4-BE49-F238E27FC236}">
                      <a16:creationId xmlns:a16="http://schemas.microsoft.com/office/drawing/2014/main" id="{EF12C990-00F3-301C-6C9E-ADE5777EAEF1}"/>
                    </a:ext>
                  </a:extLst>
                </p:cNvPr>
                <p:cNvPicPr/>
                <p:nvPr/>
              </p:nvPicPr>
              <p:blipFill>
                <a:blip r:embed="rId48"/>
                <a:stretch>
                  <a:fillRect/>
                </a:stretch>
              </p:blipFill>
              <p:spPr>
                <a:xfrm>
                  <a:off x="2565582" y="931165"/>
                  <a:ext cx="990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5" name="Ink 44">
                  <a:extLst>
                    <a:ext uri="{FF2B5EF4-FFF2-40B4-BE49-F238E27FC236}">
                      <a16:creationId xmlns:a16="http://schemas.microsoft.com/office/drawing/2014/main" id="{9FD1F14C-7FAC-7970-343F-0D27B88AE789}"/>
                    </a:ext>
                  </a:extLst>
                </p14:cNvPr>
                <p14:cNvContentPartPr/>
                <p14:nvPr/>
              </p14:nvContentPartPr>
              <p14:xfrm>
                <a:off x="2715702" y="809125"/>
                <a:ext cx="71280" cy="64080"/>
              </p14:xfrm>
            </p:contentPart>
          </mc:Choice>
          <mc:Fallback>
            <p:pic>
              <p:nvPicPr>
                <p:cNvPr id="45" name="Ink 44">
                  <a:extLst>
                    <a:ext uri="{FF2B5EF4-FFF2-40B4-BE49-F238E27FC236}">
                      <a16:creationId xmlns:a16="http://schemas.microsoft.com/office/drawing/2014/main" id="{9FD1F14C-7FAC-7970-343F-0D27B88AE789}"/>
                    </a:ext>
                  </a:extLst>
                </p:cNvPr>
                <p:cNvPicPr/>
                <p:nvPr/>
              </p:nvPicPr>
              <p:blipFill>
                <a:blip r:embed="rId50"/>
                <a:stretch>
                  <a:fillRect/>
                </a:stretch>
              </p:blipFill>
              <p:spPr>
                <a:xfrm>
                  <a:off x="2698062" y="791485"/>
                  <a:ext cx="1069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6" name="Ink 45">
                  <a:extLst>
                    <a:ext uri="{FF2B5EF4-FFF2-40B4-BE49-F238E27FC236}">
                      <a16:creationId xmlns:a16="http://schemas.microsoft.com/office/drawing/2014/main" id="{294D4687-AFB7-28B0-48DB-33449FA2925B}"/>
                    </a:ext>
                  </a:extLst>
                </p14:cNvPr>
                <p14:cNvContentPartPr/>
                <p14:nvPr/>
              </p14:nvContentPartPr>
              <p14:xfrm>
                <a:off x="2825142" y="727765"/>
                <a:ext cx="32760" cy="32400"/>
              </p14:xfrm>
            </p:contentPart>
          </mc:Choice>
          <mc:Fallback>
            <p:pic>
              <p:nvPicPr>
                <p:cNvPr id="46" name="Ink 45">
                  <a:extLst>
                    <a:ext uri="{FF2B5EF4-FFF2-40B4-BE49-F238E27FC236}">
                      <a16:creationId xmlns:a16="http://schemas.microsoft.com/office/drawing/2014/main" id="{294D4687-AFB7-28B0-48DB-33449FA2925B}"/>
                    </a:ext>
                  </a:extLst>
                </p:cNvPr>
                <p:cNvPicPr/>
                <p:nvPr/>
              </p:nvPicPr>
              <p:blipFill>
                <a:blip r:embed="rId52"/>
                <a:stretch>
                  <a:fillRect/>
                </a:stretch>
              </p:blipFill>
              <p:spPr>
                <a:xfrm>
                  <a:off x="2807502" y="709765"/>
                  <a:ext cx="68400" cy="6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48" name="Ink 47">
                <a:extLst>
                  <a:ext uri="{FF2B5EF4-FFF2-40B4-BE49-F238E27FC236}">
                    <a16:creationId xmlns:a16="http://schemas.microsoft.com/office/drawing/2014/main" id="{2D37172A-2313-9AB5-7769-7EE8A4C40E2B}"/>
                  </a:ext>
                </a:extLst>
              </p14:cNvPr>
              <p14:cNvContentPartPr/>
              <p14:nvPr/>
            </p14:nvContentPartPr>
            <p14:xfrm>
              <a:off x="1189272" y="3985049"/>
              <a:ext cx="74160" cy="68040"/>
            </p14:xfrm>
          </p:contentPart>
        </mc:Choice>
        <mc:Fallback>
          <p:pic>
            <p:nvPicPr>
              <p:cNvPr id="48" name="Ink 47">
                <a:extLst>
                  <a:ext uri="{FF2B5EF4-FFF2-40B4-BE49-F238E27FC236}">
                    <a16:creationId xmlns:a16="http://schemas.microsoft.com/office/drawing/2014/main" id="{2D37172A-2313-9AB5-7769-7EE8A4C40E2B}"/>
                  </a:ext>
                </a:extLst>
              </p:cNvPr>
              <p:cNvPicPr/>
              <p:nvPr/>
            </p:nvPicPr>
            <p:blipFill>
              <a:blip r:embed="rId54"/>
              <a:stretch>
                <a:fillRect/>
              </a:stretch>
            </p:blipFill>
            <p:spPr>
              <a:xfrm>
                <a:off x="1171632" y="3967409"/>
                <a:ext cx="1098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9" name="Ink 48">
                <a:extLst>
                  <a:ext uri="{FF2B5EF4-FFF2-40B4-BE49-F238E27FC236}">
                    <a16:creationId xmlns:a16="http://schemas.microsoft.com/office/drawing/2014/main" id="{09CA1256-F9FB-E04E-AC5F-8447A11CCBF9}"/>
                  </a:ext>
                </a:extLst>
              </p14:cNvPr>
              <p14:cNvContentPartPr/>
              <p14:nvPr/>
            </p14:nvContentPartPr>
            <p14:xfrm>
              <a:off x="1335432" y="3814409"/>
              <a:ext cx="128520" cy="111240"/>
            </p14:xfrm>
          </p:contentPart>
        </mc:Choice>
        <mc:Fallback>
          <p:pic>
            <p:nvPicPr>
              <p:cNvPr id="49" name="Ink 48">
                <a:extLst>
                  <a:ext uri="{FF2B5EF4-FFF2-40B4-BE49-F238E27FC236}">
                    <a16:creationId xmlns:a16="http://schemas.microsoft.com/office/drawing/2014/main" id="{09CA1256-F9FB-E04E-AC5F-8447A11CCBF9}"/>
                  </a:ext>
                </a:extLst>
              </p:cNvPr>
              <p:cNvPicPr/>
              <p:nvPr/>
            </p:nvPicPr>
            <p:blipFill>
              <a:blip r:embed="rId56"/>
              <a:stretch>
                <a:fillRect/>
              </a:stretch>
            </p:blipFill>
            <p:spPr>
              <a:xfrm>
                <a:off x="1317432" y="3796409"/>
                <a:ext cx="1641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0" name="Ink 49">
                <a:extLst>
                  <a:ext uri="{FF2B5EF4-FFF2-40B4-BE49-F238E27FC236}">
                    <a16:creationId xmlns:a16="http://schemas.microsoft.com/office/drawing/2014/main" id="{4036809C-D0AD-0C62-2BA5-8C1B3FD66A73}"/>
                  </a:ext>
                </a:extLst>
              </p14:cNvPr>
              <p14:cNvContentPartPr/>
              <p14:nvPr/>
            </p14:nvContentPartPr>
            <p14:xfrm>
              <a:off x="1517232" y="3654569"/>
              <a:ext cx="82800" cy="77040"/>
            </p14:xfrm>
          </p:contentPart>
        </mc:Choice>
        <mc:Fallback>
          <p:pic>
            <p:nvPicPr>
              <p:cNvPr id="50" name="Ink 49">
                <a:extLst>
                  <a:ext uri="{FF2B5EF4-FFF2-40B4-BE49-F238E27FC236}">
                    <a16:creationId xmlns:a16="http://schemas.microsoft.com/office/drawing/2014/main" id="{4036809C-D0AD-0C62-2BA5-8C1B3FD66A73}"/>
                  </a:ext>
                </a:extLst>
              </p:cNvPr>
              <p:cNvPicPr/>
              <p:nvPr/>
            </p:nvPicPr>
            <p:blipFill>
              <a:blip r:embed="rId58"/>
              <a:stretch>
                <a:fillRect/>
              </a:stretch>
            </p:blipFill>
            <p:spPr>
              <a:xfrm>
                <a:off x="1499232" y="3636569"/>
                <a:ext cx="118440" cy="112680"/>
              </a:xfrm>
              <a:prstGeom prst="rect">
                <a:avLst/>
              </a:prstGeom>
            </p:spPr>
          </p:pic>
        </mc:Fallback>
      </mc:AlternateContent>
      <p:grpSp>
        <p:nvGrpSpPr>
          <p:cNvPr id="67" name="Group 66">
            <a:extLst>
              <a:ext uri="{FF2B5EF4-FFF2-40B4-BE49-F238E27FC236}">
                <a16:creationId xmlns:a16="http://schemas.microsoft.com/office/drawing/2014/main" id="{8380D85F-C579-044D-2317-8AB7178865CC}"/>
              </a:ext>
            </a:extLst>
          </p:cNvPr>
          <p:cNvGrpSpPr/>
          <p:nvPr/>
        </p:nvGrpSpPr>
        <p:grpSpPr>
          <a:xfrm>
            <a:off x="1638192" y="2459221"/>
            <a:ext cx="1198080" cy="1141200"/>
            <a:chOff x="1638192" y="2459221"/>
            <a:chExt cx="1198080" cy="1141200"/>
          </a:xfrm>
        </p:grpSpPr>
        <mc:AlternateContent xmlns:mc="http://schemas.openxmlformats.org/markup-compatibility/2006">
          <mc:Choice xmlns:p14="http://schemas.microsoft.com/office/powerpoint/2010/main" Requires="p14">
            <p:contentPart p14:bwMode="auto" r:id="rId59">
              <p14:nvContentPartPr>
                <p14:cNvPr id="58" name="Ink 57">
                  <a:extLst>
                    <a:ext uri="{FF2B5EF4-FFF2-40B4-BE49-F238E27FC236}">
                      <a16:creationId xmlns:a16="http://schemas.microsoft.com/office/drawing/2014/main" id="{66520B43-FD75-9402-45E6-3ECE984CB6AD}"/>
                    </a:ext>
                  </a:extLst>
                </p14:cNvPr>
                <p14:cNvContentPartPr/>
                <p14:nvPr/>
              </p14:nvContentPartPr>
              <p14:xfrm>
                <a:off x="1638192" y="3543901"/>
                <a:ext cx="69840" cy="56520"/>
              </p14:xfrm>
            </p:contentPart>
          </mc:Choice>
          <mc:Fallback>
            <p:pic>
              <p:nvPicPr>
                <p:cNvPr id="58" name="Ink 57">
                  <a:extLst>
                    <a:ext uri="{FF2B5EF4-FFF2-40B4-BE49-F238E27FC236}">
                      <a16:creationId xmlns:a16="http://schemas.microsoft.com/office/drawing/2014/main" id="{66520B43-FD75-9402-45E6-3ECE984CB6AD}"/>
                    </a:ext>
                  </a:extLst>
                </p:cNvPr>
                <p:cNvPicPr/>
                <p:nvPr/>
              </p:nvPicPr>
              <p:blipFill>
                <a:blip r:embed="rId60"/>
                <a:stretch>
                  <a:fillRect/>
                </a:stretch>
              </p:blipFill>
              <p:spPr>
                <a:xfrm>
                  <a:off x="1620192" y="3526261"/>
                  <a:ext cx="1054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9" name="Ink 58">
                  <a:extLst>
                    <a:ext uri="{FF2B5EF4-FFF2-40B4-BE49-F238E27FC236}">
                      <a16:creationId xmlns:a16="http://schemas.microsoft.com/office/drawing/2014/main" id="{33E8AEE3-20B6-3A63-1206-090F88143DAC}"/>
                    </a:ext>
                  </a:extLst>
                </p14:cNvPr>
                <p14:cNvContentPartPr/>
                <p14:nvPr/>
              </p14:nvContentPartPr>
              <p14:xfrm>
                <a:off x="1783272" y="3385141"/>
                <a:ext cx="74520" cy="74520"/>
              </p14:xfrm>
            </p:contentPart>
          </mc:Choice>
          <mc:Fallback>
            <p:pic>
              <p:nvPicPr>
                <p:cNvPr id="59" name="Ink 58">
                  <a:extLst>
                    <a:ext uri="{FF2B5EF4-FFF2-40B4-BE49-F238E27FC236}">
                      <a16:creationId xmlns:a16="http://schemas.microsoft.com/office/drawing/2014/main" id="{33E8AEE3-20B6-3A63-1206-090F88143DAC}"/>
                    </a:ext>
                  </a:extLst>
                </p:cNvPr>
                <p:cNvPicPr/>
                <p:nvPr/>
              </p:nvPicPr>
              <p:blipFill>
                <a:blip r:embed="rId62"/>
                <a:stretch>
                  <a:fillRect/>
                </a:stretch>
              </p:blipFill>
              <p:spPr>
                <a:xfrm>
                  <a:off x="1765272" y="3367141"/>
                  <a:ext cx="1101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0" name="Ink 59">
                  <a:extLst>
                    <a:ext uri="{FF2B5EF4-FFF2-40B4-BE49-F238E27FC236}">
                      <a16:creationId xmlns:a16="http://schemas.microsoft.com/office/drawing/2014/main" id="{261D5B3B-956F-4F01-98E2-A7631F40AC3B}"/>
                    </a:ext>
                  </a:extLst>
                </p14:cNvPr>
                <p14:cNvContentPartPr/>
                <p14:nvPr/>
              </p14:nvContentPartPr>
              <p14:xfrm>
                <a:off x="1954992" y="3233941"/>
                <a:ext cx="79200" cy="71640"/>
              </p14:xfrm>
            </p:contentPart>
          </mc:Choice>
          <mc:Fallback>
            <p:pic>
              <p:nvPicPr>
                <p:cNvPr id="60" name="Ink 59">
                  <a:extLst>
                    <a:ext uri="{FF2B5EF4-FFF2-40B4-BE49-F238E27FC236}">
                      <a16:creationId xmlns:a16="http://schemas.microsoft.com/office/drawing/2014/main" id="{261D5B3B-956F-4F01-98E2-A7631F40AC3B}"/>
                    </a:ext>
                  </a:extLst>
                </p:cNvPr>
                <p:cNvPicPr/>
                <p:nvPr/>
              </p:nvPicPr>
              <p:blipFill>
                <a:blip r:embed="rId64"/>
                <a:stretch>
                  <a:fillRect/>
                </a:stretch>
              </p:blipFill>
              <p:spPr>
                <a:xfrm>
                  <a:off x="1937352" y="3216301"/>
                  <a:ext cx="1148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1" name="Ink 60">
                  <a:extLst>
                    <a:ext uri="{FF2B5EF4-FFF2-40B4-BE49-F238E27FC236}">
                      <a16:creationId xmlns:a16="http://schemas.microsoft.com/office/drawing/2014/main" id="{9431FAAA-41B4-2F21-17BF-BF7140239F0C}"/>
                    </a:ext>
                  </a:extLst>
                </p14:cNvPr>
                <p14:cNvContentPartPr/>
                <p14:nvPr/>
              </p14:nvContentPartPr>
              <p14:xfrm>
                <a:off x="2141472" y="3057901"/>
                <a:ext cx="81720" cy="85320"/>
              </p14:xfrm>
            </p:contentPart>
          </mc:Choice>
          <mc:Fallback>
            <p:pic>
              <p:nvPicPr>
                <p:cNvPr id="61" name="Ink 60">
                  <a:extLst>
                    <a:ext uri="{FF2B5EF4-FFF2-40B4-BE49-F238E27FC236}">
                      <a16:creationId xmlns:a16="http://schemas.microsoft.com/office/drawing/2014/main" id="{9431FAAA-41B4-2F21-17BF-BF7140239F0C}"/>
                    </a:ext>
                  </a:extLst>
                </p:cNvPr>
                <p:cNvPicPr/>
                <p:nvPr/>
              </p:nvPicPr>
              <p:blipFill>
                <a:blip r:embed="rId66"/>
                <a:stretch>
                  <a:fillRect/>
                </a:stretch>
              </p:blipFill>
              <p:spPr>
                <a:xfrm>
                  <a:off x="2123472" y="3039901"/>
                  <a:ext cx="1173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3" name="Ink 62">
                  <a:extLst>
                    <a:ext uri="{FF2B5EF4-FFF2-40B4-BE49-F238E27FC236}">
                      <a16:creationId xmlns:a16="http://schemas.microsoft.com/office/drawing/2014/main" id="{E52F86DC-B72A-3DC6-30A9-245FF02488F6}"/>
                    </a:ext>
                  </a:extLst>
                </p14:cNvPr>
                <p14:cNvContentPartPr/>
                <p14:nvPr/>
              </p14:nvContentPartPr>
              <p14:xfrm>
                <a:off x="2320032" y="2882221"/>
                <a:ext cx="70920" cy="72360"/>
              </p14:xfrm>
            </p:contentPart>
          </mc:Choice>
          <mc:Fallback>
            <p:pic>
              <p:nvPicPr>
                <p:cNvPr id="63" name="Ink 62">
                  <a:extLst>
                    <a:ext uri="{FF2B5EF4-FFF2-40B4-BE49-F238E27FC236}">
                      <a16:creationId xmlns:a16="http://schemas.microsoft.com/office/drawing/2014/main" id="{E52F86DC-B72A-3DC6-30A9-245FF02488F6}"/>
                    </a:ext>
                  </a:extLst>
                </p:cNvPr>
                <p:cNvPicPr/>
                <p:nvPr/>
              </p:nvPicPr>
              <p:blipFill>
                <a:blip r:embed="rId68"/>
                <a:stretch>
                  <a:fillRect/>
                </a:stretch>
              </p:blipFill>
              <p:spPr>
                <a:xfrm>
                  <a:off x="2302032" y="2864221"/>
                  <a:ext cx="1065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4" name="Ink 63">
                  <a:extLst>
                    <a:ext uri="{FF2B5EF4-FFF2-40B4-BE49-F238E27FC236}">
                      <a16:creationId xmlns:a16="http://schemas.microsoft.com/office/drawing/2014/main" id="{C56CD64E-795B-AD17-0179-67DB61782C45}"/>
                    </a:ext>
                  </a:extLst>
                </p14:cNvPr>
                <p14:cNvContentPartPr/>
                <p14:nvPr/>
              </p14:nvContentPartPr>
              <p14:xfrm>
                <a:off x="2462232" y="2771341"/>
                <a:ext cx="64440" cy="59040"/>
              </p14:xfrm>
            </p:contentPart>
          </mc:Choice>
          <mc:Fallback>
            <p:pic>
              <p:nvPicPr>
                <p:cNvPr id="64" name="Ink 63">
                  <a:extLst>
                    <a:ext uri="{FF2B5EF4-FFF2-40B4-BE49-F238E27FC236}">
                      <a16:creationId xmlns:a16="http://schemas.microsoft.com/office/drawing/2014/main" id="{C56CD64E-795B-AD17-0179-67DB61782C45}"/>
                    </a:ext>
                  </a:extLst>
                </p:cNvPr>
                <p:cNvPicPr/>
                <p:nvPr/>
              </p:nvPicPr>
              <p:blipFill>
                <a:blip r:embed="rId70"/>
                <a:stretch>
                  <a:fillRect/>
                </a:stretch>
              </p:blipFill>
              <p:spPr>
                <a:xfrm>
                  <a:off x="2444592" y="2753701"/>
                  <a:ext cx="1000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5" name="Ink 64">
                  <a:extLst>
                    <a:ext uri="{FF2B5EF4-FFF2-40B4-BE49-F238E27FC236}">
                      <a16:creationId xmlns:a16="http://schemas.microsoft.com/office/drawing/2014/main" id="{440B7215-1C5D-BE51-D6F4-5611E292B52B}"/>
                    </a:ext>
                  </a:extLst>
                </p14:cNvPr>
                <p14:cNvContentPartPr/>
                <p14:nvPr/>
              </p14:nvContentPartPr>
              <p14:xfrm>
                <a:off x="2596512" y="2614381"/>
                <a:ext cx="67680" cy="59760"/>
              </p14:xfrm>
            </p:contentPart>
          </mc:Choice>
          <mc:Fallback>
            <p:pic>
              <p:nvPicPr>
                <p:cNvPr id="65" name="Ink 64">
                  <a:extLst>
                    <a:ext uri="{FF2B5EF4-FFF2-40B4-BE49-F238E27FC236}">
                      <a16:creationId xmlns:a16="http://schemas.microsoft.com/office/drawing/2014/main" id="{440B7215-1C5D-BE51-D6F4-5611E292B52B}"/>
                    </a:ext>
                  </a:extLst>
                </p:cNvPr>
                <p:cNvPicPr/>
                <p:nvPr/>
              </p:nvPicPr>
              <p:blipFill>
                <a:blip r:embed="rId72"/>
                <a:stretch>
                  <a:fillRect/>
                </a:stretch>
              </p:blipFill>
              <p:spPr>
                <a:xfrm>
                  <a:off x="2578512" y="2596381"/>
                  <a:ext cx="1033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6" name="Ink 65">
                  <a:extLst>
                    <a:ext uri="{FF2B5EF4-FFF2-40B4-BE49-F238E27FC236}">
                      <a16:creationId xmlns:a16="http://schemas.microsoft.com/office/drawing/2014/main" id="{E8C3BD90-A733-64FE-E78D-BF9D54E6CD26}"/>
                    </a:ext>
                  </a:extLst>
                </p14:cNvPr>
                <p14:cNvContentPartPr/>
                <p14:nvPr/>
              </p14:nvContentPartPr>
              <p14:xfrm>
                <a:off x="2746632" y="2459221"/>
                <a:ext cx="89640" cy="79920"/>
              </p14:xfrm>
            </p:contentPart>
          </mc:Choice>
          <mc:Fallback>
            <p:pic>
              <p:nvPicPr>
                <p:cNvPr id="66" name="Ink 65">
                  <a:extLst>
                    <a:ext uri="{FF2B5EF4-FFF2-40B4-BE49-F238E27FC236}">
                      <a16:creationId xmlns:a16="http://schemas.microsoft.com/office/drawing/2014/main" id="{E8C3BD90-A733-64FE-E78D-BF9D54E6CD26}"/>
                    </a:ext>
                  </a:extLst>
                </p:cNvPr>
                <p:cNvPicPr/>
                <p:nvPr/>
              </p:nvPicPr>
              <p:blipFill>
                <a:blip r:embed="rId74"/>
                <a:stretch>
                  <a:fillRect/>
                </a:stretch>
              </p:blipFill>
              <p:spPr>
                <a:xfrm>
                  <a:off x="2728632" y="2441221"/>
                  <a:ext cx="125280" cy="115560"/>
                </a:xfrm>
                <a:prstGeom prst="rect">
                  <a:avLst/>
                </a:prstGeom>
              </p:spPr>
            </p:pic>
          </mc:Fallback>
        </mc:AlternateContent>
      </p:grpSp>
      <p:grpSp>
        <p:nvGrpSpPr>
          <p:cNvPr id="81" name="Group 80">
            <a:extLst>
              <a:ext uri="{FF2B5EF4-FFF2-40B4-BE49-F238E27FC236}">
                <a16:creationId xmlns:a16="http://schemas.microsoft.com/office/drawing/2014/main" id="{17EABA31-26C9-949F-AC15-BBABE68FFD13}"/>
              </a:ext>
            </a:extLst>
          </p:cNvPr>
          <p:cNvGrpSpPr/>
          <p:nvPr/>
        </p:nvGrpSpPr>
        <p:grpSpPr>
          <a:xfrm>
            <a:off x="1219229" y="4132231"/>
            <a:ext cx="1631160" cy="1580400"/>
            <a:chOff x="1219229" y="4132231"/>
            <a:chExt cx="1631160" cy="1580400"/>
          </a:xfrm>
        </p:grpSpPr>
        <mc:AlternateContent xmlns:mc="http://schemas.openxmlformats.org/markup-compatibility/2006">
          <mc:Choice xmlns:p14="http://schemas.microsoft.com/office/powerpoint/2010/main" Requires="p14">
            <p:contentPart p14:bwMode="auto" r:id="rId75">
              <p14:nvContentPartPr>
                <p14:cNvPr id="68" name="Ink 67">
                  <a:extLst>
                    <a:ext uri="{FF2B5EF4-FFF2-40B4-BE49-F238E27FC236}">
                      <a16:creationId xmlns:a16="http://schemas.microsoft.com/office/drawing/2014/main" id="{52BF8BDD-2997-C3E1-5147-ED398B6797F6}"/>
                    </a:ext>
                  </a:extLst>
                </p14:cNvPr>
                <p14:cNvContentPartPr/>
                <p14:nvPr/>
              </p14:nvContentPartPr>
              <p14:xfrm>
                <a:off x="1219229" y="5657191"/>
                <a:ext cx="67320" cy="55440"/>
              </p14:xfrm>
            </p:contentPart>
          </mc:Choice>
          <mc:Fallback>
            <p:pic>
              <p:nvPicPr>
                <p:cNvPr id="68" name="Ink 67">
                  <a:extLst>
                    <a:ext uri="{FF2B5EF4-FFF2-40B4-BE49-F238E27FC236}">
                      <a16:creationId xmlns:a16="http://schemas.microsoft.com/office/drawing/2014/main" id="{52BF8BDD-2997-C3E1-5147-ED398B6797F6}"/>
                    </a:ext>
                  </a:extLst>
                </p:cNvPr>
                <p:cNvPicPr/>
                <p:nvPr/>
              </p:nvPicPr>
              <p:blipFill>
                <a:blip r:embed="rId76"/>
                <a:stretch>
                  <a:fillRect/>
                </a:stretch>
              </p:blipFill>
              <p:spPr>
                <a:xfrm>
                  <a:off x="1201229" y="5639191"/>
                  <a:ext cx="1029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9" name="Ink 68">
                  <a:extLst>
                    <a:ext uri="{FF2B5EF4-FFF2-40B4-BE49-F238E27FC236}">
                      <a16:creationId xmlns:a16="http://schemas.microsoft.com/office/drawing/2014/main" id="{BD52AB64-7900-3EDC-AFE5-6423543EABC0}"/>
                    </a:ext>
                  </a:extLst>
                </p14:cNvPr>
                <p14:cNvContentPartPr/>
                <p14:nvPr/>
              </p14:nvContentPartPr>
              <p14:xfrm>
                <a:off x="1329029" y="5531191"/>
                <a:ext cx="79920" cy="74880"/>
              </p14:xfrm>
            </p:contentPart>
          </mc:Choice>
          <mc:Fallback>
            <p:pic>
              <p:nvPicPr>
                <p:cNvPr id="69" name="Ink 68">
                  <a:extLst>
                    <a:ext uri="{FF2B5EF4-FFF2-40B4-BE49-F238E27FC236}">
                      <a16:creationId xmlns:a16="http://schemas.microsoft.com/office/drawing/2014/main" id="{BD52AB64-7900-3EDC-AFE5-6423543EABC0}"/>
                    </a:ext>
                  </a:extLst>
                </p:cNvPr>
                <p:cNvPicPr/>
                <p:nvPr/>
              </p:nvPicPr>
              <p:blipFill>
                <a:blip r:embed="rId78"/>
                <a:stretch>
                  <a:fillRect/>
                </a:stretch>
              </p:blipFill>
              <p:spPr>
                <a:xfrm>
                  <a:off x="1311389" y="5513551"/>
                  <a:ext cx="1155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0" name="Ink 69">
                  <a:extLst>
                    <a:ext uri="{FF2B5EF4-FFF2-40B4-BE49-F238E27FC236}">
                      <a16:creationId xmlns:a16="http://schemas.microsoft.com/office/drawing/2014/main" id="{157B9567-5E2F-CC10-8CC4-FF5A2ADB9CAC}"/>
                    </a:ext>
                  </a:extLst>
                </p14:cNvPr>
                <p14:cNvContentPartPr/>
                <p14:nvPr/>
              </p14:nvContentPartPr>
              <p14:xfrm>
                <a:off x="1439909" y="5384671"/>
                <a:ext cx="96480" cy="109080"/>
              </p14:xfrm>
            </p:contentPart>
          </mc:Choice>
          <mc:Fallback>
            <p:pic>
              <p:nvPicPr>
                <p:cNvPr id="70" name="Ink 69">
                  <a:extLst>
                    <a:ext uri="{FF2B5EF4-FFF2-40B4-BE49-F238E27FC236}">
                      <a16:creationId xmlns:a16="http://schemas.microsoft.com/office/drawing/2014/main" id="{157B9567-5E2F-CC10-8CC4-FF5A2ADB9CAC}"/>
                    </a:ext>
                  </a:extLst>
                </p:cNvPr>
                <p:cNvPicPr/>
                <p:nvPr/>
              </p:nvPicPr>
              <p:blipFill>
                <a:blip r:embed="rId80"/>
                <a:stretch>
                  <a:fillRect/>
                </a:stretch>
              </p:blipFill>
              <p:spPr>
                <a:xfrm>
                  <a:off x="1421909" y="5367031"/>
                  <a:ext cx="1321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1" name="Ink 70">
                  <a:extLst>
                    <a:ext uri="{FF2B5EF4-FFF2-40B4-BE49-F238E27FC236}">
                      <a16:creationId xmlns:a16="http://schemas.microsoft.com/office/drawing/2014/main" id="{98457EF6-F1F7-F077-82E2-87067C0DE916}"/>
                    </a:ext>
                  </a:extLst>
                </p14:cNvPr>
                <p14:cNvContentPartPr/>
                <p14:nvPr/>
              </p14:nvContentPartPr>
              <p14:xfrm>
                <a:off x="1588229" y="5257591"/>
                <a:ext cx="91080" cy="96840"/>
              </p14:xfrm>
            </p:contentPart>
          </mc:Choice>
          <mc:Fallback>
            <p:pic>
              <p:nvPicPr>
                <p:cNvPr id="71" name="Ink 70">
                  <a:extLst>
                    <a:ext uri="{FF2B5EF4-FFF2-40B4-BE49-F238E27FC236}">
                      <a16:creationId xmlns:a16="http://schemas.microsoft.com/office/drawing/2014/main" id="{98457EF6-F1F7-F077-82E2-87067C0DE916}"/>
                    </a:ext>
                  </a:extLst>
                </p:cNvPr>
                <p:cNvPicPr/>
                <p:nvPr/>
              </p:nvPicPr>
              <p:blipFill>
                <a:blip r:embed="rId82"/>
                <a:stretch>
                  <a:fillRect/>
                </a:stretch>
              </p:blipFill>
              <p:spPr>
                <a:xfrm>
                  <a:off x="1570589" y="5239951"/>
                  <a:ext cx="1267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2" name="Ink 71">
                  <a:extLst>
                    <a:ext uri="{FF2B5EF4-FFF2-40B4-BE49-F238E27FC236}">
                      <a16:creationId xmlns:a16="http://schemas.microsoft.com/office/drawing/2014/main" id="{2451C969-B108-A90A-FA31-6304CC0DEF21}"/>
                    </a:ext>
                  </a:extLst>
                </p14:cNvPr>
                <p14:cNvContentPartPr/>
                <p14:nvPr/>
              </p14:nvContentPartPr>
              <p14:xfrm>
                <a:off x="1728269" y="5126191"/>
                <a:ext cx="90360" cy="84240"/>
              </p14:xfrm>
            </p:contentPart>
          </mc:Choice>
          <mc:Fallback>
            <p:pic>
              <p:nvPicPr>
                <p:cNvPr id="72" name="Ink 71">
                  <a:extLst>
                    <a:ext uri="{FF2B5EF4-FFF2-40B4-BE49-F238E27FC236}">
                      <a16:creationId xmlns:a16="http://schemas.microsoft.com/office/drawing/2014/main" id="{2451C969-B108-A90A-FA31-6304CC0DEF21}"/>
                    </a:ext>
                  </a:extLst>
                </p:cNvPr>
                <p:cNvPicPr/>
                <p:nvPr/>
              </p:nvPicPr>
              <p:blipFill>
                <a:blip r:embed="rId84"/>
                <a:stretch>
                  <a:fillRect/>
                </a:stretch>
              </p:blipFill>
              <p:spPr>
                <a:xfrm>
                  <a:off x="1710629" y="5108551"/>
                  <a:ext cx="1260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3" name="Ink 72">
                  <a:extLst>
                    <a:ext uri="{FF2B5EF4-FFF2-40B4-BE49-F238E27FC236}">
                      <a16:creationId xmlns:a16="http://schemas.microsoft.com/office/drawing/2014/main" id="{84438C81-8782-AD6B-B1AB-56678E0C2123}"/>
                    </a:ext>
                  </a:extLst>
                </p14:cNvPr>
                <p14:cNvContentPartPr/>
                <p14:nvPr/>
              </p14:nvContentPartPr>
              <p14:xfrm>
                <a:off x="1887749" y="4989391"/>
                <a:ext cx="87120" cy="83880"/>
              </p14:xfrm>
            </p:contentPart>
          </mc:Choice>
          <mc:Fallback>
            <p:pic>
              <p:nvPicPr>
                <p:cNvPr id="73" name="Ink 72">
                  <a:extLst>
                    <a:ext uri="{FF2B5EF4-FFF2-40B4-BE49-F238E27FC236}">
                      <a16:creationId xmlns:a16="http://schemas.microsoft.com/office/drawing/2014/main" id="{84438C81-8782-AD6B-B1AB-56678E0C2123}"/>
                    </a:ext>
                  </a:extLst>
                </p:cNvPr>
                <p:cNvPicPr/>
                <p:nvPr/>
              </p:nvPicPr>
              <p:blipFill>
                <a:blip r:embed="rId86"/>
                <a:stretch>
                  <a:fillRect/>
                </a:stretch>
              </p:blipFill>
              <p:spPr>
                <a:xfrm>
                  <a:off x="1870109" y="4971391"/>
                  <a:ext cx="1227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4" name="Ink 73">
                  <a:extLst>
                    <a:ext uri="{FF2B5EF4-FFF2-40B4-BE49-F238E27FC236}">
                      <a16:creationId xmlns:a16="http://schemas.microsoft.com/office/drawing/2014/main" id="{00B3A37B-1D62-0A2A-ADC2-C596DF3408B8}"/>
                    </a:ext>
                  </a:extLst>
                </p14:cNvPr>
                <p14:cNvContentPartPr/>
                <p14:nvPr/>
              </p14:nvContentPartPr>
              <p14:xfrm>
                <a:off x="2008349" y="4889311"/>
                <a:ext cx="67320" cy="69480"/>
              </p14:xfrm>
            </p:contentPart>
          </mc:Choice>
          <mc:Fallback>
            <p:pic>
              <p:nvPicPr>
                <p:cNvPr id="74" name="Ink 73">
                  <a:extLst>
                    <a:ext uri="{FF2B5EF4-FFF2-40B4-BE49-F238E27FC236}">
                      <a16:creationId xmlns:a16="http://schemas.microsoft.com/office/drawing/2014/main" id="{00B3A37B-1D62-0A2A-ADC2-C596DF3408B8}"/>
                    </a:ext>
                  </a:extLst>
                </p:cNvPr>
                <p:cNvPicPr/>
                <p:nvPr/>
              </p:nvPicPr>
              <p:blipFill>
                <a:blip r:embed="rId88"/>
                <a:stretch>
                  <a:fillRect/>
                </a:stretch>
              </p:blipFill>
              <p:spPr>
                <a:xfrm>
                  <a:off x="1990349" y="4871671"/>
                  <a:ext cx="1029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5" name="Ink 74">
                  <a:extLst>
                    <a:ext uri="{FF2B5EF4-FFF2-40B4-BE49-F238E27FC236}">
                      <a16:creationId xmlns:a16="http://schemas.microsoft.com/office/drawing/2014/main" id="{52ECEFFA-F7AB-AE1B-C8BC-672B8689A3F9}"/>
                    </a:ext>
                  </a:extLst>
                </p14:cNvPr>
                <p14:cNvContentPartPr/>
                <p14:nvPr/>
              </p14:nvContentPartPr>
              <p14:xfrm>
                <a:off x="2128949" y="4764031"/>
                <a:ext cx="81000" cy="69840"/>
              </p14:xfrm>
            </p:contentPart>
          </mc:Choice>
          <mc:Fallback>
            <p:pic>
              <p:nvPicPr>
                <p:cNvPr id="75" name="Ink 74">
                  <a:extLst>
                    <a:ext uri="{FF2B5EF4-FFF2-40B4-BE49-F238E27FC236}">
                      <a16:creationId xmlns:a16="http://schemas.microsoft.com/office/drawing/2014/main" id="{52ECEFFA-F7AB-AE1B-C8BC-672B8689A3F9}"/>
                    </a:ext>
                  </a:extLst>
                </p:cNvPr>
                <p:cNvPicPr/>
                <p:nvPr/>
              </p:nvPicPr>
              <p:blipFill>
                <a:blip r:embed="rId90"/>
                <a:stretch>
                  <a:fillRect/>
                </a:stretch>
              </p:blipFill>
              <p:spPr>
                <a:xfrm>
                  <a:off x="2111309" y="4746391"/>
                  <a:ext cx="1166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6" name="Ink 75">
                  <a:extLst>
                    <a:ext uri="{FF2B5EF4-FFF2-40B4-BE49-F238E27FC236}">
                      <a16:creationId xmlns:a16="http://schemas.microsoft.com/office/drawing/2014/main" id="{1050AC8A-C34D-24AE-1DDC-5287CC581C3B}"/>
                    </a:ext>
                  </a:extLst>
                </p14:cNvPr>
                <p14:cNvContentPartPr/>
                <p14:nvPr/>
              </p14:nvContentPartPr>
              <p14:xfrm>
                <a:off x="2261429" y="4635871"/>
                <a:ext cx="65880" cy="68760"/>
              </p14:xfrm>
            </p:contentPart>
          </mc:Choice>
          <mc:Fallback>
            <p:pic>
              <p:nvPicPr>
                <p:cNvPr id="76" name="Ink 75">
                  <a:extLst>
                    <a:ext uri="{FF2B5EF4-FFF2-40B4-BE49-F238E27FC236}">
                      <a16:creationId xmlns:a16="http://schemas.microsoft.com/office/drawing/2014/main" id="{1050AC8A-C34D-24AE-1DDC-5287CC581C3B}"/>
                    </a:ext>
                  </a:extLst>
                </p:cNvPr>
                <p:cNvPicPr/>
                <p:nvPr/>
              </p:nvPicPr>
              <p:blipFill>
                <a:blip r:embed="rId92"/>
                <a:stretch>
                  <a:fillRect/>
                </a:stretch>
              </p:blipFill>
              <p:spPr>
                <a:xfrm>
                  <a:off x="2243789" y="4618231"/>
                  <a:ext cx="101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7" name="Ink 76">
                  <a:extLst>
                    <a:ext uri="{FF2B5EF4-FFF2-40B4-BE49-F238E27FC236}">
                      <a16:creationId xmlns:a16="http://schemas.microsoft.com/office/drawing/2014/main" id="{8468ABCC-967A-DA99-4D8B-73183F4112D5}"/>
                    </a:ext>
                  </a:extLst>
                </p14:cNvPr>
                <p14:cNvContentPartPr/>
                <p14:nvPr/>
              </p14:nvContentPartPr>
              <p14:xfrm>
                <a:off x="2372309" y="4513111"/>
                <a:ext cx="76680" cy="71640"/>
              </p14:xfrm>
            </p:contentPart>
          </mc:Choice>
          <mc:Fallback>
            <p:pic>
              <p:nvPicPr>
                <p:cNvPr id="77" name="Ink 76">
                  <a:extLst>
                    <a:ext uri="{FF2B5EF4-FFF2-40B4-BE49-F238E27FC236}">
                      <a16:creationId xmlns:a16="http://schemas.microsoft.com/office/drawing/2014/main" id="{8468ABCC-967A-DA99-4D8B-73183F4112D5}"/>
                    </a:ext>
                  </a:extLst>
                </p:cNvPr>
                <p:cNvPicPr/>
                <p:nvPr/>
              </p:nvPicPr>
              <p:blipFill>
                <a:blip r:embed="rId94"/>
                <a:stretch>
                  <a:fillRect/>
                </a:stretch>
              </p:blipFill>
              <p:spPr>
                <a:xfrm>
                  <a:off x="2354309" y="4495471"/>
                  <a:ext cx="1123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8" name="Ink 77">
                  <a:extLst>
                    <a:ext uri="{FF2B5EF4-FFF2-40B4-BE49-F238E27FC236}">
                      <a16:creationId xmlns:a16="http://schemas.microsoft.com/office/drawing/2014/main" id="{F6F41608-766F-6AC1-4AEB-1195E387C8DE}"/>
                    </a:ext>
                  </a:extLst>
                </p14:cNvPr>
                <p14:cNvContentPartPr/>
                <p14:nvPr/>
              </p14:nvContentPartPr>
              <p14:xfrm>
                <a:off x="2508389" y="4370551"/>
                <a:ext cx="88560" cy="78480"/>
              </p14:xfrm>
            </p:contentPart>
          </mc:Choice>
          <mc:Fallback>
            <p:pic>
              <p:nvPicPr>
                <p:cNvPr id="78" name="Ink 77">
                  <a:extLst>
                    <a:ext uri="{FF2B5EF4-FFF2-40B4-BE49-F238E27FC236}">
                      <a16:creationId xmlns:a16="http://schemas.microsoft.com/office/drawing/2014/main" id="{F6F41608-766F-6AC1-4AEB-1195E387C8DE}"/>
                    </a:ext>
                  </a:extLst>
                </p:cNvPr>
                <p:cNvPicPr/>
                <p:nvPr/>
              </p:nvPicPr>
              <p:blipFill>
                <a:blip r:embed="rId96"/>
                <a:stretch>
                  <a:fillRect/>
                </a:stretch>
              </p:blipFill>
              <p:spPr>
                <a:xfrm>
                  <a:off x="2490749" y="4352911"/>
                  <a:ext cx="124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9" name="Ink 78">
                  <a:extLst>
                    <a:ext uri="{FF2B5EF4-FFF2-40B4-BE49-F238E27FC236}">
                      <a16:creationId xmlns:a16="http://schemas.microsoft.com/office/drawing/2014/main" id="{BD65352A-CA97-E849-D9F3-67E09663ADD5}"/>
                    </a:ext>
                  </a:extLst>
                </p14:cNvPr>
                <p14:cNvContentPartPr/>
                <p14:nvPr/>
              </p14:nvContentPartPr>
              <p14:xfrm>
                <a:off x="2624309" y="4277671"/>
                <a:ext cx="66600" cy="56520"/>
              </p14:xfrm>
            </p:contentPart>
          </mc:Choice>
          <mc:Fallback>
            <p:pic>
              <p:nvPicPr>
                <p:cNvPr id="79" name="Ink 78">
                  <a:extLst>
                    <a:ext uri="{FF2B5EF4-FFF2-40B4-BE49-F238E27FC236}">
                      <a16:creationId xmlns:a16="http://schemas.microsoft.com/office/drawing/2014/main" id="{BD65352A-CA97-E849-D9F3-67E09663ADD5}"/>
                    </a:ext>
                  </a:extLst>
                </p:cNvPr>
                <p:cNvPicPr/>
                <p:nvPr/>
              </p:nvPicPr>
              <p:blipFill>
                <a:blip r:embed="rId98"/>
                <a:stretch>
                  <a:fillRect/>
                </a:stretch>
              </p:blipFill>
              <p:spPr>
                <a:xfrm>
                  <a:off x="2606309" y="4260031"/>
                  <a:ext cx="1022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0" name="Ink 79">
                  <a:extLst>
                    <a:ext uri="{FF2B5EF4-FFF2-40B4-BE49-F238E27FC236}">
                      <a16:creationId xmlns:a16="http://schemas.microsoft.com/office/drawing/2014/main" id="{365C4252-3140-4ACD-1306-4E81B235BC17}"/>
                    </a:ext>
                  </a:extLst>
                </p14:cNvPr>
                <p14:cNvContentPartPr/>
                <p14:nvPr/>
              </p14:nvContentPartPr>
              <p14:xfrm>
                <a:off x="2757509" y="4132231"/>
                <a:ext cx="92880" cy="75960"/>
              </p14:xfrm>
            </p:contentPart>
          </mc:Choice>
          <mc:Fallback>
            <p:pic>
              <p:nvPicPr>
                <p:cNvPr id="80" name="Ink 79">
                  <a:extLst>
                    <a:ext uri="{FF2B5EF4-FFF2-40B4-BE49-F238E27FC236}">
                      <a16:creationId xmlns:a16="http://schemas.microsoft.com/office/drawing/2014/main" id="{365C4252-3140-4ACD-1306-4E81B235BC17}"/>
                    </a:ext>
                  </a:extLst>
                </p:cNvPr>
                <p:cNvPicPr/>
                <p:nvPr/>
              </p:nvPicPr>
              <p:blipFill>
                <a:blip r:embed="rId100"/>
                <a:stretch>
                  <a:fillRect/>
                </a:stretch>
              </p:blipFill>
              <p:spPr>
                <a:xfrm>
                  <a:off x="2739509" y="4114591"/>
                  <a:ext cx="128520" cy="111600"/>
                </a:xfrm>
                <a:prstGeom prst="rect">
                  <a:avLst/>
                </a:prstGeom>
              </p:spPr>
            </p:pic>
          </mc:Fallback>
        </mc:AlternateContent>
      </p:grpSp>
      <p:sp>
        <p:nvSpPr>
          <p:cNvPr id="82" name="TextBox 81">
            <a:extLst>
              <a:ext uri="{FF2B5EF4-FFF2-40B4-BE49-F238E27FC236}">
                <a16:creationId xmlns:a16="http://schemas.microsoft.com/office/drawing/2014/main" id="{7D6C607C-9E4F-0240-E6B3-4B3917C3DC2A}"/>
              </a:ext>
            </a:extLst>
          </p:cNvPr>
          <p:cNvSpPr txBox="1"/>
          <p:nvPr/>
        </p:nvSpPr>
        <p:spPr>
          <a:xfrm>
            <a:off x="1408949" y="5862189"/>
            <a:ext cx="1306753"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 light width</a:t>
            </a:r>
          </a:p>
        </p:txBody>
      </p:sp>
      <p:sp>
        <p:nvSpPr>
          <p:cNvPr id="83" name="TextBox 82">
            <a:extLst>
              <a:ext uri="{FF2B5EF4-FFF2-40B4-BE49-F238E27FC236}">
                <a16:creationId xmlns:a16="http://schemas.microsoft.com/office/drawing/2014/main" id="{F1BC1D9A-1529-4F23-7A7A-E420FF1C4966}"/>
              </a:ext>
            </a:extLst>
          </p:cNvPr>
          <p:cNvSpPr txBox="1"/>
          <p:nvPr/>
        </p:nvSpPr>
        <p:spPr>
          <a:xfrm rot="16200000">
            <a:off x="39353" y="47897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Infrared light width</a:t>
            </a:r>
          </a:p>
        </p:txBody>
      </p:sp>
      <p:sp>
        <p:nvSpPr>
          <p:cNvPr id="84" name="TextBox 83">
            <a:extLst>
              <a:ext uri="{FF2B5EF4-FFF2-40B4-BE49-F238E27FC236}">
                <a16:creationId xmlns:a16="http://schemas.microsoft.com/office/drawing/2014/main" id="{BB4BDE01-8AD8-DCEA-4297-FF82B6EC985B}"/>
              </a:ext>
            </a:extLst>
          </p:cNvPr>
          <p:cNvSpPr txBox="1"/>
          <p:nvPr/>
        </p:nvSpPr>
        <p:spPr>
          <a:xfrm rot="16200000">
            <a:off x="35113" y="30383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Orange light width</a:t>
            </a:r>
          </a:p>
        </p:txBody>
      </p:sp>
      <p:sp>
        <p:nvSpPr>
          <p:cNvPr id="85" name="TextBox 84">
            <a:extLst>
              <a:ext uri="{FF2B5EF4-FFF2-40B4-BE49-F238E27FC236}">
                <a16:creationId xmlns:a16="http://schemas.microsoft.com/office/drawing/2014/main" id="{5979E427-6565-617C-16AC-CCE3463190D4}"/>
              </a:ext>
            </a:extLst>
          </p:cNvPr>
          <p:cNvSpPr txBox="1"/>
          <p:nvPr/>
        </p:nvSpPr>
        <p:spPr>
          <a:xfrm rot="16200000">
            <a:off x="38754" y="131913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Green light width</a:t>
            </a:r>
          </a:p>
        </p:txBody>
      </p:sp>
      <p:sp>
        <p:nvSpPr>
          <p:cNvPr id="86" name="TextBox 85">
            <a:extLst>
              <a:ext uri="{FF2B5EF4-FFF2-40B4-BE49-F238E27FC236}">
                <a16:creationId xmlns:a16="http://schemas.microsoft.com/office/drawing/2014/main" id="{7B6A4BAA-74A4-863D-C989-39F0B70C678E}"/>
              </a:ext>
            </a:extLst>
          </p:cNvPr>
          <p:cNvSpPr txBox="1"/>
          <p:nvPr/>
        </p:nvSpPr>
        <p:spPr>
          <a:xfrm>
            <a:off x="328234" y="6146448"/>
            <a:ext cx="3107416"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to make sure that we’re finding roughly the same width in all of the different colours we look at each supernova in. On average, we do!</a:t>
            </a:r>
          </a:p>
        </p:txBody>
      </p:sp>
      <p:sp>
        <p:nvSpPr>
          <p:cNvPr id="87" name="TextBox 86">
            <a:extLst>
              <a:ext uri="{FF2B5EF4-FFF2-40B4-BE49-F238E27FC236}">
                <a16:creationId xmlns:a16="http://schemas.microsoft.com/office/drawing/2014/main" id="{FB61A20C-37C4-D477-1B4E-A4B8AB118854}"/>
              </a:ext>
            </a:extLst>
          </p:cNvPr>
          <p:cNvSpPr txBox="1"/>
          <p:nvPr/>
        </p:nvSpPr>
        <p:spPr>
          <a:xfrm>
            <a:off x="3405797" y="521500"/>
            <a:ext cx="3107416" cy="418576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might expect that we see preferentially brighter objects that are very far away – imagine your friend shining a flashlight at you as they walk away. Eventually, when they’re very far away, you won’t be able to see them any more unless they get a brighter flashlight!</a:t>
            </a:r>
          </a:p>
          <a:p>
            <a:r>
              <a:rPr lang="en-AU" sz="1400" dirty="0">
                <a:solidFill>
                  <a:srgbClr val="7030A0"/>
                </a:solidFill>
                <a:latin typeface="xkcd Script" panose="03000503000000000000" pitchFamily="66" charset="0"/>
                <a:ea typeface="xkcd Script" panose="03000503000000000000" pitchFamily="66" charset="0"/>
              </a:rPr>
              <a:t>Interestingly, the Dark Energy Survey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 sample avoids this bias quite a lot! Even if this bias were present in our data, it would only contribute &lt;15% to the light curve widths which is very small compared to the &gt;100% effect of time dilation at high redshift. At worst this would skew our fit, but we would still clearly see some non-zero time dilation signal. </a:t>
            </a:r>
          </a:p>
        </p:txBody>
      </p:sp>
      <p:sp>
        <p:nvSpPr>
          <p:cNvPr id="88" name="TextBox 87">
            <a:extLst>
              <a:ext uri="{FF2B5EF4-FFF2-40B4-BE49-F238E27FC236}">
                <a16:creationId xmlns:a16="http://schemas.microsoft.com/office/drawing/2014/main" id="{B15D860B-6412-D638-FF31-9785C772E3B0}"/>
              </a:ext>
            </a:extLst>
          </p:cNvPr>
          <p:cNvSpPr txBox="1"/>
          <p:nvPr/>
        </p:nvSpPr>
        <p:spPr>
          <a:xfrm>
            <a:off x="3419308" y="4699898"/>
            <a:ext cx="3107416"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also looked at another, more advanced method that would mean that we *wouldn’t* need to correct for time dilation in the stacked light curve before fitting for light curve widths. We found that this wasn’t practical as we’d need even </a:t>
            </a:r>
            <a:r>
              <a:rPr lang="en-AU" sz="1400" b="1" dirty="0">
                <a:solidFill>
                  <a:srgbClr val="7030A0"/>
                </a:solidFill>
                <a:latin typeface="xkcd Script" panose="03000503000000000000" pitchFamily="66" charset="0"/>
                <a:ea typeface="xkcd Script" panose="03000503000000000000" pitchFamily="66" charset="0"/>
              </a:rPr>
              <a:t>more</a:t>
            </a:r>
            <a:r>
              <a:rPr lang="en-AU" sz="1400" dirty="0">
                <a:solidFill>
                  <a:srgbClr val="7030A0"/>
                </a:solidFill>
                <a:latin typeface="xkcd Script" panose="03000503000000000000" pitchFamily="66" charset="0"/>
                <a:ea typeface="xkcd Script" panose="03000503000000000000" pitchFamily="66" charset="0"/>
              </a:rPr>
              <a:t> data than we have; remember that DES has given us the largest sample of data at this high a distance, so we’d need a truly huge dataset to do this. </a:t>
            </a:r>
          </a:p>
        </p:txBody>
      </p:sp>
      <p:sp>
        <p:nvSpPr>
          <p:cNvPr id="89" name="TextBox 88">
            <a:extLst>
              <a:ext uri="{FF2B5EF4-FFF2-40B4-BE49-F238E27FC236}">
                <a16:creationId xmlns:a16="http://schemas.microsoft.com/office/drawing/2014/main" id="{695A80CF-7A34-4401-0107-2682DAC752F6}"/>
              </a:ext>
            </a:extLst>
          </p:cNvPr>
          <p:cNvSpPr txBox="1"/>
          <p:nvPr/>
        </p:nvSpPr>
        <p:spPr>
          <a:xfrm>
            <a:off x="2050968" y="1509212"/>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Perfect agreement between colours</a:t>
            </a:r>
          </a:p>
        </p:txBody>
      </p:sp>
      <p:grpSp>
        <p:nvGrpSpPr>
          <p:cNvPr id="93" name="Group 92">
            <a:extLst>
              <a:ext uri="{FF2B5EF4-FFF2-40B4-BE49-F238E27FC236}">
                <a16:creationId xmlns:a16="http://schemas.microsoft.com/office/drawing/2014/main" id="{EB9B46D6-4603-5375-0D03-136C6115A262}"/>
              </a:ext>
            </a:extLst>
          </p:cNvPr>
          <p:cNvGrpSpPr/>
          <p:nvPr/>
        </p:nvGrpSpPr>
        <p:grpSpPr>
          <a:xfrm>
            <a:off x="2359954" y="1298220"/>
            <a:ext cx="78840" cy="183960"/>
            <a:chOff x="2359954" y="1298220"/>
            <a:chExt cx="78840" cy="183960"/>
          </a:xfrm>
        </p:grpSpPr>
        <mc:AlternateContent xmlns:mc="http://schemas.openxmlformats.org/markup-compatibility/2006">
          <mc:Choice xmlns:p14="http://schemas.microsoft.com/office/powerpoint/2010/main" Requires="p14">
            <p:contentPart p14:bwMode="auto" r:id="rId101">
              <p14:nvContentPartPr>
                <p14:cNvPr id="91" name="Ink 90">
                  <a:extLst>
                    <a:ext uri="{FF2B5EF4-FFF2-40B4-BE49-F238E27FC236}">
                      <a16:creationId xmlns:a16="http://schemas.microsoft.com/office/drawing/2014/main" id="{52200A53-DB18-076B-8648-32389BE933FF}"/>
                    </a:ext>
                  </a:extLst>
                </p14:cNvPr>
                <p14:cNvContentPartPr/>
                <p14:nvPr/>
              </p14:nvContentPartPr>
              <p14:xfrm>
                <a:off x="2362114" y="1323780"/>
                <a:ext cx="42840" cy="158400"/>
              </p14:xfrm>
            </p:contentPart>
          </mc:Choice>
          <mc:Fallback>
            <p:pic>
              <p:nvPicPr>
                <p:cNvPr id="91" name="Ink 90">
                  <a:extLst>
                    <a:ext uri="{FF2B5EF4-FFF2-40B4-BE49-F238E27FC236}">
                      <a16:creationId xmlns:a16="http://schemas.microsoft.com/office/drawing/2014/main" id="{52200A53-DB18-076B-8648-32389BE933FF}"/>
                    </a:ext>
                  </a:extLst>
                </p:cNvPr>
                <p:cNvPicPr/>
                <p:nvPr/>
              </p:nvPicPr>
              <p:blipFill>
                <a:blip r:embed="rId102"/>
                <a:stretch>
                  <a:fillRect/>
                </a:stretch>
              </p:blipFill>
              <p:spPr>
                <a:xfrm>
                  <a:off x="2344474" y="1306140"/>
                  <a:ext cx="784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2" name="Ink 91">
                  <a:extLst>
                    <a:ext uri="{FF2B5EF4-FFF2-40B4-BE49-F238E27FC236}">
                      <a16:creationId xmlns:a16="http://schemas.microsoft.com/office/drawing/2014/main" id="{B3BBC3D4-EB91-CE65-B199-DBA3AD014C5D}"/>
                    </a:ext>
                  </a:extLst>
                </p14:cNvPr>
                <p14:cNvContentPartPr/>
                <p14:nvPr/>
              </p14:nvContentPartPr>
              <p14:xfrm>
                <a:off x="2359954" y="1298220"/>
                <a:ext cx="78840" cy="62640"/>
              </p14:xfrm>
            </p:contentPart>
          </mc:Choice>
          <mc:Fallback>
            <p:pic>
              <p:nvPicPr>
                <p:cNvPr id="92" name="Ink 91">
                  <a:extLst>
                    <a:ext uri="{FF2B5EF4-FFF2-40B4-BE49-F238E27FC236}">
                      <a16:creationId xmlns:a16="http://schemas.microsoft.com/office/drawing/2014/main" id="{B3BBC3D4-EB91-CE65-B199-DBA3AD014C5D}"/>
                    </a:ext>
                  </a:extLst>
                </p:cNvPr>
                <p:cNvPicPr/>
                <p:nvPr/>
              </p:nvPicPr>
              <p:blipFill>
                <a:blip r:embed="rId104"/>
                <a:stretch>
                  <a:fillRect/>
                </a:stretch>
              </p:blipFill>
              <p:spPr>
                <a:xfrm>
                  <a:off x="2342314" y="1280220"/>
                  <a:ext cx="114480" cy="98280"/>
                </a:xfrm>
                <a:prstGeom prst="rect">
                  <a:avLst/>
                </a:prstGeom>
              </p:spPr>
            </p:pic>
          </mc:Fallback>
        </mc:AlternateContent>
      </p:grpSp>
    </p:spTree>
    <p:extLst>
      <p:ext uri="{BB962C8B-B14F-4D97-AF65-F5344CB8AC3E}">
        <p14:creationId xmlns:p14="http://schemas.microsoft.com/office/powerpoint/2010/main" val="35809711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3339</TotalTime>
  <Words>3147</Words>
  <Application>Microsoft Office PowerPoint</Application>
  <PresentationFormat>Custom</PresentationFormat>
  <Paragraphs>176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Google Sans</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13</cp:revision>
  <dcterms:created xsi:type="dcterms:W3CDTF">2024-06-07T04:30:37Z</dcterms:created>
  <dcterms:modified xsi:type="dcterms:W3CDTF">2024-06-09T12:10:18Z</dcterms:modified>
</cp:coreProperties>
</file>